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2"/>
  </p:notesMasterIdLst>
  <p:sldIdLst>
    <p:sldId id="737" r:id="rId3"/>
    <p:sldId id="2145707657" r:id="rId4"/>
    <p:sldId id="2145707646" r:id="rId5"/>
    <p:sldId id="2145707588" r:id="rId6"/>
    <p:sldId id="269" r:id="rId7"/>
    <p:sldId id="271" r:id="rId8"/>
    <p:sldId id="270" r:id="rId9"/>
    <p:sldId id="272" r:id="rId10"/>
    <p:sldId id="267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B819CA-A46D-4FDC-BA91-5662E80D85FF}" v="2" dt="2022-06-17T07:55:13.4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4" d="100"/>
          <a:sy n="64" d="100"/>
        </p:scale>
        <p:origin x="2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customXml" Target="../customXml/item3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DUPONT" userId="b6c6c315-9d5b-4419-b2d4-8499c5bedb47" providerId="ADAL" clId="{C4B819CA-A46D-4FDC-BA91-5662E80D85FF}"/>
    <pc:docChg chg="delSld modSld sldOrd">
      <pc:chgData name="David DUPONT" userId="b6c6c315-9d5b-4419-b2d4-8499c5bedb47" providerId="ADAL" clId="{C4B819CA-A46D-4FDC-BA91-5662E80D85FF}" dt="2022-06-17T07:59:56.423" v="3" actId="47"/>
      <pc:docMkLst>
        <pc:docMk/>
      </pc:docMkLst>
      <pc:sldChg chg="del">
        <pc:chgData name="David DUPONT" userId="b6c6c315-9d5b-4419-b2d4-8499c5bedb47" providerId="ADAL" clId="{C4B819CA-A46D-4FDC-BA91-5662E80D85FF}" dt="2022-06-17T07:59:56.423" v="3" actId="47"/>
        <pc:sldMkLst>
          <pc:docMk/>
          <pc:sldMk cId="973084868" sldId="2145707585"/>
        </pc:sldMkLst>
      </pc:sldChg>
      <pc:sldChg chg="del">
        <pc:chgData name="David DUPONT" userId="b6c6c315-9d5b-4419-b2d4-8499c5bedb47" providerId="ADAL" clId="{C4B819CA-A46D-4FDC-BA91-5662E80D85FF}" dt="2022-06-16T13:25:27.543" v="0" actId="47"/>
        <pc:sldMkLst>
          <pc:docMk/>
          <pc:sldMk cId="3995954290" sldId="2145707586"/>
        </pc:sldMkLst>
      </pc:sldChg>
      <pc:sldChg chg="ord">
        <pc:chgData name="David DUPONT" userId="b6c6c315-9d5b-4419-b2d4-8499c5bedb47" providerId="ADAL" clId="{C4B819CA-A46D-4FDC-BA91-5662E80D85FF}" dt="2022-06-16T13:48:38.644" v="2"/>
        <pc:sldMkLst>
          <pc:docMk/>
          <pc:sldMk cId="795663970" sldId="21457076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78E6B-AC5E-4536-B039-52C894CE72E5}" type="datetimeFigureOut">
              <a:rPr lang="fr-FR" smtClean="0"/>
              <a:t>17/06/2022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B3068-A624-471F-91EE-E621153D82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675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Pour encourager l’usage de la MSS-C dès son lancement, en parallèle du déploiement de l’INS dans les logiciels de santé, une dérogation permet l’usage d’une INS non qualifiée dans le cadre de la MSS-C jusqu’à fin 2022. C'est-à-dire que l’INS du patient peut être récupérée auprès du TLS </a:t>
            </a:r>
            <a:r>
              <a:rPr lang="fr-FR" dirty="0" err="1"/>
              <a:t>INSi</a:t>
            </a:r>
            <a:r>
              <a:rPr lang="fr-FR" dirty="0"/>
              <a:t> et utilisée dans le cadre de la MSS-C avant sa qualification. De même, l’adresse MSS-C peut être saisie manuellement par le secrétariat.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4AC13-58E7-41DA-87A2-F76F8D7EC2E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8331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notamment les documents produits par des logiciels métiers qui ne sont pas connectés au DPI (comptes rendus d’échographie, rapport de solutions de </a:t>
            </a:r>
            <a:r>
              <a:rPr lang="fr-FR" dirty="0" err="1"/>
              <a:t>télésuivi</a:t>
            </a:r>
            <a:r>
              <a:rPr lang="fr-FR" dirty="0"/>
              <a:t>, conseils thérapeutiques). le patient peut recevoir ses informations médicales même si le logiciel métier n’alimente pas le DMP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4AC13-58E7-41DA-87A2-F76F8D7EC2E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07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4AC13-58E7-41DA-87A2-F76F8D7EC2E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0948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1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2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2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CCE4AB-F7EC-5223-D50E-F10944AED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42AE6CD-296E-5550-319A-EFB6A3821A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A4F56E-C3C5-E514-B71B-E37701A07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7B88-EF0C-452F-A8B5-B4F696A3A18D}" type="datetimeFigureOut">
              <a:rPr lang="fr-FR" smtClean="0"/>
              <a:t>17/06/2022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FB5249-EE16-B138-73A2-2FE001DD1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93278B-49D7-30F4-6E5D-3623B721D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D223A-DFF1-44AB-85A2-E5A527F96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9693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713520-0BD7-63F9-2FD9-8E3103670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6F3CCFC-39F7-9593-9030-22A05FBFAE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4DC327-9D3B-701B-7A21-96D6C29D9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7B88-EF0C-452F-A8B5-B4F696A3A18D}" type="datetimeFigureOut">
              <a:rPr lang="fr-FR" smtClean="0"/>
              <a:t>17/06/2022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0C479B-CF23-CDA3-4338-26790D50D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D183E4-8467-6832-9889-217675018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D223A-DFF1-44AB-85A2-E5A527F96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853611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5  pour impress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190171"/>
            <a:ext cx="1216800" cy="1215750"/>
          </a:xfrm>
          <a:prstGeom prst="ellipse">
            <a:avLst/>
          </a:prstGeom>
          <a:gradFill>
            <a:gsLst>
              <a:gs pos="0">
                <a:srgbClr val="FAB600"/>
              </a:gs>
              <a:gs pos="59000">
                <a:srgbClr val="ED6C4D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rgbClr val="A0D4D1"/>
                  </a:gs>
                  <a:gs pos="59000">
                    <a:srgbClr val="00ABA0"/>
                  </a:gs>
                </a:gsLst>
                <a:lin ang="8100000" scaled="1"/>
              </a:gradFill>
            </a:endParaRP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</p:spTree>
    <p:extLst>
      <p:ext uri="{BB962C8B-B14F-4D97-AF65-F5344CB8AC3E}">
        <p14:creationId xmlns:p14="http://schemas.microsoft.com/office/powerpoint/2010/main" val="23718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5 pour imp avec services imager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190171"/>
            <a:ext cx="1216800" cy="1215750"/>
          </a:xfrm>
          <a:prstGeom prst="ellipse">
            <a:avLst/>
          </a:prstGeom>
          <a:gradFill>
            <a:gsLst>
              <a:gs pos="0">
                <a:srgbClr val="FAB600"/>
              </a:gs>
              <a:gs pos="59000">
                <a:srgbClr val="ED6C4D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rgbClr val="A0D4D1"/>
                  </a:gs>
                  <a:gs pos="59000">
                    <a:srgbClr val="00ABA0"/>
                  </a:gs>
                </a:gsLst>
                <a:lin ang="8100000" scaled="1"/>
              </a:gradFill>
            </a:endParaRP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289379C-B24E-4C25-B7D7-EF4EC333E6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52628" y="5365396"/>
            <a:ext cx="3602743" cy="131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96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5 bullet point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5" name="Ellipse 14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FAB600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23397" y="384239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1393172"/>
            <a:ext cx="10917255" cy="477250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3361204-E029-4255-A686-74F6EA79C2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56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5 bullet points 2 espaces horizontal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lipse 24">
            <a:extLst>
              <a:ext uri="{FF2B5EF4-FFF2-40B4-BE49-F238E27FC236}">
                <a16:creationId xmlns:a16="http://schemas.microsoft.com/office/drawing/2014/main" id="{F9D6E512-66BD-4EAD-98EA-3C0DD689D646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D26C9536-D855-4ED7-AAA5-A5FA26F67CC0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FAB600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48110" y="407409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273353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texte 25">
            <a:extLst>
              <a:ext uri="{FF2B5EF4-FFF2-40B4-BE49-F238E27FC236}">
                <a16:creationId xmlns:a16="http://schemas.microsoft.com/office/drawing/2014/main" id="{3F8915B6-8F8C-4062-B851-80B658938E8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20799" y="404650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7" name="Espace réservé du texte 53">
            <a:extLst>
              <a:ext uri="{FF2B5EF4-FFF2-40B4-BE49-F238E27FC236}">
                <a16:creationId xmlns:a16="http://schemas.microsoft.com/office/drawing/2014/main" id="{288F8552-EBA2-4C89-AD8C-7503CDA6828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720799" y="450146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Espace réservé du texte 23">
            <a:extLst>
              <a:ext uri="{FF2B5EF4-FFF2-40B4-BE49-F238E27FC236}">
                <a16:creationId xmlns:a16="http://schemas.microsoft.com/office/drawing/2014/main" id="{FDCE1A65-1D9C-4B79-9D15-748BD6EBE18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20799" y="508105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411DB30A-6079-4B85-9FD1-D3749A77E1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65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5 bullet points 2 espace vertical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llipse 18">
            <a:extLst>
              <a:ext uri="{FF2B5EF4-FFF2-40B4-BE49-F238E27FC236}">
                <a16:creationId xmlns:a16="http://schemas.microsoft.com/office/drawing/2014/main" id="{52475025-7FA6-4ACA-B9E4-5B3156229DE4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2B88B6DE-A40E-4B97-9306-6E943F6CC6F8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FAB600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2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71269" y="38117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800" y="2149631"/>
            <a:ext cx="10672417" cy="514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800" y="2663943"/>
            <a:ext cx="10672417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698261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23"/>
          <p:cNvSpPr>
            <a:spLocks noGrp="1"/>
          </p:cNvSpPr>
          <p:nvPr>
            <p:ph type="body" sz="quarter" idx="53"/>
          </p:nvPr>
        </p:nvSpPr>
        <p:spPr>
          <a:xfrm>
            <a:off x="6410402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128A029-011A-41FC-8973-FFA76C7EBC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01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5 bullet point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llipse 22">
            <a:extLst>
              <a:ext uri="{FF2B5EF4-FFF2-40B4-BE49-F238E27FC236}">
                <a16:creationId xmlns:a16="http://schemas.microsoft.com/office/drawing/2014/main" id="{C3117E35-B98F-4E1B-B82C-E588CB141190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C30437C8-1860-407F-B7C8-E8CACD2BA7A7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FAB600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05205" y="368835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698990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7" name="Espace réservé du texte 53">
            <a:extLst>
              <a:ext uri="{FF2B5EF4-FFF2-40B4-BE49-F238E27FC236}">
                <a16:creationId xmlns:a16="http://schemas.microsoft.com/office/drawing/2014/main" id="{9B183517-E712-492E-A59C-CB77F299007A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Espace réservé du texte 23">
            <a:extLst>
              <a:ext uri="{FF2B5EF4-FFF2-40B4-BE49-F238E27FC236}">
                <a16:creationId xmlns:a16="http://schemas.microsoft.com/office/drawing/2014/main" id="{D46BE0CC-FDCA-42D7-8349-2D379CA3B8C8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720799" y="3624850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53">
            <a:extLst>
              <a:ext uri="{FF2B5EF4-FFF2-40B4-BE49-F238E27FC236}">
                <a16:creationId xmlns:a16="http://schemas.microsoft.com/office/drawing/2014/main" id="{91E95EB5-9C34-43F8-8594-A01B2A04252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720799" y="2812678"/>
            <a:ext cx="5464020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B7408F40-0724-4AA2-A736-CA7E01F2A7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46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5 sous partie texte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19">
            <a:extLst>
              <a:ext uri="{FF2B5EF4-FFF2-40B4-BE49-F238E27FC236}">
                <a16:creationId xmlns:a16="http://schemas.microsoft.com/office/drawing/2014/main" id="{BB721A7A-53E7-4E33-82EE-34C748F79EFB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85AE8B0B-8B4B-487B-96B9-F40912DE4C5C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FAB600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09631" y="383059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698990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591614"/>
            <a:ext cx="5770839" cy="561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3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720799" y="2153945"/>
            <a:ext cx="5770839" cy="2925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FAB60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8F70413-12CE-49C0-8632-64506261E6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16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5 texte et graphiqu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19">
            <a:extLst>
              <a:ext uri="{FF2B5EF4-FFF2-40B4-BE49-F238E27FC236}">
                <a16:creationId xmlns:a16="http://schemas.microsoft.com/office/drawing/2014/main" id="{D7C73680-50C9-460B-BCDC-B971676E0CAE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4159D42C-5091-4272-A45F-DBCCA532E0FA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FAB600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25210" y="36513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591614"/>
            <a:ext cx="5770839" cy="561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3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720799" y="2153945"/>
            <a:ext cx="5770839" cy="2925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FAB60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ECABE495-F763-48A8-9942-3FDAB3DAD7A2}"/>
              </a:ext>
            </a:extLst>
          </p:cNvPr>
          <p:cNvSpPr>
            <a:spLocks noGrp="1"/>
          </p:cNvSpPr>
          <p:nvPr>
            <p:ph type="chart" sz="quarter" idx="53"/>
          </p:nvPr>
        </p:nvSpPr>
        <p:spPr>
          <a:xfrm>
            <a:off x="6892208" y="1698985"/>
            <a:ext cx="4815416" cy="42418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1EFEEF5-ECCC-4E0C-A188-A757061593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70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5 chiffre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lipse 24">
            <a:extLst>
              <a:ext uri="{FF2B5EF4-FFF2-40B4-BE49-F238E27FC236}">
                <a16:creationId xmlns:a16="http://schemas.microsoft.com/office/drawing/2014/main" id="{EC646CA7-DD24-43AB-87BA-A6CF7EBE4489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7DA904A9-C5CF-4DF4-972C-930F0EC6B8DA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FAB600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25210" y="36665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5" name="Ellipse 14"/>
          <p:cNvSpPr/>
          <p:nvPr userDrawn="1"/>
        </p:nvSpPr>
        <p:spPr>
          <a:xfrm>
            <a:off x="1459957" y="2178534"/>
            <a:ext cx="2728800" cy="2729253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5468675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1635851" y="2980742"/>
            <a:ext cx="2377012" cy="785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1395675" y="3719040"/>
            <a:ext cx="2980528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ICI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68675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5468675" y="2591610"/>
            <a:ext cx="5770839" cy="4516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5468675" y="2153949"/>
            <a:ext cx="5770839" cy="3833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FAB60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FAC6A5D8-9556-4D75-BB9E-0EB12BE53A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05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5 tableau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llipse 16">
            <a:extLst>
              <a:ext uri="{FF2B5EF4-FFF2-40B4-BE49-F238E27FC236}">
                <a16:creationId xmlns:a16="http://schemas.microsoft.com/office/drawing/2014/main" id="{17366664-674F-4411-AAC3-5716B99E8B51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B6BD3707-15CC-4733-B7D3-BAB5EE29AD49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FAB600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02773" y="40139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1748367" y="2396460"/>
            <a:ext cx="8128000" cy="185564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39556C4A-0598-4073-B4FF-945947EF0E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36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B19B679-AC5A-2A30-233F-D2260233DE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A392207-FA79-5060-1E46-7DB939FA7C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DD4025-FE57-1775-2473-8193DB32A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7B88-EF0C-452F-A8B5-B4F696A3A18D}" type="datetimeFigureOut">
              <a:rPr lang="fr-FR" smtClean="0"/>
              <a:t>17/06/2022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52DAFF-A198-2A91-2033-DDCD1D8E3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3B697F7-CB2D-7EFC-CEC9-A83593399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D223A-DFF1-44AB-85A2-E5A527F96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018087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5 2 tableaux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21">
            <a:extLst>
              <a:ext uri="{FF2B5EF4-FFF2-40B4-BE49-F238E27FC236}">
                <a16:creationId xmlns:a16="http://schemas.microsoft.com/office/drawing/2014/main" id="{4C539E84-9E8B-4BEE-B9A4-C1C5C79E83B0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8074A7AF-5690-479A-95CE-99B58B541918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FAB600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82439" y="1692094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82218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720800" y="2379089"/>
            <a:ext cx="4756769" cy="3826646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texte 25">
            <a:extLst>
              <a:ext uri="{FF2B5EF4-FFF2-40B4-BE49-F238E27FC236}">
                <a16:creationId xmlns:a16="http://schemas.microsoft.com/office/drawing/2014/main" id="{F69D4622-CE1E-4C5B-9F03-2A5BF914A5B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38779" y="1674723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7" name="Espace réservé du tableau 17">
            <a:extLst>
              <a:ext uri="{FF2B5EF4-FFF2-40B4-BE49-F238E27FC236}">
                <a16:creationId xmlns:a16="http://schemas.microsoft.com/office/drawing/2014/main" id="{6EBE7A41-A35B-4DB4-B480-B0E9EF1AA45F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6438780" y="2379089"/>
            <a:ext cx="4954437" cy="3826646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84FAFD9-3D98-4991-9397-9895967D77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07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5 pictos 3 bulles 1 carré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>
            <a:extLst>
              <a:ext uri="{FF2B5EF4-FFF2-40B4-BE49-F238E27FC236}">
                <a16:creationId xmlns:a16="http://schemas.microsoft.com/office/drawing/2014/main" id="{C7DD7B02-E5D8-4E95-9D0B-116558634DA6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81E99263-5447-420A-AB0D-97C0ECF385FC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FAB600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3955E775-94B9-4288-BD83-F8281728740E}"/>
              </a:ext>
            </a:extLst>
          </p:cNvPr>
          <p:cNvSpPr/>
          <p:nvPr userDrawn="1"/>
        </p:nvSpPr>
        <p:spPr>
          <a:xfrm>
            <a:off x="1240533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F4BF968F-15A6-458B-B713-1528B5F3549C}"/>
              </a:ext>
            </a:extLst>
          </p:cNvPr>
          <p:cNvSpPr/>
          <p:nvPr userDrawn="1"/>
        </p:nvSpPr>
        <p:spPr>
          <a:xfrm>
            <a:off x="6570633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BAD908AD-97D8-4E4F-B36F-5285AF1111FF}"/>
              </a:ext>
            </a:extLst>
          </p:cNvPr>
          <p:cNvSpPr/>
          <p:nvPr userDrawn="1"/>
        </p:nvSpPr>
        <p:spPr>
          <a:xfrm>
            <a:off x="3894781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4" name="Shape 513">
            <a:extLst>
              <a:ext uri="{FF2B5EF4-FFF2-40B4-BE49-F238E27FC236}">
                <a16:creationId xmlns:a16="http://schemas.microsoft.com/office/drawing/2014/main" id="{FCE40FAA-B5F9-446C-A5F1-83F8598CCCBE}"/>
              </a:ext>
            </a:extLst>
          </p:cNvPr>
          <p:cNvSpPr/>
          <p:nvPr userDrawn="1"/>
        </p:nvSpPr>
        <p:spPr>
          <a:xfrm>
            <a:off x="9206005" y="2318564"/>
            <a:ext cx="1436400" cy="1436049"/>
          </a:xfrm>
          <a:prstGeom prst="rect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e 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78755" y="38487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33" y="2436610"/>
            <a:ext cx="1442720" cy="108204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932" y="2436610"/>
            <a:ext cx="1442720" cy="108204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633" y="2436610"/>
            <a:ext cx="1442720" cy="108204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7497" y="2478507"/>
            <a:ext cx="1442720" cy="1082040"/>
          </a:xfrm>
          <a:prstGeom prst="rect">
            <a:avLst/>
          </a:prstGeom>
        </p:spPr>
      </p:pic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1">
                <a:solidFill>
                  <a:srgbClr val="FAB60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8" name="Espace réservé du texte 36"/>
          <p:cNvSpPr>
            <a:spLocks noGrp="1"/>
          </p:cNvSpPr>
          <p:nvPr>
            <p:ph type="body" sz="quarter" idx="32" hasCustomPrompt="1"/>
          </p:nvPr>
        </p:nvSpPr>
        <p:spPr>
          <a:xfrm>
            <a:off x="970112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0" name="Espace réservé du texte 36"/>
          <p:cNvSpPr>
            <a:spLocks noGrp="1"/>
          </p:cNvSpPr>
          <p:nvPr>
            <p:ph type="body" sz="quarter" idx="34" hasCustomPrompt="1"/>
          </p:nvPr>
        </p:nvSpPr>
        <p:spPr>
          <a:xfrm>
            <a:off x="372715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2" name="Espace réservé du texte 36"/>
          <p:cNvSpPr>
            <a:spLocks noGrp="1"/>
          </p:cNvSpPr>
          <p:nvPr>
            <p:ph type="body" sz="quarter" idx="36" hasCustomPrompt="1"/>
          </p:nvPr>
        </p:nvSpPr>
        <p:spPr>
          <a:xfrm>
            <a:off x="6422044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4" name="Espace réservé du texte 36"/>
          <p:cNvSpPr>
            <a:spLocks noGrp="1"/>
          </p:cNvSpPr>
          <p:nvPr>
            <p:ph type="body" sz="quarter" idx="38" hasCustomPrompt="1"/>
          </p:nvPr>
        </p:nvSpPr>
        <p:spPr>
          <a:xfrm>
            <a:off x="896149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970111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3727157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6422046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0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961495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2E898A03-A51F-48A0-9888-187324AD6B8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89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5 4 chiffres et texte">
    <p:bg>
      <p:bgPr>
        <a:solidFill>
          <a:schemeClr val="bg1">
            <a:lumMod val="95000"/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>
            <a:extLst>
              <a:ext uri="{FF2B5EF4-FFF2-40B4-BE49-F238E27FC236}">
                <a16:creationId xmlns:a16="http://schemas.microsoft.com/office/drawing/2014/main" id="{03476A29-A95D-40BC-9397-9211386F4087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815CA023-1F47-4FF2-9A75-598BD3782BB5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FAB600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1" name="Shape 512">
            <a:extLst>
              <a:ext uri="{FF2B5EF4-FFF2-40B4-BE49-F238E27FC236}">
                <a16:creationId xmlns:a16="http://schemas.microsoft.com/office/drawing/2014/main" id="{D3BC234E-5503-4402-AAAC-737370F83096}"/>
              </a:ext>
            </a:extLst>
          </p:cNvPr>
          <p:cNvSpPr/>
          <p:nvPr userDrawn="1"/>
        </p:nvSpPr>
        <p:spPr>
          <a:xfrm>
            <a:off x="4998461" y="2499385"/>
            <a:ext cx="1544400" cy="1542736"/>
          </a:xfrm>
          <a:prstGeom prst="rect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CE5DF854-B924-4C9B-A708-D8194B5FC955}"/>
              </a:ext>
            </a:extLst>
          </p:cNvPr>
          <p:cNvSpPr/>
          <p:nvPr userDrawn="1"/>
        </p:nvSpPr>
        <p:spPr>
          <a:xfrm>
            <a:off x="2528733" y="2552728"/>
            <a:ext cx="1483200" cy="14834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F6C04B8A-332A-430D-A503-419D11CC9452}"/>
              </a:ext>
            </a:extLst>
          </p:cNvPr>
          <p:cNvSpPr/>
          <p:nvPr userDrawn="1"/>
        </p:nvSpPr>
        <p:spPr>
          <a:xfrm>
            <a:off x="7273841" y="2655865"/>
            <a:ext cx="1278000" cy="1277140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E1A35404-7AA1-410B-BDCE-8853EB2287DF}"/>
              </a:ext>
            </a:extLst>
          </p:cNvPr>
          <p:cNvSpPr/>
          <p:nvPr userDrawn="1"/>
        </p:nvSpPr>
        <p:spPr>
          <a:xfrm>
            <a:off x="9156485" y="2777067"/>
            <a:ext cx="1033200" cy="1034736"/>
          </a:xfrm>
          <a:prstGeom prst="ellipse">
            <a:avLst/>
          </a:prstGeom>
          <a:gradFill>
            <a:gsLst>
              <a:gs pos="0">
                <a:srgbClr val="BDBE98"/>
              </a:gs>
              <a:gs pos="100000">
                <a:srgbClr val="7D82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29877" y="345065"/>
            <a:ext cx="683688" cy="51225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2289596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4726372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7079008" y="3026184"/>
            <a:ext cx="1702853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29" hasCustomPrompt="1"/>
          </p:nvPr>
        </p:nvSpPr>
        <p:spPr>
          <a:xfrm>
            <a:off x="9001107" y="3026184"/>
            <a:ext cx="1379648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49091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815354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019315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7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824683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FBA5EEF5-714F-44CB-BAC9-36BC00A4A0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7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5 2 chiffres/pictos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llipse 28">
            <a:extLst>
              <a:ext uri="{FF2B5EF4-FFF2-40B4-BE49-F238E27FC236}">
                <a16:creationId xmlns:a16="http://schemas.microsoft.com/office/drawing/2014/main" id="{FB535140-8132-4D4C-A37F-A8B628FB1BB3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E1596A5A-79A4-4EB0-A0EE-759B5857FD0E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FAB600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9C1B5522-FBB1-466E-92AE-6CA6E59556EB}"/>
              </a:ext>
            </a:extLst>
          </p:cNvPr>
          <p:cNvSpPr/>
          <p:nvPr userDrawn="1"/>
        </p:nvSpPr>
        <p:spPr>
          <a:xfrm>
            <a:off x="5417636" y="2001524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E378081D-D122-4A1C-B35D-A0A5F1AC9C5A}"/>
              </a:ext>
            </a:extLst>
          </p:cNvPr>
          <p:cNvSpPr/>
          <p:nvPr userDrawn="1"/>
        </p:nvSpPr>
        <p:spPr>
          <a:xfrm>
            <a:off x="5417636" y="3834431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78755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720799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 sous-titre</a:t>
            </a:r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2153944"/>
            <a:ext cx="1442720" cy="108204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3986851"/>
            <a:ext cx="1442720" cy="1082040"/>
          </a:xfrm>
          <a:prstGeom prst="rect">
            <a:avLst/>
          </a:prstGeom>
        </p:spPr>
      </p:pic>
      <p:sp>
        <p:nvSpPr>
          <p:cNvPr id="21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7562791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02- sous-titre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720799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562791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FDEC2EE4-9C04-4BE6-92E6-3ED6748B81F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60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5 4 étap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Ellipse 47">
            <a:extLst>
              <a:ext uri="{FF2B5EF4-FFF2-40B4-BE49-F238E27FC236}">
                <a16:creationId xmlns:a16="http://schemas.microsoft.com/office/drawing/2014/main" id="{89F32F54-3BC0-4DC5-9B25-369625BADFC6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DBDFB872-512D-4133-94A1-1146935D3DBD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FAB600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planning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78755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6" name="Ellipse 15"/>
          <p:cNvSpPr/>
          <p:nvPr userDrawn="1"/>
        </p:nvSpPr>
        <p:spPr>
          <a:xfrm>
            <a:off x="1749777" y="185787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llipse 17"/>
          <p:cNvSpPr/>
          <p:nvPr userDrawn="1"/>
        </p:nvSpPr>
        <p:spPr>
          <a:xfrm>
            <a:off x="1749777" y="296227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0" name="Ellipse 19"/>
          <p:cNvSpPr/>
          <p:nvPr userDrawn="1"/>
        </p:nvSpPr>
        <p:spPr>
          <a:xfrm>
            <a:off x="1749777" y="406073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2" name="Ellipse 21"/>
          <p:cNvSpPr/>
          <p:nvPr userDrawn="1"/>
        </p:nvSpPr>
        <p:spPr>
          <a:xfrm>
            <a:off x="1749777" y="516438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05609" y="189405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3005609" y="297934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2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9" hasCustomPrompt="1"/>
          </p:nvPr>
        </p:nvSpPr>
        <p:spPr>
          <a:xfrm>
            <a:off x="3005609" y="408008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3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0" hasCustomPrompt="1"/>
          </p:nvPr>
        </p:nvSpPr>
        <p:spPr>
          <a:xfrm>
            <a:off x="3005609" y="5209936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</a:t>
            </a:r>
          </a:p>
        </p:txBody>
      </p:sp>
      <p:sp>
        <p:nvSpPr>
          <p:cNvPr id="27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1749780" y="1929120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29" name="Espace réservé du texte 25"/>
          <p:cNvSpPr>
            <a:spLocks noGrp="1"/>
          </p:cNvSpPr>
          <p:nvPr>
            <p:ph type="body" sz="quarter" idx="22" hasCustomPrompt="1"/>
          </p:nvPr>
        </p:nvSpPr>
        <p:spPr>
          <a:xfrm>
            <a:off x="1749780" y="3029461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1749780" y="413310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1" name="Espace réservé du texte 25"/>
          <p:cNvSpPr>
            <a:spLocks noGrp="1"/>
          </p:cNvSpPr>
          <p:nvPr>
            <p:ph type="body" sz="quarter" idx="24" hasCustomPrompt="1"/>
          </p:nvPr>
        </p:nvSpPr>
        <p:spPr>
          <a:xfrm>
            <a:off x="1749780" y="5236749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4251911" y="1778738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1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4251911" y="282500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7D82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2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30" hasCustomPrompt="1"/>
          </p:nvPr>
        </p:nvSpPr>
        <p:spPr>
          <a:xfrm>
            <a:off x="4251911" y="3935759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3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32" hasCustomPrompt="1"/>
          </p:nvPr>
        </p:nvSpPr>
        <p:spPr>
          <a:xfrm>
            <a:off x="4251911" y="5005413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4</a:t>
            </a:r>
          </a:p>
        </p:txBody>
      </p:sp>
      <p:sp>
        <p:nvSpPr>
          <p:cNvPr id="41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4251907" y="2067390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4251907" y="3113656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4251907" y="4224411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4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251907" y="5294065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5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A31D62F4-8471-4B74-A6F1-0636F64A43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  <p:sp>
        <p:nvSpPr>
          <p:cNvPr id="40" name="Ellipse 39">
            <a:extLst>
              <a:ext uri="{FF2B5EF4-FFF2-40B4-BE49-F238E27FC236}">
                <a16:creationId xmlns:a16="http://schemas.microsoft.com/office/drawing/2014/main" id="{D110563A-C44F-47AF-846D-A60269C156AE}"/>
              </a:ext>
            </a:extLst>
          </p:cNvPr>
          <p:cNvSpPr/>
          <p:nvPr userDrawn="1"/>
        </p:nvSpPr>
        <p:spPr>
          <a:xfrm>
            <a:off x="2925820" y="1727553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ED6C4D"/>
                </a:gs>
                <a:gs pos="100000">
                  <a:srgbClr val="FAB60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F89FD4B6-75D1-47E8-A7FA-EE1EF74DA223}"/>
              </a:ext>
            </a:extLst>
          </p:cNvPr>
          <p:cNvSpPr/>
          <p:nvPr userDrawn="1"/>
        </p:nvSpPr>
        <p:spPr>
          <a:xfrm>
            <a:off x="2925820" y="2831961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7D8273"/>
                </a:gs>
                <a:gs pos="100000">
                  <a:srgbClr val="BDBE9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9A3A7C76-F280-491F-A7EF-46A16F5DBA21}"/>
              </a:ext>
            </a:extLst>
          </p:cNvPr>
          <p:cNvSpPr/>
          <p:nvPr userDrawn="1"/>
        </p:nvSpPr>
        <p:spPr>
          <a:xfrm>
            <a:off x="2925820" y="3930421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00ABA0"/>
                </a:gs>
                <a:gs pos="100000">
                  <a:srgbClr val="A0D4D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3EA9A4A0-8594-41B8-BA56-F4B632A7F42F}"/>
              </a:ext>
            </a:extLst>
          </p:cNvPr>
          <p:cNvSpPr/>
          <p:nvPr userDrawn="1"/>
        </p:nvSpPr>
        <p:spPr>
          <a:xfrm>
            <a:off x="2925820" y="5034065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98C21D"/>
                </a:gs>
                <a:gs pos="100000">
                  <a:srgbClr val="E1E15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352054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5 7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Ellipse 70">
            <a:extLst>
              <a:ext uri="{FF2B5EF4-FFF2-40B4-BE49-F238E27FC236}">
                <a16:creationId xmlns:a16="http://schemas.microsoft.com/office/drawing/2014/main" id="{0CF56AB7-4A89-4397-8CF6-93D96A5C2426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B5DF796A-BEAA-4FFE-844A-AAD46AEB2831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FAB600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30197" y="335891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589545" y="2251464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649655" y="2251464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3075071" y="4499482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6116962" y="4499482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217445" y="4499482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9480" y="1133954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133954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64732" y="517275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14564" y="517275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507104" y="517275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959810" y="2850763"/>
            <a:ext cx="10440000" cy="1548000"/>
            <a:chOff x="551416" y="2960114"/>
            <a:chExt cx="813822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551416" y="2960114"/>
              <a:ext cx="5829718" cy="1271146"/>
              <a:chOff x="1874044" y="2117921"/>
              <a:chExt cx="8445500" cy="1841508"/>
            </a:xfrm>
          </p:grpSpPr>
          <p:sp>
            <p:nvSpPr>
              <p:cNvPr id="7" name="Shape 735"/>
              <p:cNvSpPr/>
              <p:nvPr/>
            </p:nvSpPr>
            <p:spPr>
              <a:xfrm>
                <a:off x="1874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2" name="Shape 740"/>
              <p:cNvSpPr/>
              <p:nvPr/>
            </p:nvSpPr>
            <p:spPr>
              <a:xfrm rot="10800000" flipH="1">
                <a:off x="1874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AB600"/>
                  </a:gs>
                  <a:gs pos="100000">
                    <a:srgbClr val="ED6C4D"/>
                  </a:gs>
                </a:gsLst>
                <a:lin ang="5400000" scaled="1"/>
              </a:gradFill>
              <a:ln w="12700">
                <a:noFill/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AB600"/>
                  </a:gs>
                  <a:gs pos="100000">
                    <a:srgbClr val="ED6C4D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AB600"/>
                  </a:gs>
                  <a:gs pos="100000">
                    <a:srgbClr val="ED6C4D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AB600"/>
                  </a:gs>
                  <a:gs pos="100000">
                    <a:srgbClr val="ED6C4D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AB600"/>
                  </a:gs>
                  <a:gs pos="100000">
                    <a:srgbClr val="ED6C4D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10044932" y="3288685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9935744" y="3692837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64" name="Espace réservé du texte 25"/>
          <p:cNvSpPr>
            <a:spLocks noGrp="1"/>
          </p:cNvSpPr>
          <p:nvPr>
            <p:ph type="body" sz="quarter" idx="54" hasCustomPrompt="1"/>
          </p:nvPr>
        </p:nvSpPr>
        <p:spPr>
          <a:xfrm>
            <a:off x="1131650" y="3264703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5" name="Espace réservé du texte 42"/>
          <p:cNvSpPr>
            <a:spLocks noGrp="1"/>
          </p:cNvSpPr>
          <p:nvPr>
            <p:ph type="body" sz="quarter" idx="55" hasCustomPrompt="1"/>
          </p:nvPr>
        </p:nvSpPr>
        <p:spPr>
          <a:xfrm>
            <a:off x="1022458" y="366885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6" name="Connecteur droit 65"/>
          <p:cNvCxnSpPr/>
          <p:nvPr userDrawn="1"/>
        </p:nvCxnSpPr>
        <p:spPr>
          <a:xfrm>
            <a:off x="1722521" y="2251464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Espace réservé du texte 53"/>
          <p:cNvSpPr>
            <a:spLocks noGrp="1"/>
          </p:cNvSpPr>
          <p:nvPr>
            <p:ph type="body" sz="quarter" idx="56"/>
          </p:nvPr>
        </p:nvSpPr>
        <p:spPr>
          <a:xfrm>
            <a:off x="1022458" y="1133954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10539030" y="2251464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9838967" y="1133954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70" name="Image 69">
            <a:extLst>
              <a:ext uri="{FF2B5EF4-FFF2-40B4-BE49-F238E27FC236}">
                <a16:creationId xmlns:a16="http://schemas.microsoft.com/office/drawing/2014/main" id="{F05D4DBC-BD9A-4C68-AD8F-84243E12FB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27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5 6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llipse 64">
            <a:extLst>
              <a:ext uri="{FF2B5EF4-FFF2-40B4-BE49-F238E27FC236}">
                <a16:creationId xmlns:a16="http://schemas.microsoft.com/office/drawing/2014/main" id="{6BBD2354-E085-41C3-9BDD-84A2645C8AB5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A2E03840-3D6C-4469-A6CC-64FEE2165BB8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FAB600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00249" y="37189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3547857" y="2255290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6607967" y="2255290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2201853" y="4485976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5211517" y="4485976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8194155" y="4485976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1658267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1549079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3014635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2905443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4537003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4427811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6033391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5924199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7573215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7464023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2847792" y="1137780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5897628" y="1137780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1495124" y="507819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708099" y="507819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483814" y="5159246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1424199" y="2820552"/>
            <a:ext cx="9000000" cy="1548000"/>
            <a:chOff x="1691056" y="2960114"/>
            <a:chExt cx="699858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1691056" y="2960114"/>
              <a:ext cx="4690077" cy="1271146"/>
              <a:chOff x="3525039" y="2117921"/>
              <a:chExt cx="6794505" cy="1841508"/>
            </a:xfrm>
          </p:grpSpPr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AB600"/>
                  </a:gs>
                  <a:gs pos="100000">
                    <a:srgbClr val="ED6C4D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AB600"/>
                  </a:gs>
                  <a:gs pos="100000">
                    <a:srgbClr val="ED6C4D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AB600"/>
                  </a:gs>
                  <a:gs pos="100000">
                    <a:srgbClr val="ED6C4D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AB600"/>
                  </a:gs>
                  <a:gs pos="100000">
                    <a:srgbClr val="ED6C4D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9079031" y="3245962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8969843" y="3650114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9703307" y="2255290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9003244" y="1137780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64" name="Image 63">
            <a:extLst>
              <a:ext uri="{FF2B5EF4-FFF2-40B4-BE49-F238E27FC236}">
                <a16:creationId xmlns:a16="http://schemas.microsoft.com/office/drawing/2014/main" id="{DF3B1E1B-CFA3-44E1-A397-349142C44E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84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5 5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Ellipse 53">
            <a:extLst>
              <a:ext uri="{FF2B5EF4-FFF2-40B4-BE49-F238E27FC236}">
                <a16:creationId xmlns:a16="http://schemas.microsoft.com/office/drawing/2014/main" id="{30BF048F-7991-470C-BFC8-79D8698BB16B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4B922F87-B75D-43AD-8A7C-5A3E3DABB09E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FAB600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2364732" y="2926245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noFill/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7189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626453" y="2299137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686563" y="2299137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3143322" y="4595245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6185213" y="4595245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217445" y="4595245"/>
            <a:ext cx="2839" cy="507283"/>
          </a:xfrm>
          <a:prstGeom prst="line">
            <a:avLst/>
          </a:prstGeom>
          <a:ln>
            <a:solidFill>
              <a:srgbClr val="ED6C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9480" y="118162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18162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96075" y="526851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45907" y="526851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538447" y="526851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53" name="Image 52">
            <a:extLst>
              <a:ext uri="{FF2B5EF4-FFF2-40B4-BE49-F238E27FC236}">
                <a16:creationId xmlns:a16="http://schemas.microsoft.com/office/drawing/2014/main" id="{9B3F5385-422C-49A6-82E7-AF72811357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822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5 5 dates couleur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Ellipse 48">
            <a:extLst>
              <a:ext uri="{FF2B5EF4-FFF2-40B4-BE49-F238E27FC236}">
                <a16:creationId xmlns:a16="http://schemas.microsoft.com/office/drawing/2014/main" id="{0354E346-E064-42D9-BBC4-A889C6B20FAD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92EA7A35-76A9-41CC-9A6E-60D53BED3C11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FAB600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2364732" y="2886350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BBD97"/>
                </a:gs>
                <a:gs pos="100000">
                  <a:srgbClr val="7C817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22" name="Connecteur droit 21"/>
          <p:cNvCxnSpPr/>
          <p:nvPr userDrawn="1"/>
        </p:nvCxnSpPr>
        <p:spPr>
          <a:xfrm>
            <a:off x="4589545" y="2256174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 userDrawn="1"/>
        </p:nvCxnSpPr>
        <p:spPr>
          <a:xfrm>
            <a:off x="7649655" y="2256174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3077912" y="4552151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119803" y="4552151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 userDrawn="1"/>
        </p:nvCxnSpPr>
        <p:spPr>
          <a:xfrm>
            <a:off x="9220286" y="4552151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9480" y="1138664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138664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67573" y="5225421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17405" y="5225421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509945" y="5225421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4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32781" y="37189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48" name="Image 47">
            <a:extLst>
              <a:ext uri="{FF2B5EF4-FFF2-40B4-BE49-F238E27FC236}">
                <a16:creationId xmlns:a16="http://schemas.microsoft.com/office/drawing/2014/main" id="{C2FA89E7-6190-4171-935E-D6D0783F4F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80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5 couleurs coordination">
    <p:bg>
      <p:bgPr>
        <a:gradFill>
          <a:gsLst>
            <a:gs pos="0">
              <a:srgbClr val="90A6BB"/>
            </a:gs>
            <a:gs pos="59000">
              <a:srgbClr val="515B71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190171"/>
            <a:ext cx="1216800" cy="1215750"/>
          </a:xfrm>
          <a:prstGeom prst="ellipse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3C4DEA6-D73B-468B-99D7-AE9ABF7AD9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8048" y="3245457"/>
            <a:ext cx="7168486" cy="537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31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Partie 1 bullet point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1393172"/>
            <a:ext cx="10917255" cy="477250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60771F4-612E-4E45-B469-E77D064EFA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08539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6 pour impress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190171"/>
            <a:ext cx="1216800" cy="1215750"/>
          </a:xfrm>
          <a:prstGeom prst="ellipse">
            <a:avLst/>
          </a:prstGeom>
          <a:gradFill>
            <a:gsLst>
              <a:gs pos="0">
                <a:srgbClr val="91A8BD"/>
              </a:gs>
              <a:gs pos="59000">
                <a:srgbClr val="525D72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rgbClr val="A0D4D1"/>
                  </a:gs>
                  <a:gs pos="59000">
                    <a:srgbClr val="00ABA0"/>
                  </a:gs>
                </a:gsLst>
                <a:lin ang="8100000" scaled="1"/>
              </a:gradFill>
            </a:endParaRP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rgbClr val="525D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91A8B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rgbClr val="525D7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</p:spTree>
    <p:extLst>
      <p:ext uri="{BB962C8B-B14F-4D97-AF65-F5344CB8AC3E}">
        <p14:creationId xmlns:p14="http://schemas.microsoft.com/office/powerpoint/2010/main" val="153386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6 pour imp avec services coordina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174338"/>
            <a:ext cx="1216800" cy="1215750"/>
          </a:xfrm>
          <a:prstGeom prst="ellipse">
            <a:avLst/>
          </a:prstGeom>
          <a:gradFill>
            <a:gsLst>
              <a:gs pos="0">
                <a:srgbClr val="91A8BD"/>
              </a:gs>
              <a:gs pos="59000">
                <a:srgbClr val="525D72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rgbClr val="A0D4D1"/>
                  </a:gs>
                  <a:gs pos="59000">
                    <a:srgbClr val="00ABA0"/>
                  </a:gs>
                </a:gsLst>
                <a:lin ang="8100000" scaled="1"/>
              </a:gradFill>
            </a:endParaRP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rgbClr val="525D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91A8B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rgbClr val="525D7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F9F1D5F-A170-4E8A-9AC5-BC0C277CA0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9998" y="5428868"/>
            <a:ext cx="4440945" cy="131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5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6 bullet point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 userDrawn="1"/>
        </p:nvSpPr>
        <p:spPr>
          <a:xfrm>
            <a:off x="10343112" y="-144193"/>
            <a:ext cx="896400" cy="894814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5" name="Ellipse 14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1A8BD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23397" y="384239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1393172"/>
            <a:ext cx="10917255" cy="477250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FB2D838-CFB9-43F4-B36D-587C9293E5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37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6 bullet point 2 espaces horizontal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lipse 24">
            <a:extLst>
              <a:ext uri="{FF2B5EF4-FFF2-40B4-BE49-F238E27FC236}">
                <a16:creationId xmlns:a16="http://schemas.microsoft.com/office/drawing/2014/main" id="{809B1627-95D8-43AB-A400-9C2659BF278B}"/>
              </a:ext>
            </a:extLst>
          </p:cNvPr>
          <p:cNvSpPr/>
          <p:nvPr userDrawn="1"/>
        </p:nvSpPr>
        <p:spPr>
          <a:xfrm>
            <a:off x="10343112" y="-144193"/>
            <a:ext cx="896400" cy="894814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FE2D264E-63F8-433B-8444-920AECC6D453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1A8BD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00249" y="374018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273353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texte 25">
            <a:extLst>
              <a:ext uri="{FF2B5EF4-FFF2-40B4-BE49-F238E27FC236}">
                <a16:creationId xmlns:a16="http://schemas.microsoft.com/office/drawing/2014/main" id="{3F8915B6-8F8C-4062-B851-80B658938E8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20799" y="404650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7" name="Espace réservé du texte 53">
            <a:extLst>
              <a:ext uri="{FF2B5EF4-FFF2-40B4-BE49-F238E27FC236}">
                <a16:creationId xmlns:a16="http://schemas.microsoft.com/office/drawing/2014/main" id="{288F8552-EBA2-4C89-AD8C-7503CDA6828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720799" y="450146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Espace réservé du texte 23">
            <a:extLst>
              <a:ext uri="{FF2B5EF4-FFF2-40B4-BE49-F238E27FC236}">
                <a16:creationId xmlns:a16="http://schemas.microsoft.com/office/drawing/2014/main" id="{FDCE1A65-1D9C-4B79-9D15-748BD6EBE18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20799" y="508105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9DBEDB90-05F8-42C3-9601-21CC143C5E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81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6 bullet pint 2 espaces vertical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llipse 18">
            <a:extLst>
              <a:ext uri="{FF2B5EF4-FFF2-40B4-BE49-F238E27FC236}">
                <a16:creationId xmlns:a16="http://schemas.microsoft.com/office/drawing/2014/main" id="{B85028EA-3CE1-4E45-B011-4E36A86D9BD1}"/>
              </a:ext>
            </a:extLst>
          </p:cNvPr>
          <p:cNvSpPr/>
          <p:nvPr userDrawn="1"/>
        </p:nvSpPr>
        <p:spPr>
          <a:xfrm>
            <a:off x="10343112" y="-144193"/>
            <a:ext cx="896400" cy="894814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B2C08CC7-679F-4EE7-8A2D-B7A0E8654054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1A8BD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2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00245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800" y="2149631"/>
            <a:ext cx="10672417" cy="514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800" y="2663943"/>
            <a:ext cx="10672417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698261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23"/>
          <p:cNvSpPr>
            <a:spLocks noGrp="1"/>
          </p:cNvSpPr>
          <p:nvPr>
            <p:ph type="body" sz="quarter" idx="53"/>
          </p:nvPr>
        </p:nvSpPr>
        <p:spPr>
          <a:xfrm>
            <a:off x="6410402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C6A6ED2-5D46-428D-9376-982AFE6A9E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00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6 bullet point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llipse 22">
            <a:extLst>
              <a:ext uri="{FF2B5EF4-FFF2-40B4-BE49-F238E27FC236}">
                <a16:creationId xmlns:a16="http://schemas.microsoft.com/office/drawing/2014/main" id="{81653C6C-1BB6-42EE-91DA-89D8D2BABC58}"/>
              </a:ext>
            </a:extLst>
          </p:cNvPr>
          <p:cNvSpPr/>
          <p:nvPr userDrawn="1"/>
        </p:nvSpPr>
        <p:spPr>
          <a:xfrm>
            <a:off x="10343112" y="-144193"/>
            <a:ext cx="896400" cy="894814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8B685757-4877-4CD3-AC34-61275623A8D6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1A8BD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67429" y="329987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698990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7" name="Espace réservé du texte 53">
            <a:extLst>
              <a:ext uri="{FF2B5EF4-FFF2-40B4-BE49-F238E27FC236}">
                <a16:creationId xmlns:a16="http://schemas.microsoft.com/office/drawing/2014/main" id="{C1110D36-01A1-43B7-85DA-DDC4F92FBC5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Espace réservé du texte 23">
            <a:extLst>
              <a:ext uri="{FF2B5EF4-FFF2-40B4-BE49-F238E27FC236}">
                <a16:creationId xmlns:a16="http://schemas.microsoft.com/office/drawing/2014/main" id="{3AEA850F-BE46-4426-A5D4-FB988919E8E0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720799" y="3624850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53">
            <a:extLst>
              <a:ext uri="{FF2B5EF4-FFF2-40B4-BE49-F238E27FC236}">
                <a16:creationId xmlns:a16="http://schemas.microsoft.com/office/drawing/2014/main" id="{25448AC6-A91D-4BAC-85D8-82338145B814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20799" y="2812678"/>
            <a:ext cx="5464020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A3E82ACA-14E5-4312-8571-B6D3521E29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50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rt 6 sous partie, texte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19">
            <a:extLst>
              <a:ext uri="{FF2B5EF4-FFF2-40B4-BE49-F238E27FC236}">
                <a16:creationId xmlns:a16="http://schemas.microsoft.com/office/drawing/2014/main" id="{9ADEE117-9A4C-4853-AFFE-430785C40C7C}"/>
              </a:ext>
            </a:extLst>
          </p:cNvPr>
          <p:cNvSpPr/>
          <p:nvPr userDrawn="1"/>
        </p:nvSpPr>
        <p:spPr>
          <a:xfrm>
            <a:off x="10343112" y="-144193"/>
            <a:ext cx="896400" cy="894814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FB2F3F8B-1B2C-433D-8C79-B7BC4983DB58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1A8BD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67429" y="329987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698990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591614"/>
            <a:ext cx="5770839" cy="561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3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720799" y="2153945"/>
            <a:ext cx="5770839" cy="2925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5D7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6D8B75A-C547-41EC-8A58-C22371CE8F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86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6 texte et graphiqu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19">
            <a:extLst>
              <a:ext uri="{FF2B5EF4-FFF2-40B4-BE49-F238E27FC236}">
                <a16:creationId xmlns:a16="http://schemas.microsoft.com/office/drawing/2014/main" id="{0FB4C734-9724-43AC-ABF2-3DD5D8A84E20}"/>
              </a:ext>
            </a:extLst>
          </p:cNvPr>
          <p:cNvSpPr/>
          <p:nvPr userDrawn="1"/>
        </p:nvSpPr>
        <p:spPr>
          <a:xfrm>
            <a:off x="10343112" y="-144193"/>
            <a:ext cx="896400" cy="894814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60C3353-970B-4999-96BF-CE3649591F52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1A8BD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67429" y="329987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591614"/>
            <a:ext cx="5770839" cy="561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3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720799" y="2153945"/>
            <a:ext cx="5770839" cy="2925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5D7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2D89FEB7-61B2-4732-B790-568FC3409A6E}"/>
              </a:ext>
            </a:extLst>
          </p:cNvPr>
          <p:cNvSpPr>
            <a:spLocks noGrp="1"/>
          </p:cNvSpPr>
          <p:nvPr>
            <p:ph type="chart" sz="quarter" idx="53"/>
          </p:nvPr>
        </p:nvSpPr>
        <p:spPr>
          <a:xfrm>
            <a:off x="6883160" y="1698985"/>
            <a:ext cx="4832349" cy="42418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428EF1C3-C027-4B82-84D0-FEA2AAEA4E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61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6 chiffre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lipse 24">
            <a:extLst>
              <a:ext uri="{FF2B5EF4-FFF2-40B4-BE49-F238E27FC236}">
                <a16:creationId xmlns:a16="http://schemas.microsoft.com/office/drawing/2014/main" id="{5CBB4264-54FC-40C4-9588-5B1420A0AA85}"/>
              </a:ext>
            </a:extLst>
          </p:cNvPr>
          <p:cNvSpPr/>
          <p:nvPr userDrawn="1"/>
        </p:nvSpPr>
        <p:spPr>
          <a:xfrm>
            <a:off x="10343112" y="-144193"/>
            <a:ext cx="896400" cy="894814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FBBFB18F-40FE-4A0A-A3AB-50F4414DB74C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1A8BD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60837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5" name="Ellipse 14"/>
          <p:cNvSpPr/>
          <p:nvPr userDrawn="1"/>
        </p:nvSpPr>
        <p:spPr>
          <a:xfrm>
            <a:off x="1459957" y="2178534"/>
            <a:ext cx="2728800" cy="2729253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5468675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1635851" y="2980742"/>
            <a:ext cx="2377012" cy="785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1395675" y="3719040"/>
            <a:ext cx="2980528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ICI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68675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5468675" y="2591610"/>
            <a:ext cx="5770839" cy="4516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5468675" y="2153949"/>
            <a:ext cx="5770839" cy="3833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5D7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10D58B3D-3370-4DEF-B38C-35B26AA26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86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6 tableau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llipse 16">
            <a:extLst>
              <a:ext uri="{FF2B5EF4-FFF2-40B4-BE49-F238E27FC236}">
                <a16:creationId xmlns:a16="http://schemas.microsoft.com/office/drawing/2014/main" id="{0A2E3F9A-AB27-41C6-A5DB-A63F2CDA6831}"/>
              </a:ext>
            </a:extLst>
          </p:cNvPr>
          <p:cNvSpPr/>
          <p:nvPr userDrawn="1"/>
        </p:nvSpPr>
        <p:spPr>
          <a:xfrm>
            <a:off x="10343112" y="-144193"/>
            <a:ext cx="896400" cy="894814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036852C-BE0E-4803-9A52-895022E80061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1A8BD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05553" y="374499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1748367" y="2396460"/>
            <a:ext cx="8128000" cy="185564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6C202F7-4D0D-45E6-8B30-B7A24A4CD6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08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de text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254E29D-EEAE-C04C-83AB-8CF7175E77A8}"/>
              </a:ext>
            </a:extLst>
          </p:cNvPr>
          <p:cNvSpPr/>
          <p:nvPr userDrawn="1"/>
        </p:nvSpPr>
        <p:spPr>
          <a:xfrm>
            <a:off x="0" y="6102000"/>
            <a:ext cx="12192000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AA89FEA-69A4-5340-B458-878EA3B24B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E5FA947-1F6C-D640-A0C6-98A6B42508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F096878-2770-1341-8553-428A3AC0C9F3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Image 29" descr="Une image contenant texte&#10;&#10;Description générée automatiquement">
            <a:extLst>
              <a:ext uri="{FF2B5EF4-FFF2-40B4-BE49-F238E27FC236}">
                <a16:creationId xmlns:a16="http://schemas.microsoft.com/office/drawing/2014/main" id="{750D5D0B-22F2-4E4D-80A7-3D58EA7C611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3" y="321061"/>
            <a:ext cx="1080088" cy="346978"/>
          </a:xfrm>
          <a:prstGeom prst="rect">
            <a:avLst/>
          </a:prstGeom>
        </p:spPr>
      </p:pic>
      <p:sp>
        <p:nvSpPr>
          <p:cNvPr id="31" name="Espace réservé du pied de page 1">
            <a:extLst>
              <a:ext uri="{FF2B5EF4-FFF2-40B4-BE49-F238E27FC236}">
                <a16:creationId xmlns:a16="http://schemas.microsoft.com/office/drawing/2014/main" id="{EC0CDED9-54D0-6C41-B6A8-5186F54C9E03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 err="1">
                <a:solidFill>
                  <a:schemeClr val="tx1"/>
                </a:solidFill>
                <a:latin typeface="Marianne" panose="02000000000000000000" pitchFamily="2" charset="0"/>
              </a:rPr>
              <a:t>MSSanté</a:t>
            </a:r>
            <a:r>
              <a:rPr lang="fr-FR" b="1" dirty="0">
                <a:solidFill>
                  <a:schemeClr val="tx1"/>
                </a:solidFill>
                <a:latin typeface="Marianne" panose="02000000000000000000" pitchFamily="2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Marianne" panose="02000000000000000000" pitchFamily="2" charset="0"/>
              </a:rPr>
              <a:t>/ Titre du document</a:t>
            </a:r>
          </a:p>
        </p:txBody>
      </p:sp>
      <p:sp>
        <p:nvSpPr>
          <p:cNvPr id="32" name="Espace réservé du numéro de diapositive 2">
            <a:extLst>
              <a:ext uri="{FF2B5EF4-FFF2-40B4-BE49-F238E27FC236}">
                <a16:creationId xmlns:a16="http://schemas.microsoft.com/office/drawing/2014/main" id="{3E6DC61A-6774-B24E-9110-60718C4E1A0F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chemeClr val="tx1"/>
                </a:solidFill>
                <a:latin typeface="Marianne" panose="02000000000000000000" pitchFamily="2" charset="0"/>
              </a:rPr>
              <a:pPr/>
              <a:t>‹N°›</a:t>
            </a:fld>
            <a:endParaRPr lang="fr-FR" b="1" dirty="0">
              <a:solidFill>
                <a:schemeClr val="tx1"/>
              </a:solidFill>
              <a:latin typeface="Marianne" panose="02000000000000000000" pitchFamily="2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42E9CB6-23C2-4F93-AF45-19DB062CDCB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838" y="6118311"/>
            <a:ext cx="1158726" cy="623057"/>
          </a:xfrm>
          <a:prstGeom prst="rect">
            <a:avLst/>
          </a:prstGeom>
        </p:spPr>
      </p:pic>
      <p:pic>
        <p:nvPicPr>
          <p:cNvPr id="11" name="Image 10" descr="Une image contenant texte&#10;&#10;Description générée automatiquement">
            <a:extLst>
              <a:ext uri="{FF2B5EF4-FFF2-40B4-BE49-F238E27FC236}">
                <a16:creationId xmlns:a16="http://schemas.microsoft.com/office/drawing/2014/main" id="{7D1943F3-8B35-19C5-121B-5DC82AA3682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945344" y="6193928"/>
            <a:ext cx="3045260" cy="42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42337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6 2 tableaux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21">
            <a:extLst>
              <a:ext uri="{FF2B5EF4-FFF2-40B4-BE49-F238E27FC236}">
                <a16:creationId xmlns:a16="http://schemas.microsoft.com/office/drawing/2014/main" id="{BF3358B2-FAAD-419C-953E-5E0EB797D910}"/>
              </a:ext>
            </a:extLst>
          </p:cNvPr>
          <p:cNvSpPr/>
          <p:nvPr userDrawn="1"/>
        </p:nvSpPr>
        <p:spPr>
          <a:xfrm>
            <a:off x="10343112" y="-144193"/>
            <a:ext cx="896400" cy="894814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5F892F25-B40B-4A5D-93B1-3D2DDA0D3DC0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1A8BD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82439" y="1692094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05553" y="374499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824648" y="2365275"/>
            <a:ext cx="4953301" cy="385783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texte 25">
            <a:extLst>
              <a:ext uri="{FF2B5EF4-FFF2-40B4-BE49-F238E27FC236}">
                <a16:creationId xmlns:a16="http://schemas.microsoft.com/office/drawing/2014/main" id="{5684254C-6E9D-4D55-A7BC-E2679AB86B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95974" y="1664623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7" name="Espace réservé du tableau 17">
            <a:extLst>
              <a:ext uri="{FF2B5EF4-FFF2-40B4-BE49-F238E27FC236}">
                <a16:creationId xmlns:a16="http://schemas.microsoft.com/office/drawing/2014/main" id="{C5A14D29-23D3-4D22-AA17-3D586C7F111C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6738184" y="2337804"/>
            <a:ext cx="4953301" cy="385783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CF8CF341-9B45-4192-8B40-37B98D9706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06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6 pictos 3 bulles 1 carré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>
            <a:extLst>
              <a:ext uri="{FF2B5EF4-FFF2-40B4-BE49-F238E27FC236}">
                <a16:creationId xmlns:a16="http://schemas.microsoft.com/office/drawing/2014/main" id="{4C43EDF4-6CD5-45ED-B740-150DD04F5E5B}"/>
              </a:ext>
            </a:extLst>
          </p:cNvPr>
          <p:cNvSpPr/>
          <p:nvPr userDrawn="1"/>
        </p:nvSpPr>
        <p:spPr>
          <a:xfrm>
            <a:off x="10343112" y="-144193"/>
            <a:ext cx="896400" cy="894814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F13B632F-B892-4F91-838F-2AFA943CC6DF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1A8BD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BA04DB60-E8D3-4CC9-A6E5-19623067CB08}"/>
              </a:ext>
            </a:extLst>
          </p:cNvPr>
          <p:cNvSpPr/>
          <p:nvPr userDrawn="1"/>
        </p:nvSpPr>
        <p:spPr>
          <a:xfrm>
            <a:off x="1240533" y="2284190"/>
            <a:ext cx="1483200" cy="1483414"/>
          </a:xfrm>
          <a:prstGeom prst="ellipse">
            <a:avLst/>
          </a:prstGeom>
          <a:gradFill>
            <a:gsLst>
              <a:gs pos="0">
                <a:srgbClr val="525D72"/>
              </a:gs>
              <a:gs pos="100000">
                <a:srgbClr val="91A8B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80436F76-7064-4866-B0CB-71C65EE4549A}"/>
              </a:ext>
            </a:extLst>
          </p:cNvPr>
          <p:cNvSpPr/>
          <p:nvPr userDrawn="1"/>
        </p:nvSpPr>
        <p:spPr>
          <a:xfrm>
            <a:off x="6570633" y="2284190"/>
            <a:ext cx="1483200" cy="1483414"/>
          </a:xfrm>
          <a:prstGeom prst="ellipse">
            <a:avLst/>
          </a:prstGeom>
          <a:gradFill>
            <a:gsLst>
              <a:gs pos="0">
                <a:srgbClr val="525D72"/>
              </a:gs>
              <a:gs pos="100000">
                <a:srgbClr val="91A8B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5810381E-538A-4FFE-9C8F-13E5FEA4EBF5}"/>
              </a:ext>
            </a:extLst>
          </p:cNvPr>
          <p:cNvSpPr/>
          <p:nvPr userDrawn="1"/>
        </p:nvSpPr>
        <p:spPr>
          <a:xfrm>
            <a:off x="3894781" y="2284190"/>
            <a:ext cx="1483200" cy="1483414"/>
          </a:xfrm>
          <a:prstGeom prst="ellipse">
            <a:avLst/>
          </a:prstGeom>
          <a:gradFill>
            <a:gsLst>
              <a:gs pos="0">
                <a:srgbClr val="525D72"/>
              </a:gs>
              <a:gs pos="100000">
                <a:srgbClr val="91A8B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4" name="Shape 513">
            <a:extLst>
              <a:ext uri="{FF2B5EF4-FFF2-40B4-BE49-F238E27FC236}">
                <a16:creationId xmlns:a16="http://schemas.microsoft.com/office/drawing/2014/main" id="{52CF5A1E-DE71-438F-AC7D-53F6AC020206}"/>
              </a:ext>
            </a:extLst>
          </p:cNvPr>
          <p:cNvSpPr/>
          <p:nvPr userDrawn="1"/>
        </p:nvSpPr>
        <p:spPr>
          <a:xfrm>
            <a:off x="9206005" y="2318564"/>
            <a:ext cx="1436400" cy="1436049"/>
          </a:xfrm>
          <a:prstGeom prst="rect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e 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60837" y="326491"/>
            <a:ext cx="585931" cy="55201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33" y="2436610"/>
            <a:ext cx="1442720" cy="108204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932" y="2436610"/>
            <a:ext cx="1442720" cy="108204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633" y="2436610"/>
            <a:ext cx="1442720" cy="108204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7497" y="2478507"/>
            <a:ext cx="1442720" cy="1082040"/>
          </a:xfrm>
          <a:prstGeom prst="rect">
            <a:avLst/>
          </a:prstGeom>
        </p:spPr>
      </p:pic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1">
                <a:solidFill>
                  <a:srgbClr val="525D7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8" name="Espace réservé du texte 36"/>
          <p:cNvSpPr>
            <a:spLocks noGrp="1"/>
          </p:cNvSpPr>
          <p:nvPr>
            <p:ph type="body" sz="quarter" idx="32" hasCustomPrompt="1"/>
          </p:nvPr>
        </p:nvSpPr>
        <p:spPr>
          <a:xfrm>
            <a:off x="970112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0" name="Espace réservé du texte 36"/>
          <p:cNvSpPr>
            <a:spLocks noGrp="1"/>
          </p:cNvSpPr>
          <p:nvPr>
            <p:ph type="body" sz="quarter" idx="34" hasCustomPrompt="1"/>
          </p:nvPr>
        </p:nvSpPr>
        <p:spPr>
          <a:xfrm>
            <a:off x="372715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2" name="Espace réservé du texte 36"/>
          <p:cNvSpPr>
            <a:spLocks noGrp="1"/>
          </p:cNvSpPr>
          <p:nvPr>
            <p:ph type="body" sz="quarter" idx="36" hasCustomPrompt="1"/>
          </p:nvPr>
        </p:nvSpPr>
        <p:spPr>
          <a:xfrm>
            <a:off x="6422044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4" name="Espace réservé du texte 36"/>
          <p:cNvSpPr>
            <a:spLocks noGrp="1"/>
          </p:cNvSpPr>
          <p:nvPr>
            <p:ph type="body" sz="quarter" idx="38" hasCustomPrompt="1"/>
          </p:nvPr>
        </p:nvSpPr>
        <p:spPr>
          <a:xfrm>
            <a:off x="896149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970111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3727157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6422046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0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961495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E52C3435-66E5-4EB4-92DF-321F5FEC028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93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6 4 chiffres et texte">
    <p:bg>
      <p:bgPr>
        <a:solidFill>
          <a:schemeClr val="bg1">
            <a:lumMod val="95000"/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>
            <a:extLst>
              <a:ext uri="{FF2B5EF4-FFF2-40B4-BE49-F238E27FC236}">
                <a16:creationId xmlns:a16="http://schemas.microsoft.com/office/drawing/2014/main" id="{27C7ED94-086C-44A5-AC85-55BCA302989B}"/>
              </a:ext>
            </a:extLst>
          </p:cNvPr>
          <p:cNvSpPr/>
          <p:nvPr userDrawn="1"/>
        </p:nvSpPr>
        <p:spPr>
          <a:xfrm>
            <a:off x="10343112" y="-144193"/>
            <a:ext cx="896400" cy="894814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183F4686-1811-4FF2-BBC6-32CB4785E11D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1A8BD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1" name="Shape 512">
            <a:extLst>
              <a:ext uri="{FF2B5EF4-FFF2-40B4-BE49-F238E27FC236}">
                <a16:creationId xmlns:a16="http://schemas.microsoft.com/office/drawing/2014/main" id="{1E5CDACD-7D81-4ABB-BD32-34131EAC3491}"/>
              </a:ext>
            </a:extLst>
          </p:cNvPr>
          <p:cNvSpPr/>
          <p:nvPr userDrawn="1"/>
        </p:nvSpPr>
        <p:spPr>
          <a:xfrm>
            <a:off x="4998461" y="2499385"/>
            <a:ext cx="1544400" cy="1542736"/>
          </a:xfrm>
          <a:prstGeom prst="rect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35716A94-1937-4721-AE0B-3C74892FF91E}"/>
              </a:ext>
            </a:extLst>
          </p:cNvPr>
          <p:cNvSpPr/>
          <p:nvPr userDrawn="1"/>
        </p:nvSpPr>
        <p:spPr>
          <a:xfrm>
            <a:off x="2528733" y="2552728"/>
            <a:ext cx="1483200" cy="14834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6C0778F9-E3B8-4432-A3D1-774F21FB7BB8}"/>
              </a:ext>
            </a:extLst>
          </p:cNvPr>
          <p:cNvSpPr/>
          <p:nvPr userDrawn="1"/>
        </p:nvSpPr>
        <p:spPr>
          <a:xfrm>
            <a:off x="7273841" y="2655865"/>
            <a:ext cx="1278000" cy="1277140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08CB2107-3A6C-4184-AB72-93C311DF0EAF}"/>
              </a:ext>
            </a:extLst>
          </p:cNvPr>
          <p:cNvSpPr/>
          <p:nvPr userDrawn="1"/>
        </p:nvSpPr>
        <p:spPr>
          <a:xfrm>
            <a:off x="9156485" y="2777067"/>
            <a:ext cx="1033200" cy="1034736"/>
          </a:xfrm>
          <a:prstGeom prst="ellipse">
            <a:avLst/>
          </a:prstGeom>
          <a:gradFill>
            <a:gsLst>
              <a:gs pos="0">
                <a:srgbClr val="BDBE98"/>
              </a:gs>
              <a:gs pos="100000">
                <a:srgbClr val="7D82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00249" y="37189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2289596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4726372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7079008" y="3026184"/>
            <a:ext cx="1702853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29" hasCustomPrompt="1"/>
          </p:nvPr>
        </p:nvSpPr>
        <p:spPr>
          <a:xfrm>
            <a:off x="9001107" y="3026184"/>
            <a:ext cx="1379648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49091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rgbClr val="525D7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815354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019315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7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824683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E010DC60-09D8-4DB2-9A12-E6A8AFC5A7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67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6 2 chiffres/pictos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llipse 28">
            <a:extLst>
              <a:ext uri="{FF2B5EF4-FFF2-40B4-BE49-F238E27FC236}">
                <a16:creationId xmlns:a16="http://schemas.microsoft.com/office/drawing/2014/main" id="{7A9D8D02-C97C-4F45-AF71-3538F568C58F}"/>
              </a:ext>
            </a:extLst>
          </p:cNvPr>
          <p:cNvSpPr/>
          <p:nvPr userDrawn="1"/>
        </p:nvSpPr>
        <p:spPr>
          <a:xfrm>
            <a:off x="10343112" y="-144193"/>
            <a:ext cx="896400" cy="894814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143DE5CD-5742-4DB1-AD06-87FD0DE9AC61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1A8BD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C80FACA1-988C-4DA9-9384-E7555B3AB3F3}"/>
              </a:ext>
            </a:extLst>
          </p:cNvPr>
          <p:cNvSpPr/>
          <p:nvPr userDrawn="1"/>
        </p:nvSpPr>
        <p:spPr>
          <a:xfrm>
            <a:off x="5417636" y="2001524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2AC896C2-9481-4110-91B7-E25EC94ED20C}"/>
              </a:ext>
            </a:extLst>
          </p:cNvPr>
          <p:cNvSpPr/>
          <p:nvPr userDrawn="1"/>
        </p:nvSpPr>
        <p:spPr>
          <a:xfrm>
            <a:off x="5417636" y="3834431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60837" y="365125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720799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 sous-titre</a:t>
            </a:r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2153944"/>
            <a:ext cx="1442720" cy="108204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3986851"/>
            <a:ext cx="1442720" cy="1082040"/>
          </a:xfrm>
          <a:prstGeom prst="rect">
            <a:avLst/>
          </a:prstGeom>
        </p:spPr>
      </p:pic>
      <p:sp>
        <p:nvSpPr>
          <p:cNvPr id="21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7562791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02- sous-titre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720799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562791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2AD42C2E-0707-4BE4-8D69-E8DC08779C5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06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6 4 étap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Ellipse 47">
            <a:extLst>
              <a:ext uri="{FF2B5EF4-FFF2-40B4-BE49-F238E27FC236}">
                <a16:creationId xmlns:a16="http://schemas.microsoft.com/office/drawing/2014/main" id="{E4716A46-CCFA-4AF7-9382-D00AF166E97F}"/>
              </a:ext>
            </a:extLst>
          </p:cNvPr>
          <p:cNvSpPr/>
          <p:nvPr userDrawn="1"/>
        </p:nvSpPr>
        <p:spPr>
          <a:xfrm>
            <a:off x="10343112" y="-144193"/>
            <a:ext cx="896400" cy="894814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35A93D5B-CEED-4F44-BB88-3592EB5DADB9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1A8BD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planning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00249" y="374255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6" name="Ellipse 15"/>
          <p:cNvSpPr/>
          <p:nvPr userDrawn="1"/>
        </p:nvSpPr>
        <p:spPr>
          <a:xfrm>
            <a:off x="1749777" y="185787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llipse 17"/>
          <p:cNvSpPr/>
          <p:nvPr userDrawn="1"/>
        </p:nvSpPr>
        <p:spPr>
          <a:xfrm>
            <a:off x="1749777" y="296227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0" name="Ellipse 19"/>
          <p:cNvSpPr/>
          <p:nvPr userDrawn="1"/>
        </p:nvSpPr>
        <p:spPr>
          <a:xfrm>
            <a:off x="1749777" y="406073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2" name="Ellipse 21"/>
          <p:cNvSpPr/>
          <p:nvPr userDrawn="1"/>
        </p:nvSpPr>
        <p:spPr>
          <a:xfrm>
            <a:off x="1749777" y="516438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05609" y="189405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3005609" y="297934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2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9" hasCustomPrompt="1"/>
          </p:nvPr>
        </p:nvSpPr>
        <p:spPr>
          <a:xfrm>
            <a:off x="3005609" y="408008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3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0" hasCustomPrompt="1"/>
          </p:nvPr>
        </p:nvSpPr>
        <p:spPr>
          <a:xfrm>
            <a:off x="3005609" y="5209936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</a:t>
            </a:r>
          </a:p>
        </p:txBody>
      </p:sp>
      <p:sp>
        <p:nvSpPr>
          <p:cNvPr id="27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1749780" y="1929120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29" name="Espace réservé du texte 25"/>
          <p:cNvSpPr>
            <a:spLocks noGrp="1"/>
          </p:cNvSpPr>
          <p:nvPr>
            <p:ph type="body" sz="quarter" idx="22" hasCustomPrompt="1"/>
          </p:nvPr>
        </p:nvSpPr>
        <p:spPr>
          <a:xfrm>
            <a:off x="1749780" y="3029461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1749780" y="413310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1" name="Espace réservé du texte 25"/>
          <p:cNvSpPr>
            <a:spLocks noGrp="1"/>
          </p:cNvSpPr>
          <p:nvPr>
            <p:ph type="body" sz="quarter" idx="24" hasCustomPrompt="1"/>
          </p:nvPr>
        </p:nvSpPr>
        <p:spPr>
          <a:xfrm>
            <a:off x="1749780" y="5236749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4251911" y="1778738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1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4251911" y="282500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7D82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2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30" hasCustomPrompt="1"/>
          </p:nvPr>
        </p:nvSpPr>
        <p:spPr>
          <a:xfrm>
            <a:off x="4251911" y="3935759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3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32" hasCustomPrompt="1"/>
          </p:nvPr>
        </p:nvSpPr>
        <p:spPr>
          <a:xfrm>
            <a:off x="4251911" y="5005413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4</a:t>
            </a:r>
          </a:p>
        </p:txBody>
      </p:sp>
      <p:sp>
        <p:nvSpPr>
          <p:cNvPr id="41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4251907" y="2067390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4251907" y="3113656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4251907" y="4224411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4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251907" y="5294065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5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F9C7187D-1D2A-4A83-AAB2-F7DDECF7E8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  <p:sp>
        <p:nvSpPr>
          <p:cNvPr id="40" name="Ellipse 39">
            <a:extLst>
              <a:ext uri="{FF2B5EF4-FFF2-40B4-BE49-F238E27FC236}">
                <a16:creationId xmlns:a16="http://schemas.microsoft.com/office/drawing/2014/main" id="{6BE1B779-A685-45A4-8041-F83E7BB3C8B2}"/>
              </a:ext>
            </a:extLst>
          </p:cNvPr>
          <p:cNvSpPr/>
          <p:nvPr userDrawn="1"/>
        </p:nvSpPr>
        <p:spPr>
          <a:xfrm>
            <a:off x="2925820" y="1727553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ED6C4D"/>
                </a:gs>
                <a:gs pos="100000">
                  <a:srgbClr val="FAB60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9F35A19C-BE1B-4B87-AB39-863D3E2B8B7E}"/>
              </a:ext>
            </a:extLst>
          </p:cNvPr>
          <p:cNvSpPr/>
          <p:nvPr userDrawn="1"/>
        </p:nvSpPr>
        <p:spPr>
          <a:xfrm>
            <a:off x="2925820" y="2831961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7D8273"/>
                </a:gs>
                <a:gs pos="100000">
                  <a:srgbClr val="BDBE9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27ED56F5-F70E-4B7F-8D2F-2697040F9C8A}"/>
              </a:ext>
            </a:extLst>
          </p:cNvPr>
          <p:cNvSpPr/>
          <p:nvPr userDrawn="1"/>
        </p:nvSpPr>
        <p:spPr>
          <a:xfrm>
            <a:off x="2925820" y="3930421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00ABA0"/>
                </a:gs>
                <a:gs pos="100000">
                  <a:srgbClr val="A0D4D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7A483EF4-06A8-4331-8DA9-B3FAE61CB8E3}"/>
              </a:ext>
            </a:extLst>
          </p:cNvPr>
          <p:cNvSpPr/>
          <p:nvPr userDrawn="1"/>
        </p:nvSpPr>
        <p:spPr>
          <a:xfrm>
            <a:off x="2925820" y="5034065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98C21D"/>
                </a:gs>
                <a:gs pos="100000">
                  <a:srgbClr val="E1E15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352888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6 7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Ellipse 70">
            <a:extLst>
              <a:ext uri="{FF2B5EF4-FFF2-40B4-BE49-F238E27FC236}">
                <a16:creationId xmlns:a16="http://schemas.microsoft.com/office/drawing/2014/main" id="{C30A5882-CAD8-4411-BF10-72B2DE170443}"/>
              </a:ext>
            </a:extLst>
          </p:cNvPr>
          <p:cNvSpPr/>
          <p:nvPr userDrawn="1"/>
        </p:nvSpPr>
        <p:spPr>
          <a:xfrm>
            <a:off x="10343112" y="-144193"/>
            <a:ext cx="896400" cy="894814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7C02370F-A7D5-4B6F-B5D5-B6498AFA2D77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1A8BD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50505"/>
            <a:ext cx="523680" cy="5068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573495" y="2272184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633605" y="2272184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3202486" y="4575208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6052036" y="4575208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152519" y="4575208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73430" y="1154674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23266" y="1154674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492147" y="524847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349638" y="524847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442178" y="524847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959810" y="2882645"/>
            <a:ext cx="10440000" cy="1548000"/>
            <a:chOff x="551416" y="2960114"/>
            <a:chExt cx="813822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551416" y="2960114"/>
              <a:ext cx="5829718" cy="1271146"/>
              <a:chOff x="1874044" y="2117921"/>
              <a:chExt cx="8445500" cy="1841508"/>
            </a:xfrm>
          </p:grpSpPr>
          <p:sp>
            <p:nvSpPr>
              <p:cNvPr id="7" name="Shape 735"/>
              <p:cNvSpPr/>
              <p:nvPr/>
            </p:nvSpPr>
            <p:spPr>
              <a:xfrm>
                <a:off x="1874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2" name="Shape 740"/>
              <p:cNvSpPr/>
              <p:nvPr/>
            </p:nvSpPr>
            <p:spPr>
              <a:xfrm rot="10800000" flipH="1">
                <a:off x="1874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1A8BD"/>
                  </a:gs>
                  <a:gs pos="100000">
                    <a:srgbClr val="525D72"/>
                  </a:gs>
                </a:gsLst>
                <a:lin ang="5400000" scaled="1"/>
              </a:gradFill>
              <a:ln w="12700">
                <a:noFill/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1A8BD"/>
                  </a:gs>
                  <a:gs pos="100000">
                    <a:srgbClr val="525D72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1A8BD"/>
                  </a:gs>
                  <a:gs pos="100000">
                    <a:srgbClr val="525D72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1A8BD"/>
                  </a:gs>
                  <a:gs pos="100000">
                    <a:srgbClr val="525D72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1A8BD"/>
                  </a:gs>
                  <a:gs pos="100000">
                    <a:srgbClr val="525D72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1A8BD"/>
                </a:gs>
                <a:gs pos="100000">
                  <a:srgbClr val="525D72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1A8BD"/>
                </a:gs>
                <a:gs pos="100000">
                  <a:srgbClr val="525D72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10074479" y="3253143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9965291" y="3657295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64" name="Espace réservé du texte 25"/>
          <p:cNvSpPr>
            <a:spLocks noGrp="1"/>
          </p:cNvSpPr>
          <p:nvPr>
            <p:ph type="body" sz="quarter" idx="54" hasCustomPrompt="1"/>
          </p:nvPr>
        </p:nvSpPr>
        <p:spPr>
          <a:xfrm>
            <a:off x="1200932" y="3264703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5" name="Espace réservé du texte 42"/>
          <p:cNvSpPr>
            <a:spLocks noGrp="1"/>
          </p:cNvSpPr>
          <p:nvPr>
            <p:ph type="body" sz="quarter" idx="55" hasCustomPrompt="1"/>
          </p:nvPr>
        </p:nvSpPr>
        <p:spPr>
          <a:xfrm>
            <a:off x="1091740" y="366885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6" name="Connecteur droit 65"/>
          <p:cNvCxnSpPr/>
          <p:nvPr userDrawn="1"/>
        </p:nvCxnSpPr>
        <p:spPr>
          <a:xfrm>
            <a:off x="1771533" y="2236642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Espace réservé du texte 53"/>
          <p:cNvSpPr>
            <a:spLocks noGrp="1"/>
          </p:cNvSpPr>
          <p:nvPr>
            <p:ph type="body" sz="quarter" idx="56"/>
          </p:nvPr>
        </p:nvSpPr>
        <p:spPr>
          <a:xfrm>
            <a:off x="1071470" y="111913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10552527" y="2236642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9852464" y="111913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70" name="Image 69">
            <a:extLst>
              <a:ext uri="{FF2B5EF4-FFF2-40B4-BE49-F238E27FC236}">
                <a16:creationId xmlns:a16="http://schemas.microsoft.com/office/drawing/2014/main" id="{4B1BDBEA-B74E-4939-A0F3-283566CB7B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85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6 6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llipse 64">
            <a:extLst>
              <a:ext uri="{FF2B5EF4-FFF2-40B4-BE49-F238E27FC236}">
                <a16:creationId xmlns:a16="http://schemas.microsoft.com/office/drawing/2014/main" id="{B1F7A8C5-D48C-41FD-83A7-1242A6C62F8E}"/>
              </a:ext>
            </a:extLst>
          </p:cNvPr>
          <p:cNvSpPr/>
          <p:nvPr userDrawn="1"/>
        </p:nvSpPr>
        <p:spPr>
          <a:xfrm>
            <a:off x="10343112" y="-144193"/>
            <a:ext cx="896400" cy="894814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249E0FFE-0C06-4504-8FD6-50D2A12E7676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1A8BD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00249" y="37189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3748345" y="2255290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6569216" y="2255290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2235770" y="4644652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5168598" y="4644652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8139314" y="4644651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1641543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1532355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3014635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2905443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4537003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4427811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6033391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5924199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7573215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7464023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048280" y="1137780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5858877" y="1137780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1615348" y="523686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665180" y="523686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543816" y="523686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1418443" y="2973132"/>
            <a:ext cx="9000000" cy="1548000"/>
            <a:chOff x="1691056" y="2960114"/>
            <a:chExt cx="699858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1691056" y="2960114"/>
              <a:ext cx="4690077" cy="1271146"/>
              <a:chOff x="3525039" y="2117921"/>
              <a:chExt cx="6794505" cy="1841508"/>
            </a:xfrm>
          </p:grpSpPr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1A8BD"/>
                  </a:gs>
                  <a:gs pos="100000">
                    <a:srgbClr val="525D72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1A8BD"/>
                  </a:gs>
                  <a:gs pos="100000">
                    <a:srgbClr val="525D72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1A8BD"/>
                  </a:gs>
                  <a:gs pos="100000">
                    <a:srgbClr val="525D72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1A8BD"/>
                  </a:gs>
                  <a:gs pos="100000">
                    <a:srgbClr val="525D72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1A8BD"/>
                </a:gs>
                <a:gs pos="100000">
                  <a:srgbClr val="525D72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1A8BD"/>
                </a:gs>
                <a:gs pos="100000">
                  <a:srgbClr val="525D72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9062075" y="3245962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8952887" y="3650114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9664556" y="2255290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8964493" y="1137780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64" name="Image 63">
            <a:extLst>
              <a:ext uri="{FF2B5EF4-FFF2-40B4-BE49-F238E27FC236}">
                <a16:creationId xmlns:a16="http://schemas.microsoft.com/office/drawing/2014/main" id="{EC68F67F-AA12-4767-88AA-0FFD05E9E3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61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6 5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Ellipse 53">
            <a:extLst>
              <a:ext uri="{FF2B5EF4-FFF2-40B4-BE49-F238E27FC236}">
                <a16:creationId xmlns:a16="http://schemas.microsoft.com/office/drawing/2014/main" id="{11D4524F-78D4-4BED-AE2F-E7A32306E51C}"/>
              </a:ext>
            </a:extLst>
          </p:cNvPr>
          <p:cNvSpPr/>
          <p:nvPr userDrawn="1"/>
        </p:nvSpPr>
        <p:spPr>
          <a:xfrm>
            <a:off x="10343112" y="-144193"/>
            <a:ext cx="896400" cy="894814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44E5528D-3279-4940-AA88-DC14C4156320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1A8BD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00245" y="37189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651516" y="2234612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711626" y="2234612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3089422" y="4563598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6131313" y="4563598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194888" y="4563598"/>
            <a:ext cx="2839" cy="507283"/>
          </a:xfrm>
          <a:prstGeom prst="line">
            <a:avLst/>
          </a:prstGeom>
          <a:ln>
            <a:solidFill>
              <a:srgbClr val="91A8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914543" y="111710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64379" y="111710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42175" y="523686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392007" y="523686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484547" y="523686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53" name="Image 52">
            <a:extLst>
              <a:ext uri="{FF2B5EF4-FFF2-40B4-BE49-F238E27FC236}">
                <a16:creationId xmlns:a16="http://schemas.microsoft.com/office/drawing/2014/main" id="{5CA5DFD8-E683-4E2B-B170-4AA7B4A157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  <p:grpSp>
        <p:nvGrpSpPr>
          <p:cNvPr id="6" name="Grouper 5"/>
          <p:cNvGrpSpPr/>
          <p:nvPr userDrawn="1"/>
        </p:nvGrpSpPr>
        <p:grpSpPr>
          <a:xfrm>
            <a:off x="2384139" y="2885669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1A8BD"/>
                </a:gs>
                <a:gs pos="100000">
                  <a:srgbClr val="525D72"/>
                </a:gs>
              </a:gsLst>
              <a:lin ang="5400000" scaled="1"/>
            </a:gradFill>
            <a:ln w="12700">
              <a:noFill/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1A8BD"/>
                </a:gs>
                <a:gs pos="100000">
                  <a:srgbClr val="525D72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1A8BD"/>
                </a:gs>
                <a:gs pos="100000">
                  <a:srgbClr val="525D72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1A8BD"/>
                </a:gs>
                <a:gs pos="100000">
                  <a:srgbClr val="525D72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1A8BD"/>
                </a:gs>
                <a:gs pos="100000">
                  <a:srgbClr val="525D72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</p:spTree>
    <p:extLst>
      <p:ext uri="{BB962C8B-B14F-4D97-AF65-F5344CB8AC3E}">
        <p14:creationId xmlns:p14="http://schemas.microsoft.com/office/powerpoint/2010/main" val="246293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6 5 dates couleur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Ellipse 48">
            <a:extLst>
              <a:ext uri="{FF2B5EF4-FFF2-40B4-BE49-F238E27FC236}">
                <a16:creationId xmlns:a16="http://schemas.microsoft.com/office/drawing/2014/main" id="{39141D43-FDC1-49A3-96BE-C19E30A55647}"/>
              </a:ext>
            </a:extLst>
          </p:cNvPr>
          <p:cNvSpPr/>
          <p:nvPr userDrawn="1"/>
        </p:nvSpPr>
        <p:spPr>
          <a:xfrm>
            <a:off x="10343112" y="-144193"/>
            <a:ext cx="896400" cy="894814"/>
          </a:xfrm>
          <a:prstGeom prst="ellipse">
            <a:avLst/>
          </a:prstGeom>
          <a:gradFill>
            <a:gsLst>
              <a:gs pos="0">
                <a:srgbClr val="91A8BD"/>
              </a:gs>
              <a:gs pos="100000">
                <a:srgbClr val="525D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D3EF1B0D-23B5-4FD1-A432-7659A86BAFDA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1A8BD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22" name="Connecteur droit 21"/>
          <p:cNvCxnSpPr/>
          <p:nvPr userDrawn="1"/>
        </p:nvCxnSpPr>
        <p:spPr>
          <a:xfrm>
            <a:off x="4640229" y="2184113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 userDrawn="1"/>
        </p:nvCxnSpPr>
        <p:spPr>
          <a:xfrm>
            <a:off x="7649655" y="2184113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3075071" y="4547515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116962" y="4547515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 userDrawn="1"/>
        </p:nvCxnSpPr>
        <p:spPr>
          <a:xfrm>
            <a:off x="9217445" y="4547515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940164" y="106660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06660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64732" y="522078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14564" y="522078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507104" y="522078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4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08917" y="350505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48" name="Image 47">
            <a:extLst>
              <a:ext uri="{FF2B5EF4-FFF2-40B4-BE49-F238E27FC236}">
                <a16:creationId xmlns:a16="http://schemas.microsoft.com/office/drawing/2014/main" id="{E191B895-2FE1-40DC-9AAA-C30455541C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  <p:grpSp>
        <p:nvGrpSpPr>
          <p:cNvPr id="6" name="Grouper 5"/>
          <p:cNvGrpSpPr/>
          <p:nvPr userDrawn="1"/>
        </p:nvGrpSpPr>
        <p:grpSpPr>
          <a:xfrm>
            <a:off x="2367781" y="2843094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BBD97"/>
                </a:gs>
                <a:gs pos="100000">
                  <a:srgbClr val="7C817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</p:spTree>
    <p:extLst>
      <p:ext uri="{BB962C8B-B14F-4D97-AF65-F5344CB8AC3E}">
        <p14:creationId xmlns:p14="http://schemas.microsoft.com/office/powerpoint/2010/main" val="280223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7 couleurs orientation">
    <p:bg>
      <p:bgPr>
        <a:gradFill>
          <a:gsLst>
            <a:gs pos="0">
              <a:srgbClr val="EF85B4"/>
            </a:gs>
            <a:gs pos="59000">
              <a:srgbClr val="E50071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190171"/>
            <a:ext cx="1216800" cy="1215750"/>
          </a:xfrm>
          <a:prstGeom prst="ellipse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BAD4EC9-C644-4288-AE14-EB0F433692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174" y="3175044"/>
            <a:ext cx="7168486" cy="537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60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bg>
      <p:bgPr>
        <a:gradFill>
          <a:gsLst>
            <a:gs pos="0">
              <a:schemeClr val="accent1"/>
            </a:gs>
            <a:gs pos="59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 userDrawn="1"/>
        </p:nvCxnSpPr>
        <p:spPr>
          <a:xfrm>
            <a:off x="522799" y="4301068"/>
            <a:ext cx="2705831" cy="0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354063" y="3008796"/>
            <a:ext cx="6203492" cy="1210508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27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354063" y="4504921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29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372537" y="6374009"/>
            <a:ext cx="1500863" cy="3499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7A0CCD9-A931-492E-8942-0414B1C23F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9240" y="-203200"/>
            <a:ext cx="4145280" cy="207264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163EA2F-F7D6-4D45-AED1-FFEF22343F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255" y="0"/>
            <a:ext cx="91418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67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7 pour impress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18321" y="1190171"/>
            <a:ext cx="1216800" cy="1215750"/>
          </a:xfrm>
          <a:prstGeom prst="ellipse">
            <a:avLst/>
          </a:prstGeom>
          <a:gradFill>
            <a:gsLst>
              <a:gs pos="0">
                <a:srgbClr val="EF85B4"/>
              </a:gs>
              <a:gs pos="59000">
                <a:srgbClr val="E50071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rgbClr val="A0D4D1"/>
                  </a:gs>
                  <a:gs pos="59000">
                    <a:srgbClr val="00ABA0"/>
                  </a:gs>
                </a:gsLst>
                <a:lin ang="8100000" scaled="1"/>
              </a:gradFill>
            </a:endParaRP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rgbClr val="E500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EF85B4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rgbClr val="E5007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</p:spTree>
    <p:extLst>
      <p:ext uri="{BB962C8B-B14F-4D97-AF65-F5344CB8AC3E}">
        <p14:creationId xmlns:p14="http://schemas.microsoft.com/office/powerpoint/2010/main" val="93540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7 pour imp avec services orienta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190171"/>
            <a:ext cx="1216800" cy="1215750"/>
          </a:xfrm>
          <a:prstGeom prst="ellipse">
            <a:avLst/>
          </a:prstGeom>
          <a:gradFill>
            <a:gsLst>
              <a:gs pos="0">
                <a:srgbClr val="EF85B4"/>
              </a:gs>
              <a:gs pos="59000">
                <a:srgbClr val="E50071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rgbClr val="A0D4D1"/>
                  </a:gs>
                  <a:gs pos="59000">
                    <a:srgbClr val="00ABA0"/>
                  </a:gs>
                </a:gsLst>
                <a:lin ang="8100000" scaled="1"/>
              </a:gradFill>
            </a:endParaRP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rgbClr val="E500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EF85B4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rgbClr val="E5007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BD22F7D-490D-4A08-8332-36E3A41BAB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32296" y="5316573"/>
            <a:ext cx="4145288" cy="131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7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7 bullet point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5" name="Ellipse 14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F85B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99880" y="40139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1393172"/>
            <a:ext cx="10917255" cy="477250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F49B334-C3AA-4500-9035-66B75C6099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38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7 bullet point 2 espaces horizontal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lipse 24">
            <a:extLst>
              <a:ext uri="{FF2B5EF4-FFF2-40B4-BE49-F238E27FC236}">
                <a16:creationId xmlns:a16="http://schemas.microsoft.com/office/drawing/2014/main" id="{769E6CAA-A7AA-40C7-A46C-922DA6F71B11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B7F27E45-B9AF-4ADE-898F-B16D12D4C58D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F85B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60041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273353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texte 25">
            <a:extLst>
              <a:ext uri="{FF2B5EF4-FFF2-40B4-BE49-F238E27FC236}">
                <a16:creationId xmlns:a16="http://schemas.microsoft.com/office/drawing/2014/main" id="{3F8915B6-8F8C-4062-B851-80B658938E8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20799" y="404650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7" name="Espace réservé du texte 53">
            <a:extLst>
              <a:ext uri="{FF2B5EF4-FFF2-40B4-BE49-F238E27FC236}">
                <a16:creationId xmlns:a16="http://schemas.microsoft.com/office/drawing/2014/main" id="{288F8552-EBA2-4C89-AD8C-7503CDA6828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720799" y="450146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Espace réservé du texte 23">
            <a:extLst>
              <a:ext uri="{FF2B5EF4-FFF2-40B4-BE49-F238E27FC236}">
                <a16:creationId xmlns:a16="http://schemas.microsoft.com/office/drawing/2014/main" id="{FDCE1A65-1D9C-4B79-9D15-748BD6EBE18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20799" y="508105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B50E261B-207B-428E-9CD6-3B80EC03F9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93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7 bullet point 2 espaces vertical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llipse 18">
            <a:extLst>
              <a:ext uri="{FF2B5EF4-FFF2-40B4-BE49-F238E27FC236}">
                <a16:creationId xmlns:a16="http://schemas.microsoft.com/office/drawing/2014/main" id="{03139998-B269-4F9B-8336-E3D56BA7E3CF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1267D67E-E96D-4A2B-9EF5-FDB4CACAF6FE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F85B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12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83838" y="36513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800" y="2149631"/>
            <a:ext cx="10672417" cy="514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800" y="2663943"/>
            <a:ext cx="10672417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698261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23"/>
          <p:cNvSpPr>
            <a:spLocks noGrp="1"/>
          </p:cNvSpPr>
          <p:nvPr>
            <p:ph type="body" sz="quarter" idx="53"/>
          </p:nvPr>
        </p:nvSpPr>
        <p:spPr>
          <a:xfrm>
            <a:off x="6410402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FD70CA04-D5A9-48B0-8B1D-0FFCC0308E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6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7 bullet point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llipse 22">
            <a:extLst>
              <a:ext uri="{FF2B5EF4-FFF2-40B4-BE49-F238E27FC236}">
                <a16:creationId xmlns:a16="http://schemas.microsoft.com/office/drawing/2014/main" id="{7C8C4DFE-4377-430A-A22E-98330DFE904B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2246AAF8-8FA1-447E-A819-C73C11706B27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F85B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86191" y="364065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3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715032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3624850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2812678"/>
            <a:ext cx="5464020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3B7DD4ED-9417-4337-A94C-E02530532E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501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7 sous partie texte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19">
            <a:extLst>
              <a:ext uri="{FF2B5EF4-FFF2-40B4-BE49-F238E27FC236}">
                <a16:creationId xmlns:a16="http://schemas.microsoft.com/office/drawing/2014/main" id="{06C2A2E7-E287-49F8-9BCA-B90439A7525E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08CD9E0-741E-4CBB-A9F9-86AE57193A48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F85B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22984" y="376284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698990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591614"/>
            <a:ext cx="5770839" cy="561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3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720799" y="2153945"/>
            <a:ext cx="5770839" cy="2925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E5007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95EC827A-BF69-494A-964E-0DBA117CA6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65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7 bullet point et graphiqu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llipse 22">
            <a:extLst>
              <a:ext uri="{FF2B5EF4-FFF2-40B4-BE49-F238E27FC236}">
                <a16:creationId xmlns:a16="http://schemas.microsoft.com/office/drawing/2014/main" id="{E2F2D50F-0359-4A9B-8109-7B34D2693B36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2CC3AF49-78C4-4E56-83E8-78835ECD19A0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F85B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02233" y="388571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3624850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2812678"/>
            <a:ext cx="5464020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141BD02E-B289-49C9-B16B-12DE4AF3DA3B}"/>
              </a:ext>
            </a:extLst>
          </p:cNvPr>
          <p:cNvSpPr>
            <a:spLocks noGrp="1"/>
          </p:cNvSpPr>
          <p:nvPr>
            <p:ph type="chart" sz="quarter" idx="53"/>
          </p:nvPr>
        </p:nvSpPr>
        <p:spPr>
          <a:xfrm>
            <a:off x="6870763" y="1698985"/>
            <a:ext cx="4815416" cy="42418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D0346100-6EA2-4EA8-A52A-BC0DB4199E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28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7 chiffre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lipse 24">
            <a:extLst>
              <a:ext uri="{FF2B5EF4-FFF2-40B4-BE49-F238E27FC236}">
                <a16:creationId xmlns:a16="http://schemas.microsoft.com/office/drawing/2014/main" id="{D07B4DFE-DAB7-4BC8-B230-1176CF4F704A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0AA4561D-E22E-4D37-A015-67958CACC0EF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F85B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23397" y="363914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5" name="Ellipse 14"/>
          <p:cNvSpPr/>
          <p:nvPr userDrawn="1"/>
        </p:nvSpPr>
        <p:spPr>
          <a:xfrm>
            <a:off x="1459957" y="2158804"/>
            <a:ext cx="2728800" cy="2729253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5468675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1635851" y="2980742"/>
            <a:ext cx="2377012" cy="785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1395675" y="3719040"/>
            <a:ext cx="2980528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ICI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68675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5468675" y="2591610"/>
            <a:ext cx="5770839" cy="4516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5468675" y="2153949"/>
            <a:ext cx="5770839" cy="3833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E5007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0AD4E8EB-D6B4-4A9D-8DCE-5AEB69578A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92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7 tableau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llipse 16">
            <a:extLst>
              <a:ext uri="{FF2B5EF4-FFF2-40B4-BE49-F238E27FC236}">
                <a16:creationId xmlns:a16="http://schemas.microsoft.com/office/drawing/2014/main" id="{009971A7-2E4E-4242-9C36-4575128D28D2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3CCCE220-82FF-413F-BE4D-E39BB3B964C8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F85B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87934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1748367" y="2396460"/>
            <a:ext cx="8128000" cy="185564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96D879-372C-45D2-96F4-B478027BBF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48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pour impre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 userDrawn="1"/>
        </p:nvCxnSpPr>
        <p:spPr>
          <a:xfrm>
            <a:off x="522799" y="4301068"/>
            <a:ext cx="2705831" cy="0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354063" y="3008796"/>
            <a:ext cx="6203492" cy="1210508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27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354063" y="4504921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29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372537" y="6374009"/>
            <a:ext cx="1500863" cy="3499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02AF774-597E-409B-8CC6-F7234BA969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24960" cy="206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83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7 2 tableaux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21">
            <a:extLst>
              <a:ext uri="{FF2B5EF4-FFF2-40B4-BE49-F238E27FC236}">
                <a16:creationId xmlns:a16="http://schemas.microsoft.com/office/drawing/2014/main" id="{C9235A80-E3FA-4AFA-87C7-F39AACDDCAE9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950BB7E9-A990-4D9D-92CE-2B5AFC297C0D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F85B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870002" y="1712216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00334" y="362735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869999" y="2475368"/>
            <a:ext cx="4890280" cy="374773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texte 25">
            <a:extLst>
              <a:ext uri="{FF2B5EF4-FFF2-40B4-BE49-F238E27FC236}">
                <a16:creationId xmlns:a16="http://schemas.microsoft.com/office/drawing/2014/main" id="{336D89EA-D36B-4482-B0FA-B6D92108ADE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7067" y="1720141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7" name="Espace réservé du tableau 17">
            <a:extLst>
              <a:ext uri="{FF2B5EF4-FFF2-40B4-BE49-F238E27FC236}">
                <a16:creationId xmlns:a16="http://schemas.microsoft.com/office/drawing/2014/main" id="{DB7A9D45-D62C-4115-AF95-EA37FEFA55A3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6787064" y="2483293"/>
            <a:ext cx="4890280" cy="374773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2A63CFE8-46CD-4562-9F2E-651CDC50BD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07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7 pictos 3 bulles 1 carré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>
            <a:extLst>
              <a:ext uri="{FF2B5EF4-FFF2-40B4-BE49-F238E27FC236}">
                <a16:creationId xmlns:a16="http://schemas.microsoft.com/office/drawing/2014/main" id="{87671DD9-09E3-41A9-A253-A86EC74E9B3A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B7B7A805-348B-4553-BA10-5ADBA03485A0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F85B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403BCA1F-77E2-437D-9471-97E319B7C7CA}"/>
              </a:ext>
            </a:extLst>
          </p:cNvPr>
          <p:cNvSpPr/>
          <p:nvPr userDrawn="1"/>
        </p:nvSpPr>
        <p:spPr>
          <a:xfrm>
            <a:off x="1240533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20C21685-0EE2-4182-8F91-B68F4F704A44}"/>
              </a:ext>
            </a:extLst>
          </p:cNvPr>
          <p:cNvSpPr/>
          <p:nvPr userDrawn="1"/>
        </p:nvSpPr>
        <p:spPr>
          <a:xfrm>
            <a:off x="6570633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2A904AEF-5270-47EE-A187-238A2C3AD78A}"/>
              </a:ext>
            </a:extLst>
          </p:cNvPr>
          <p:cNvSpPr/>
          <p:nvPr userDrawn="1"/>
        </p:nvSpPr>
        <p:spPr>
          <a:xfrm>
            <a:off x="3894781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4" name="Shape 513">
            <a:extLst>
              <a:ext uri="{FF2B5EF4-FFF2-40B4-BE49-F238E27FC236}">
                <a16:creationId xmlns:a16="http://schemas.microsoft.com/office/drawing/2014/main" id="{0425C9BE-26A4-4D67-BA63-FD9C86943012}"/>
              </a:ext>
            </a:extLst>
          </p:cNvPr>
          <p:cNvSpPr/>
          <p:nvPr userDrawn="1"/>
        </p:nvSpPr>
        <p:spPr>
          <a:xfrm>
            <a:off x="9206005" y="2318564"/>
            <a:ext cx="1436400" cy="1436049"/>
          </a:xfrm>
          <a:prstGeom prst="rect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e 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6513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33" y="2436610"/>
            <a:ext cx="1442720" cy="108204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932" y="2436610"/>
            <a:ext cx="1442720" cy="108204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633" y="2436610"/>
            <a:ext cx="1442720" cy="108204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7497" y="2478507"/>
            <a:ext cx="1442720" cy="1082040"/>
          </a:xfrm>
          <a:prstGeom prst="rect">
            <a:avLst/>
          </a:prstGeom>
        </p:spPr>
      </p:pic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1">
                <a:solidFill>
                  <a:srgbClr val="E5007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8" name="Espace réservé du texte 36"/>
          <p:cNvSpPr>
            <a:spLocks noGrp="1"/>
          </p:cNvSpPr>
          <p:nvPr>
            <p:ph type="body" sz="quarter" idx="32" hasCustomPrompt="1"/>
          </p:nvPr>
        </p:nvSpPr>
        <p:spPr>
          <a:xfrm>
            <a:off x="970112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0" name="Espace réservé du texte 36"/>
          <p:cNvSpPr>
            <a:spLocks noGrp="1"/>
          </p:cNvSpPr>
          <p:nvPr>
            <p:ph type="body" sz="quarter" idx="34" hasCustomPrompt="1"/>
          </p:nvPr>
        </p:nvSpPr>
        <p:spPr>
          <a:xfrm>
            <a:off x="372715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2" name="Espace réservé du texte 36"/>
          <p:cNvSpPr>
            <a:spLocks noGrp="1"/>
          </p:cNvSpPr>
          <p:nvPr>
            <p:ph type="body" sz="quarter" idx="36" hasCustomPrompt="1"/>
          </p:nvPr>
        </p:nvSpPr>
        <p:spPr>
          <a:xfrm>
            <a:off x="6422044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4" name="Espace réservé du texte 36"/>
          <p:cNvSpPr>
            <a:spLocks noGrp="1"/>
          </p:cNvSpPr>
          <p:nvPr>
            <p:ph type="body" sz="quarter" idx="38" hasCustomPrompt="1"/>
          </p:nvPr>
        </p:nvSpPr>
        <p:spPr>
          <a:xfrm>
            <a:off x="896149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970111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3727157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6422046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0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961495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E2D9FCB7-5211-4BE2-B76F-CF138EC3057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75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7 4 chiffres et texte">
    <p:bg>
      <p:bgPr>
        <a:solidFill>
          <a:schemeClr val="bg1">
            <a:lumMod val="95000"/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>
            <a:extLst>
              <a:ext uri="{FF2B5EF4-FFF2-40B4-BE49-F238E27FC236}">
                <a16:creationId xmlns:a16="http://schemas.microsoft.com/office/drawing/2014/main" id="{8F441560-6E02-4E6B-807C-CCF9CFCF1B31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F0B077CD-7F80-4BF2-8877-9F217BA76EDB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F85B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1" name="Shape 512">
            <a:extLst>
              <a:ext uri="{FF2B5EF4-FFF2-40B4-BE49-F238E27FC236}">
                <a16:creationId xmlns:a16="http://schemas.microsoft.com/office/drawing/2014/main" id="{4E26C676-7070-4267-95A9-C50D89BFEBB4}"/>
              </a:ext>
            </a:extLst>
          </p:cNvPr>
          <p:cNvSpPr/>
          <p:nvPr userDrawn="1"/>
        </p:nvSpPr>
        <p:spPr>
          <a:xfrm>
            <a:off x="4998461" y="2499385"/>
            <a:ext cx="1544400" cy="1542736"/>
          </a:xfrm>
          <a:prstGeom prst="rect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E1A4EDAE-F13C-46F9-8375-1ACE8526CBCB}"/>
              </a:ext>
            </a:extLst>
          </p:cNvPr>
          <p:cNvSpPr/>
          <p:nvPr userDrawn="1"/>
        </p:nvSpPr>
        <p:spPr>
          <a:xfrm>
            <a:off x="2528733" y="2552728"/>
            <a:ext cx="1483200" cy="14834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1C745859-E9CB-4C44-B906-72D78E898B12}"/>
              </a:ext>
            </a:extLst>
          </p:cNvPr>
          <p:cNvSpPr/>
          <p:nvPr userDrawn="1"/>
        </p:nvSpPr>
        <p:spPr>
          <a:xfrm>
            <a:off x="7273841" y="2655865"/>
            <a:ext cx="1278000" cy="1277140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0163311C-F0B3-4122-945E-702F1EA77EB2}"/>
              </a:ext>
            </a:extLst>
          </p:cNvPr>
          <p:cNvSpPr/>
          <p:nvPr userDrawn="1"/>
        </p:nvSpPr>
        <p:spPr>
          <a:xfrm>
            <a:off x="9156485" y="2777067"/>
            <a:ext cx="1033200" cy="1034736"/>
          </a:xfrm>
          <a:prstGeom prst="ellipse">
            <a:avLst/>
          </a:prstGeom>
          <a:gradFill>
            <a:gsLst>
              <a:gs pos="0">
                <a:srgbClr val="BDBE98"/>
              </a:gs>
              <a:gs pos="100000">
                <a:srgbClr val="7D82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2289596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4726372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7079008" y="3026184"/>
            <a:ext cx="1702853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29" hasCustomPrompt="1"/>
          </p:nvPr>
        </p:nvSpPr>
        <p:spPr>
          <a:xfrm>
            <a:off x="9001107" y="3026184"/>
            <a:ext cx="1379648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49091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rgbClr val="E5007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815354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019315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7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824683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5EA2A63F-FA0A-4C03-95A5-6515F1940A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24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7 2 pictos/chiffres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Ellipse 26">
            <a:extLst>
              <a:ext uri="{FF2B5EF4-FFF2-40B4-BE49-F238E27FC236}">
                <a16:creationId xmlns:a16="http://schemas.microsoft.com/office/drawing/2014/main" id="{9125A792-A4D8-46A8-84E8-23D3554BCCA9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18EB568A-D30A-461F-ABEE-2A6E3E346962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F85B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67841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720799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 sous-titre</a:t>
            </a:r>
          </a:p>
        </p:txBody>
      </p:sp>
      <p:sp>
        <p:nvSpPr>
          <p:cNvPr id="17" name="Ellipse 16"/>
          <p:cNvSpPr/>
          <p:nvPr userDrawn="1"/>
        </p:nvSpPr>
        <p:spPr>
          <a:xfrm>
            <a:off x="5389381" y="2001524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2153944"/>
            <a:ext cx="1442720" cy="1082040"/>
          </a:xfrm>
          <a:prstGeom prst="rect">
            <a:avLst/>
          </a:prstGeom>
        </p:spPr>
      </p:pic>
      <p:sp>
        <p:nvSpPr>
          <p:cNvPr id="19" name="Ellipse 18"/>
          <p:cNvSpPr/>
          <p:nvPr userDrawn="1"/>
        </p:nvSpPr>
        <p:spPr>
          <a:xfrm>
            <a:off x="5389381" y="3834431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3986851"/>
            <a:ext cx="1442720" cy="1082040"/>
          </a:xfrm>
          <a:prstGeom prst="rect">
            <a:avLst/>
          </a:prstGeom>
        </p:spPr>
      </p:pic>
      <p:sp>
        <p:nvSpPr>
          <p:cNvPr id="21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7562791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02- sous-titre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720799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562791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CACB7F5A-D323-4357-AE4D-784AA8273B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6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7 4 étap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Ellipse 47">
            <a:extLst>
              <a:ext uri="{FF2B5EF4-FFF2-40B4-BE49-F238E27FC236}">
                <a16:creationId xmlns:a16="http://schemas.microsoft.com/office/drawing/2014/main" id="{AFA614B2-1769-46ED-B0BA-FD67F75B3DB8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A452D7FB-3743-4346-9D61-74A1A35BA711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F85B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planning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6" name="Ellipse 15"/>
          <p:cNvSpPr/>
          <p:nvPr userDrawn="1"/>
        </p:nvSpPr>
        <p:spPr>
          <a:xfrm>
            <a:off x="1749777" y="185787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llipse 17"/>
          <p:cNvSpPr/>
          <p:nvPr userDrawn="1"/>
        </p:nvSpPr>
        <p:spPr>
          <a:xfrm>
            <a:off x="1749777" y="296227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0" name="Ellipse 19"/>
          <p:cNvSpPr/>
          <p:nvPr userDrawn="1"/>
        </p:nvSpPr>
        <p:spPr>
          <a:xfrm>
            <a:off x="1749777" y="406073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2" name="Ellipse 21"/>
          <p:cNvSpPr/>
          <p:nvPr userDrawn="1"/>
        </p:nvSpPr>
        <p:spPr>
          <a:xfrm>
            <a:off x="1749777" y="516438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05609" y="189405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3005609" y="297934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2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9" hasCustomPrompt="1"/>
          </p:nvPr>
        </p:nvSpPr>
        <p:spPr>
          <a:xfrm>
            <a:off x="3005609" y="408008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3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0" hasCustomPrompt="1"/>
          </p:nvPr>
        </p:nvSpPr>
        <p:spPr>
          <a:xfrm>
            <a:off x="3005609" y="5209936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</a:t>
            </a:r>
          </a:p>
        </p:txBody>
      </p:sp>
      <p:sp>
        <p:nvSpPr>
          <p:cNvPr id="27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1749780" y="1929120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29" name="Espace réservé du texte 25"/>
          <p:cNvSpPr>
            <a:spLocks noGrp="1"/>
          </p:cNvSpPr>
          <p:nvPr>
            <p:ph type="body" sz="quarter" idx="22" hasCustomPrompt="1"/>
          </p:nvPr>
        </p:nvSpPr>
        <p:spPr>
          <a:xfrm>
            <a:off x="1749780" y="3029461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1749780" y="413310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1" name="Espace réservé du texte 25"/>
          <p:cNvSpPr>
            <a:spLocks noGrp="1"/>
          </p:cNvSpPr>
          <p:nvPr>
            <p:ph type="body" sz="quarter" idx="24" hasCustomPrompt="1"/>
          </p:nvPr>
        </p:nvSpPr>
        <p:spPr>
          <a:xfrm>
            <a:off x="1749780" y="5236749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4251911" y="1778738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1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4251911" y="282500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7D82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2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30" hasCustomPrompt="1"/>
          </p:nvPr>
        </p:nvSpPr>
        <p:spPr>
          <a:xfrm>
            <a:off x="4251911" y="3935759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3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32" hasCustomPrompt="1"/>
          </p:nvPr>
        </p:nvSpPr>
        <p:spPr>
          <a:xfrm>
            <a:off x="4251911" y="5005413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4</a:t>
            </a:r>
          </a:p>
        </p:txBody>
      </p:sp>
      <p:sp>
        <p:nvSpPr>
          <p:cNvPr id="41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4251907" y="2067390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4251907" y="3113656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4251907" y="4224411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4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251907" y="5294065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5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2EB2FBB7-A347-4A93-B446-83B1413C51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  <p:sp>
        <p:nvSpPr>
          <p:cNvPr id="40" name="Ellipse 39">
            <a:extLst>
              <a:ext uri="{FF2B5EF4-FFF2-40B4-BE49-F238E27FC236}">
                <a16:creationId xmlns:a16="http://schemas.microsoft.com/office/drawing/2014/main" id="{1A1D3E0E-AB4C-44FE-9A2F-02BDB2FD79DF}"/>
              </a:ext>
            </a:extLst>
          </p:cNvPr>
          <p:cNvSpPr/>
          <p:nvPr userDrawn="1"/>
        </p:nvSpPr>
        <p:spPr>
          <a:xfrm>
            <a:off x="2925820" y="1727553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ED6C4D"/>
                </a:gs>
                <a:gs pos="100000">
                  <a:srgbClr val="FAB60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82236F7D-88F5-4F3D-9518-943031A37714}"/>
              </a:ext>
            </a:extLst>
          </p:cNvPr>
          <p:cNvSpPr/>
          <p:nvPr userDrawn="1"/>
        </p:nvSpPr>
        <p:spPr>
          <a:xfrm>
            <a:off x="2925820" y="2831961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7D8273"/>
                </a:gs>
                <a:gs pos="100000">
                  <a:srgbClr val="BDBE9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827E538B-7840-43D3-A564-E09A6B9D4CA9}"/>
              </a:ext>
            </a:extLst>
          </p:cNvPr>
          <p:cNvSpPr/>
          <p:nvPr userDrawn="1"/>
        </p:nvSpPr>
        <p:spPr>
          <a:xfrm>
            <a:off x="2925820" y="3930421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00ABA0"/>
                </a:gs>
                <a:gs pos="100000">
                  <a:srgbClr val="A0D4D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6F968599-89EF-473E-98A5-7B88CE5B3EC7}"/>
              </a:ext>
            </a:extLst>
          </p:cNvPr>
          <p:cNvSpPr/>
          <p:nvPr userDrawn="1"/>
        </p:nvSpPr>
        <p:spPr>
          <a:xfrm>
            <a:off x="2925820" y="5034065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98C21D"/>
                </a:gs>
                <a:gs pos="100000">
                  <a:srgbClr val="E1E15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17709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7 7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Ellipse 70">
            <a:extLst>
              <a:ext uri="{FF2B5EF4-FFF2-40B4-BE49-F238E27FC236}">
                <a16:creationId xmlns:a16="http://schemas.microsoft.com/office/drawing/2014/main" id="{34B892D7-19D8-4A8A-B117-E1CCAA213333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4E02E09E-904B-4426-B66A-3651EA3A7AF6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F85B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00249" y="372371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495658" y="2235351"/>
            <a:ext cx="2839" cy="507283"/>
          </a:xfrm>
          <a:prstGeom prst="line">
            <a:avLst/>
          </a:prstGeom>
          <a:ln>
            <a:solidFill>
              <a:srgbClr val="EF85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555768" y="2235351"/>
            <a:ext cx="2839" cy="507283"/>
          </a:xfrm>
          <a:prstGeom prst="line">
            <a:avLst/>
          </a:prstGeom>
          <a:ln>
            <a:solidFill>
              <a:srgbClr val="EF85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3118011" y="4542088"/>
            <a:ext cx="2839" cy="507283"/>
          </a:xfrm>
          <a:prstGeom prst="line">
            <a:avLst/>
          </a:prstGeom>
          <a:ln>
            <a:solidFill>
              <a:srgbClr val="EF85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6159902" y="4542088"/>
            <a:ext cx="2839" cy="507283"/>
          </a:xfrm>
          <a:prstGeom prst="line">
            <a:avLst/>
          </a:prstGeom>
          <a:ln>
            <a:solidFill>
              <a:srgbClr val="EF85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260385" y="4542088"/>
            <a:ext cx="2839" cy="507283"/>
          </a:xfrm>
          <a:prstGeom prst="line">
            <a:avLst/>
          </a:prstGeom>
          <a:ln>
            <a:solidFill>
              <a:srgbClr val="EF85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795593" y="1117841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845429" y="1117841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407672" y="521535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57504" y="521535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550044" y="5134276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959426" y="2870004"/>
            <a:ext cx="10440000" cy="1548000"/>
            <a:chOff x="551416" y="2960114"/>
            <a:chExt cx="813822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551416" y="2960114"/>
              <a:ext cx="5829718" cy="1271146"/>
              <a:chOff x="1874044" y="2117921"/>
              <a:chExt cx="8445500" cy="1841508"/>
            </a:xfrm>
          </p:grpSpPr>
          <p:sp>
            <p:nvSpPr>
              <p:cNvPr id="7" name="Shape 735"/>
              <p:cNvSpPr/>
              <p:nvPr/>
            </p:nvSpPr>
            <p:spPr>
              <a:xfrm>
                <a:off x="1874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2" name="Shape 740"/>
              <p:cNvSpPr/>
              <p:nvPr/>
            </p:nvSpPr>
            <p:spPr>
              <a:xfrm rot="10800000" flipH="1">
                <a:off x="1874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F85B4"/>
                  </a:gs>
                  <a:gs pos="100000">
                    <a:srgbClr val="E50071"/>
                  </a:gs>
                </a:gsLst>
                <a:lin ang="5400000" scaled="1"/>
              </a:gradFill>
              <a:ln w="12700">
                <a:noFill/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F85B4"/>
                  </a:gs>
                  <a:gs pos="100000">
                    <a:srgbClr val="E50071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F85B4"/>
                  </a:gs>
                  <a:gs pos="100000">
                    <a:srgbClr val="E50071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F85B4"/>
                  </a:gs>
                  <a:gs pos="100000">
                    <a:srgbClr val="E50071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F85B4"/>
                  </a:gs>
                  <a:gs pos="100000">
                    <a:srgbClr val="E50071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F85B4"/>
                </a:gs>
                <a:gs pos="100000">
                  <a:srgbClr val="E50071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F85B4"/>
                </a:gs>
                <a:gs pos="100000">
                  <a:srgbClr val="E50071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10035517" y="3288685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9926329" y="3692837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64" name="Espace réservé du texte 25"/>
          <p:cNvSpPr>
            <a:spLocks noGrp="1"/>
          </p:cNvSpPr>
          <p:nvPr>
            <p:ph type="body" sz="quarter" idx="54" hasCustomPrompt="1"/>
          </p:nvPr>
        </p:nvSpPr>
        <p:spPr>
          <a:xfrm>
            <a:off x="1195961" y="3264703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5" name="Espace réservé du texte 42"/>
          <p:cNvSpPr>
            <a:spLocks noGrp="1"/>
          </p:cNvSpPr>
          <p:nvPr>
            <p:ph type="body" sz="quarter" idx="55" hasCustomPrompt="1"/>
          </p:nvPr>
        </p:nvSpPr>
        <p:spPr>
          <a:xfrm>
            <a:off x="1086769" y="366885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6" name="Connecteur droit 65"/>
          <p:cNvCxnSpPr/>
          <p:nvPr userDrawn="1"/>
        </p:nvCxnSpPr>
        <p:spPr>
          <a:xfrm>
            <a:off x="1478488" y="2235351"/>
            <a:ext cx="2839" cy="507283"/>
          </a:xfrm>
          <a:prstGeom prst="line">
            <a:avLst/>
          </a:prstGeom>
          <a:ln>
            <a:solidFill>
              <a:srgbClr val="EF85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Espace réservé du texte 53"/>
          <p:cNvSpPr>
            <a:spLocks noGrp="1"/>
          </p:cNvSpPr>
          <p:nvPr>
            <p:ph type="body" sz="quarter" idx="56"/>
          </p:nvPr>
        </p:nvSpPr>
        <p:spPr>
          <a:xfrm>
            <a:off x="778425" y="1117841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10651108" y="2235351"/>
            <a:ext cx="2839" cy="507283"/>
          </a:xfrm>
          <a:prstGeom prst="line">
            <a:avLst/>
          </a:prstGeom>
          <a:ln>
            <a:solidFill>
              <a:srgbClr val="EF85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9951045" y="1117841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70" name="Image 69">
            <a:extLst>
              <a:ext uri="{FF2B5EF4-FFF2-40B4-BE49-F238E27FC236}">
                <a16:creationId xmlns:a16="http://schemas.microsoft.com/office/drawing/2014/main" id="{27B1230F-DE36-4390-917F-FF1CA9C3C7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33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7 6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llipse 64">
            <a:extLst>
              <a:ext uri="{FF2B5EF4-FFF2-40B4-BE49-F238E27FC236}">
                <a16:creationId xmlns:a16="http://schemas.microsoft.com/office/drawing/2014/main" id="{E1839EB2-CF20-431E-BC5A-20575DBE7B2F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6839D280-841C-4A5E-AD75-9CD84E1CF844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F85B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11637" y="37202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3640651" y="2421096"/>
            <a:ext cx="2839" cy="507283"/>
          </a:xfrm>
          <a:prstGeom prst="line">
            <a:avLst/>
          </a:prstGeom>
          <a:ln>
            <a:solidFill>
              <a:srgbClr val="E500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6700761" y="2421096"/>
            <a:ext cx="2839" cy="507283"/>
          </a:xfrm>
          <a:prstGeom prst="line">
            <a:avLst/>
          </a:prstGeom>
          <a:ln>
            <a:solidFill>
              <a:srgbClr val="E500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2133408" y="4718692"/>
            <a:ext cx="2839" cy="507283"/>
          </a:xfrm>
          <a:prstGeom prst="line">
            <a:avLst/>
          </a:prstGeom>
          <a:ln>
            <a:solidFill>
              <a:srgbClr val="E500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5175299" y="4718692"/>
            <a:ext cx="2839" cy="507283"/>
          </a:xfrm>
          <a:prstGeom prst="line">
            <a:avLst/>
          </a:prstGeom>
          <a:ln>
            <a:solidFill>
              <a:srgbClr val="E500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8195836" y="4657437"/>
            <a:ext cx="2839" cy="507283"/>
          </a:xfrm>
          <a:prstGeom prst="line">
            <a:avLst/>
          </a:prstGeom>
          <a:ln>
            <a:solidFill>
              <a:srgbClr val="E500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1687263" y="320058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1578075" y="360473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3014635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2905443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4537003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4427811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6033391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5924199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7573215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7464023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2940586" y="1303586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5990422" y="1303586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1574496" y="531090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624328" y="531090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437942" y="533070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1418443" y="3008718"/>
            <a:ext cx="9000000" cy="1548000"/>
            <a:chOff x="1691056" y="2960114"/>
            <a:chExt cx="699858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1691056" y="2960114"/>
              <a:ext cx="4690077" cy="1271146"/>
              <a:chOff x="3525039" y="2117921"/>
              <a:chExt cx="6794505" cy="1841508"/>
            </a:xfrm>
          </p:grpSpPr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F85B4"/>
                  </a:gs>
                  <a:gs pos="100000">
                    <a:srgbClr val="E50071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F85B4"/>
                  </a:gs>
                  <a:gs pos="100000">
                    <a:srgbClr val="E50071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F85B4"/>
                  </a:gs>
                  <a:gs pos="100000">
                    <a:srgbClr val="E50071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F85B4"/>
                  </a:gs>
                  <a:gs pos="100000">
                    <a:srgbClr val="E50071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F85B4"/>
                </a:gs>
                <a:gs pos="100000">
                  <a:srgbClr val="E50071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F85B4"/>
                </a:gs>
                <a:gs pos="100000">
                  <a:srgbClr val="E50071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9034624" y="321397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8925436" y="361812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9625499" y="2400719"/>
            <a:ext cx="2839" cy="507283"/>
          </a:xfrm>
          <a:prstGeom prst="line">
            <a:avLst/>
          </a:prstGeom>
          <a:ln>
            <a:solidFill>
              <a:srgbClr val="E500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8925436" y="128320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64" name="Image 63">
            <a:extLst>
              <a:ext uri="{FF2B5EF4-FFF2-40B4-BE49-F238E27FC236}">
                <a16:creationId xmlns:a16="http://schemas.microsoft.com/office/drawing/2014/main" id="{0788CBC3-E93B-4B30-85A4-A078F27A30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31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7 5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Ellipse 53">
            <a:extLst>
              <a:ext uri="{FF2B5EF4-FFF2-40B4-BE49-F238E27FC236}">
                <a16:creationId xmlns:a16="http://schemas.microsoft.com/office/drawing/2014/main" id="{0269C1B0-97C7-4745-AC8D-362AAD124196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7F05956C-A188-4521-9477-378EA1BD56AB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F85B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60837" y="362555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585517" y="2203112"/>
            <a:ext cx="2839" cy="507283"/>
          </a:xfrm>
          <a:prstGeom prst="line">
            <a:avLst/>
          </a:prstGeom>
          <a:ln>
            <a:solidFill>
              <a:srgbClr val="EF85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645627" y="2203112"/>
            <a:ext cx="2839" cy="507283"/>
          </a:xfrm>
          <a:prstGeom prst="line">
            <a:avLst/>
          </a:prstGeom>
          <a:ln>
            <a:solidFill>
              <a:srgbClr val="EF85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>
            <a:cxnSpLocks/>
          </p:cNvCxnSpPr>
          <p:nvPr userDrawn="1"/>
        </p:nvCxnSpPr>
        <p:spPr>
          <a:xfrm>
            <a:off x="3175114" y="4545343"/>
            <a:ext cx="2839" cy="507283"/>
          </a:xfrm>
          <a:prstGeom prst="line">
            <a:avLst/>
          </a:prstGeom>
          <a:ln>
            <a:solidFill>
              <a:srgbClr val="EF85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6116962" y="4545343"/>
            <a:ext cx="2839" cy="507283"/>
          </a:xfrm>
          <a:prstGeom prst="line">
            <a:avLst/>
          </a:prstGeom>
          <a:ln>
            <a:solidFill>
              <a:srgbClr val="EF85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217445" y="4545343"/>
            <a:ext cx="2839" cy="507283"/>
          </a:xfrm>
          <a:prstGeom prst="line">
            <a:avLst/>
          </a:prstGeom>
          <a:ln>
            <a:solidFill>
              <a:srgbClr val="EF85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5452" y="108560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5288" y="108560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464775" y="521861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14564" y="521861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507104" y="521861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53" name="Image 52">
            <a:extLst>
              <a:ext uri="{FF2B5EF4-FFF2-40B4-BE49-F238E27FC236}">
                <a16:creationId xmlns:a16="http://schemas.microsoft.com/office/drawing/2014/main" id="{0FF58054-7B58-4B8F-A1CB-22B6E857AD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  <p:grpSp>
        <p:nvGrpSpPr>
          <p:cNvPr id="6" name="Grouper 5"/>
          <p:cNvGrpSpPr/>
          <p:nvPr userDrawn="1"/>
        </p:nvGrpSpPr>
        <p:grpSpPr>
          <a:xfrm>
            <a:off x="2367781" y="2849119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F85B4"/>
                </a:gs>
                <a:gs pos="100000">
                  <a:srgbClr val="E50071"/>
                </a:gs>
              </a:gsLst>
              <a:lin ang="5400000" scaled="1"/>
            </a:gradFill>
            <a:ln w="12700">
              <a:noFill/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F85B4"/>
                </a:gs>
                <a:gs pos="100000">
                  <a:srgbClr val="E50071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F85B4"/>
                </a:gs>
                <a:gs pos="100000">
                  <a:srgbClr val="E50071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F85B4"/>
                </a:gs>
                <a:gs pos="100000">
                  <a:srgbClr val="E50071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F85B4"/>
                </a:gs>
                <a:gs pos="100000">
                  <a:srgbClr val="E50071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</p:spTree>
    <p:extLst>
      <p:ext uri="{BB962C8B-B14F-4D97-AF65-F5344CB8AC3E}">
        <p14:creationId xmlns:p14="http://schemas.microsoft.com/office/powerpoint/2010/main" val="369264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7 5 dates couleur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Ellipse 48">
            <a:extLst>
              <a:ext uri="{FF2B5EF4-FFF2-40B4-BE49-F238E27FC236}">
                <a16:creationId xmlns:a16="http://schemas.microsoft.com/office/drawing/2014/main" id="{D69A828B-E195-476F-B179-C3EBCBD645C0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28C7AD1F-16DF-49FC-91DC-7A9EEAD7B325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F85B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2344902" y="2858636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F85B4"/>
                </a:gs>
                <a:gs pos="100000">
                  <a:srgbClr val="E50071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22" name="Connecteur droit 21"/>
          <p:cNvCxnSpPr/>
          <p:nvPr userDrawn="1"/>
        </p:nvCxnSpPr>
        <p:spPr>
          <a:xfrm>
            <a:off x="4589545" y="2200511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 userDrawn="1"/>
        </p:nvCxnSpPr>
        <p:spPr>
          <a:xfrm>
            <a:off x="7649655" y="2200511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3052192" y="4550102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094083" y="4550102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 userDrawn="1"/>
        </p:nvCxnSpPr>
        <p:spPr>
          <a:xfrm>
            <a:off x="9194566" y="4550102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9480" y="1083001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083001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41853" y="522337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391685" y="522337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484225" y="522337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4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48" name="Image 47">
            <a:extLst>
              <a:ext uri="{FF2B5EF4-FFF2-40B4-BE49-F238E27FC236}">
                <a16:creationId xmlns:a16="http://schemas.microsoft.com/office/drawing/2014/main" id="{16047DF2-41EC-404A-84CD-5777E4C87B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92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8 couleurs appui">
    <p:bg>
      <p:bgPr>
        <a:gradFill>
          <a:gsLst>
            <a:gs pos="0">
              <a:srgbClr val="92D2E4"/>
            </a:gs>
            <a:gs pos="59000">
              <a:srgbClr val="00ACCA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190171"/>
            <a:ext cx="1216800" cy="1215750"/>
          </a:xfrm>
          <a:prstGeom prst="ellipse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F3898FF-CEC3-46B1-AAB4-DDC53B09A1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005" y="3245457"/>
            <a:ext cx="7168486" cy="537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12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4 bloc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4526280" cy="498087"/>
          </a:xfrm>
          <a:prstGeom prst="rect">
            <a:avLst/>
          </a:prstGeom>
        </p:spPr>
        <p:txBody>
          <a:bodyPr/>
          <a:lstStyle>
            <a:lvl1pPr>
              <a:defRPr sz="32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SOMMAIRE</a:t>
            </a:r>
          </a:p>
        </p:txBody>
      </p:sp>
      <p:sp>
        <p:nvSpPr>
          <p:cNvPr id="7" name="Ellipse 6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er 27"/>
          <p:cNvGrpSpPr/>
          <p:nvPr userDrawn="1"/>
        </p:nvGrpSpPr>
        <p:grpSpPr>
          <a:xfrm>
            <a:off x="884384" y="1403432"/>
            <a:ext cx="666381" cy="583323"/>
            <a:chOff x="599255" y="1403427"/>
            <a:chExt cx="499785" cy="583323"/>
          </a:xfrm>
        </p:grpSpPr>
        <p:sp>
          <p:nvSpPr>
            <p:cNvPr id="11" name="Ellipse 10"/>
            <p:cNvSpPr/>
            <p:nvPr/>
          </p:nvSpPr>
          <p:spPr>
            <a:xfrm>
              <a:off x="599255" y="1403427"/>
              <a:ext cx="437400" cy="583323"/>
            </a:xfrm>
            <a:prstGeom prst="ellipse">
              <a:avLst/>
            </a:prstGeom>
            <a:gradFill>
              <a:gsLst>
                <a:gs pos="0">
                  <a:srgbClr val="0EB7D5"/>
                </a:gs>
                <a:gs pos="100000">
                  <a:srgbClr val="0261A7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953240" y="1683763"/>
              <a:ext cx="145800" cy="194791"/>
            </a:xfrm>
            <a:prstGeom prst="ellipse">
              <a:avLst/>
            </a:prstGeom>
            <a:solidFill>
              <a:srgbClr val="0EB7D5">
                <a:alpha val="5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grpSp>
        <p:nvGrpSpPr>
          <p:cNvPr id="29" name="Grouper 28"/>
          <p:cNvGrpSpPr/>
          <p:nvPr userDrawn="1"/>
        </p:nvGrpSpPr>
        <p:grpSpPr>
          <a:xfrm>
            <a:off x="905336" y="3584563"/>
            <a:ext cx="671259" cy="583323"/>
            <a:chOff x="599255" y="3366555"/>
            <a:chExt cx="503444" cy="583323"/>
          </a:xfrm>
        </p:grpSpPr>
        <p:sp>
          <p:nvSpPr>
            <p:cNvPr id="15" name="Ellipse 14"/>
            <p:cNvSpPr/>
            <p:nvPr/>
          </p:nvSpPr>
          <p:spPr>
            <a:xfrm>
              <a:off x="599255" y="3366555"/>
              <a:ext cx="437400" cy="583323"/>
            </a:xfrm>
            <a:prstGeom prst="ellipse">
              <a:avLst/>
            </a:pr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17" name="Ellipse 16"/>
            <p:cNvSpPr/>
            <p:nvPr/>
          </p:nvSpPr>
          <p:spPr>
            <a:xfrm>
              <a:off x="956899" y="3658217"/>
              <a:ext cx="145800" cy="194791"/>
            </a:xfrm>
            <a:prstGeom prst="ellipse">
              <a:avLst/>
            </a:prstGeom>
            <a:solidFill>
              <a:srgbClr val="E1E15A">
                <a:alpha val="5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grpSp>
        <p:nvGrpSpPr>
          <p:cNvPr id="35" name="Grouper 34"/>
          <p:cNvGrpSpPr/>
          <p:nvPr userDrawn="1"/>
        </p:nvGrpSpPr>
        <p:grpSpPr>
          <a:xfrm>
            <a:off x="6231317" y="1403432"/>
            <a:ext cx="665323" cy="583323"/>
            <a:chOff x="4593741" y="1403427"/>
            <a:chExt cx="498992" cy="583323"/>
          </a:xfrm>
        </p:grpSpPr>
        <p:sp>
          <p:nvSpPr>
            <p:cNvPr id="19" name="Ellipse 18"/>
            <p:cNvSpPr/>
            <p:nvPr/>
          </p:nvSpPr>
          <p:spPr>
            <a:xfrm>
              <a:off x="4593741" y="1403427"/>
              <a:ext cx="437400" cy="583323"/>
            </a:xfrm>
            <a:prstGeom prst="ellipse">
              <a:avLst/>
            </a:pr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21" name="Ellipse 20"/>
            <p:cNvSpPr/>
            <p:nvPr/>
          </p:nvSpPr>
          <p:spPr>
            <a:xfrm>
              <a:off x="4946933" y="1695089"/>
              <a:ext cx="145800" cy="194791"/>
            </a:xfrm>
            <a:prstGeom prst="ellipse">
              <a:avLst/>
            </a:prstGeom>
            <a:solidFill>
              <a:srgbClr val="A0D4D1">
                <a:alpha val="5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grpSp>
        <p:nvGrpSpPr>
          <p:cNvPr id="36" name="Grouper 35"/>
          <p:cNvGrpSpPr/>
          <p:nvPr userDrawn="1"/>
        </p:nvGrpSpPr>
        <p:grpSpPr>
          <a:xfrm>
            <a:off x="6231317" y="3584563"/>
            <a:ext cx="653383" cy="583323"/>
            <a:chOff x="4593741" y="3366555"/>
            <a:chExt cx="490037" cy="583323"/>
          </a:xfrm>
        </p:grpSpPr>
        <p:sp>
          <p:nvSpPr>
            <p:cNvPr id="23" name="Ellipse 22"/>
            <p:cNvSpPr/>
            <p:nvPr/>
          </p:nvSpPr>
          <p:spPr>
            <a:xfrm>
              <a:off x="4593741" y="3366555"/>
              <a:ext cx="437400" cy="583323"/>
            </a:xfrm>
            <a:prstGeom prst="ellipse">
              <a:avLst/>
            </a:prstGeom>
            <a:gradFill>
              <a:gsLst>
                <a:gs pos="0">
                  <a:srgbClr val="BDBE98"/>
                </a:gs>
                <a:gs pos="100000">
                  <a:srgbClr val="7D8273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25" name="Ellipse 24"/>
            <p:cNvSpPr/>
            <p:nvPr/>
          </p:nvSpPr>
          <p:spPr>
            <a:xfrm>
              <a:off x="4937978" y="3669441"/>
              <a:ext cx="145800" cy="194791"/>
            </a:xfrm>
            <a:prstGeom prst="ellipse">
              <a:avLst/>
            </a:prstGeom>
            <a:solidFill>
              <a:srgbClr val="BDBE98">
                <a:alpha val="5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sp>
        <p:nvSpPr>
          <p:cNvPr id="30" name="Espace réservé du texte 25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801539" y="1552805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34" name="Espace réservé du texte 25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801539" y="3710158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37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6124991" y="1552805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6124990" y="3710158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857162" y="155970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19" hasCustomPrompt="1"/>
          </p:nvPr>
        </p:nvSpPr>
        <p:spPr>
          <a:xfrm>
            <a:off x="1872957" y="1914838"/>
            <a:ext cx="3936831" cy="13184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sp>
        <p:nvSpPr>
          <p:cNvPr id="45" name="Espace réservé du texte 25"/>
          <p:cNvSpPr>
            <a:spLocks noGrp="1"/>
          </p:cNvSpPr>
          <p:nvPr>
            <p:ph type="body" sz="quarter" idx="20" hasCustomPrompt="1"/>
          </p:nvPr>
        </p:nvSpPr>
        <p:spPr>
          <a:xfrm>
            <a:off x="7234561" y="155970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7250355" y="1914838"/>
            <a:ext cx="3936831" cy="13184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sp>
        <p:nvSpPr>
          <p:cNvPr id="47" name="Espace réservé du texte 25"/>
          <p:cNvSpPr>
            <a:spLocks noGrp="1"/>
          </p:cNvSpPr>
          <p:nvPr>
            <p:ph type="body" sz="quarter" idx="22" hasCustomPrompt="1"/>
          </p:nvPr>
        </p:nvSpPr>
        <p:spPr>
          <a:xfrm>
            <a:off x="1857162" y="3728739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1872957" y="4083872"/>
            <a:ext cx="3936831" cy="13184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sp>
        <p:nvSpPr>
          <p:cNvPr id="49" name="Espace réservé du texte 25"/>
          <p:cNvSpPr>
            <a:spLocks noGrp="1"/>
          </p:cNvSpPr>
          <p:nvPr>
            <p:ph type="body" sz="quarter" idx="24" hasCustomPrompt="1"/>
          </p:nvPr>
        </p:nvSpPr>
        <p:spPr>
          <a:xfrm>
            <a:off x="7234561" y="3728739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7D82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25" hasCustomPrompt="1"/>
          </p:nvPr>
        </p:nvSpPr>
        <p:spPr>
          <a:xfrm>
            <a:off x="7250355" y="4083872"/>
            <a:ext cx="3936831" cy="13184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sp>
        <p:nvSpPr>
          <p:cNvPr id="5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8B0CA1A4-004F-4711-A937-E78C068D16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237" y="6236872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01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8 pour impress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190171"/>
            <a:ext cx="1216800" cy="1215750"/>
          </a:xfrm>
          <a:prstGeom prst="ellipse">
            <a:avLst/>
          </a:prstGeom>
          <a:gradFill>
            <a:gsLst>
              <a:gs pos="0">
                <a:srgbClr val="92D2E4"/>
              </a:gs>
              <a:gs pos="59000">
                <a:srgbClr val="00ACCA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rgbClr val="A0D4D1"/>
                  </a:gs>
                  <a:gs pos="59000">
                    <a:srgbClr val="00ABA0"/>
                  </a:gs>
                </a:gsLst>
                <a:lin ang="8100000" scaled="1"/>
              </a:gradFill>
            </a:endParaRP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ACCA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rgbClr val="00ACCA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</p:spTree>
    <p:extLst>
      <p:ext uri="{BB962C8B-B14F-4D97-AF65-F5344CB8AC3E}">
        <p14:creationId xmlns:p14="http://schemas.microsoft.com/office/powerpoint/2010/main" val="288930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8 pour imp avec services appu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204826"/>
            <a:ext cx="1216800" cy="1215750"/>
          </a:xfrm>
          <a:prstGeom prst="ellipse">
            <a:avLst/>
          </a:prstGeom>
          <a:gradFill>
            <a:gsLst>
              <a:gs pos="0">
                <a:srgbClr val="92D2E4"/>
              </a:gs>
              <a:gs pos="59000">
                <a:srgbClr val="00ACCA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rgbClr val="A0D4D1"/>
                  </a:gs>
                  <a:gs pos="59000">
                    <a:srgbClr val="00ABA0"/>
                  </a:gs>
                </a:gsLst>
                <a:lin ang="8100000" scaled="1"/>
              </a:gradFill>
            </a:endParaRP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ACCA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rgbClr val="00ACCA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774DF5F-7228-46B3-9AA7-F2E3DFE00D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55568" y="5316574"/>
            <a:ext cx="3316231" cy="131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844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8 bullet point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 userDrawn="1"/>
        </p:nvSpPr>
        <p:spPr>
          <a:xfrm>
            <a:off x="10317516" y="-120916"/>
            <a:ext cx="896400" cy="894814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5" name="Ellipse 14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2D2E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16700" y="40139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1393172"/>
            <a:ext cx="10917255" cy="477250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5F05A2C-75F5-41CF-B05D-175F7AA667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65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8 bullet point 2 espace horizontal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Ellipse 26">
            <a:extLst>
              <a:ext uri="{FF2B5EF4-FFF2-40B4-BE49-F238E27FC236}">
                <a16:creationId xmlns:a16="http://schemas.microsoft.com/office/drawing/2014/main" id="{2BA587BB-8565-4949-BE30-663DC8B6B1E3}"/>
              </a:ext>
            </a:extLst>
          </p:cNvPr>
          <p:cNvSpPr/>
          <p:nvPr userDrawn="1"/>
        </p:nvSpPr>
        <p:spPr>
          <a:xfrm>
            <a:off x="10317516" y="-120916"/>
            <a:ext cx="896400" cy="894814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33B9E61F-9841-4583-B792-EED72ADB04AA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2D2E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60041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273353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texte 25">
            <a:extLst>
              <a:ext uri="{FF2B5EF4-FFF2-40B4-BE49-F238E27FC236}">
                <a16:creationId xmlns:a16="http://schemas.microsoft.com/office/drawing/2014/main" id="{3F8915B6-8F8C-4062-B851-80B658938E8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20799" y="404650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7" name="Espace réservé du texte 53">
            <a:extLst>
              <a:ext uri="{FF2B5EF4-FFF2-40B4-BE49-F238E27FC236}">
                <a16:creationId xmlns:a16="http://schemas.microsoft.com/office/drawing/2014/main" id="{288F8552-EBA2-4C89-AD8C-7503CDA6828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720799" y="450146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Espace réservé du texte 23">
            <a:extLst>
              <a:ext uri="{FF2B5EF4-FFF2-40B4-BE49-F238E27FC236}">
                <a16:creationId xmlns:a16="http://schemas.microsoft.com/office/drawing/2014/main" id="{FDCE1A65-1D9C-4B79-9D15-748BD6EBE18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20799" y="508105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F0BD1B65-AC7A-4DE3-B9F0-62E41ABE30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044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8 bullet point 2 espaces vertical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lipse 17">
            <a:extLst>
              <a:ext uri="{FF2B5EF4-FFF2-40B4-BE49-F238E27FC236}">
                <a16:creationId xmlns:a16="http://schemas.microsoft.com/office/drawing/2014/main" id="{4A025677-2EFD-4598-8301-877F2EA21DE7}"/>
              </a:ext>
            </a:extLst>
          </p:cNvPr>
          <p:cNvSpPr/>
          <p:nvPr userDrawn="1"/>
        </p:nvSpPr>
        <p:spPr>
          <a:xfrm>
            <a:off x="10317516" y="-120916"/>
            <a:ext cx="896400" cy="894814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919B668F-786F-426A-B3E8-7B7D4CD69808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2D2E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12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78755" y="35051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076" y="6223106"/>
            <a:ext cx="1684301" cy="631614"/>
          </a:xfrm>
          <a:prstGeom prst="rect">
            <a:avLst/>
          </a:prstGeom>
        </p:spPr>
      </p:pic>
      <p:sp>
        <p:nvSpPr>
          <p:cNvPr id="1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800" y="2149631"/>
            <a:ext cx="10672417" cy="514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800" y="2663943"/>
            <a:ext cx="10672417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698261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23"/>
          <p:cNvSpPr>
            <a:spLocks noGrp="1"/>
          </p:cNvSpPr>
          <p:nvPr>
            <p:ph type="body" sz="quarter" idx="53"/>
          </p:nvPr>
        </p:nvSpPr>
        <p:spPr>
          <a:xfrm>
            <a:off x="6410402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9942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8 texte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llipse 16">
            <a:extLst>
              <a:ext uri="{FF2B5EF4-FFF2-40B4-BE49-F238E27FC236}">
                <a16:creationId xmlns:a16="http://schemas.microsoft.com/office/drawing/2014/main" id="{09E2B561-C698-44EC-950D-F28AA9AFA3C4}"/>
              </a:ext>
            </a:extLst>
          </p:cNvPr>
          <p:cNvSpPr/>
          <p:nvPr userDrawn="1"/>
        </p:nvSpPr>
        <p:spPr>
          <a:xfrm>
            <a:off x="10317516" y="-120916"/>
            <a:ext cx="896400" cy="894814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451AD4A4-4914-4957-B717-5E05AD8EAB08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2D2E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00249" y="36286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076" y="6223106"/>
            <a:ext cx="1684301" cy="631614"/>
          </a:xfrm>
          <a:prstGeom prst="rect">
            <a:avLst/>
          </a:prstGeom>
        </p:spPr>
      </p:pic>
      <p:sp>
        <p:nvSpPr>
          <p:cNvPr id="25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698990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591614"/>
            <a:ext cx="5770839" cy="561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3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720799" y="2153945"/>
            <a:ext cx="5770839" cy="2925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00ACCA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1059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8 bullet point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llipse 22">
            <a:extLst>
              <a:ext uri="{FF2B5EF4-FFF2-40B4-BE49-F238E27FC236}">
                <a16:creationId xmlns:a16="http://schemas.microsoft.com/office/drawing/2014/main" id="{B00EF218-A1B9-457B-AB1B-BC77BCECC08C}"/>
              </a:ext>
            </a:extLst>
          </p:cNvPr>
          <p:cNvSpPr/>
          <p:nvPr userDrawn="1"/>
        </p:nvSpPr>
        <p:spPr>
          <a:xfrm>
            <a:off x="10317516" y="-120916"/>
            <a:ext cx="896400" cy="894814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4E5C9F70-B43F-46A6-860F-4EB1208EF419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2D2E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04272" y="374255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3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698990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3624850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2812678"/>
            <a:ext cx="5464020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93259C80-C1DD-4EE2-B772-FF72CCA4C6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72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8 bullet point et graphiqu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llipse 22">
            <a:extLst>
              <a:ext uri="{FF2B5EF4-FFF2-40B4-BE49-F238E27FC236}">
                <a16:creationId xmlns:a16="http://schemas.microsoft.com/office/drawing/2014/main" id="{A1785933-DC9B-495B-BD7F-C3064549D4AE}"/>
              </a:ext>
            </a:extLst>
          </p:cNvPr>
          <p:cNvSpPr/>
          <p:nvPr userDrawn="1"/>
        </p:nvSpPr>
        <p:spPr>
          <a:xfrm>
            <a:off x="10317516" y="-120916"/>
            <a:ext cx="896400" cy="894814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016C7CED-0560-43B7-8830-DB52E663148D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2D2E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20314" y="374255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3624850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2812678"/>
            <a:ext cx="5464020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B72E056E-A8EC-41FF-9E99-E43A2DDAE9FD}"/>
              </a:ext>
            </a:extLst>
          </p:cNvPr>
          <p:cNvSpPr>
            <a:spLocks noGrp="1"/>
          </p:cNvSpPr>
          <p:nvPr>
            <p:ph type="chart" sz="quarter" idx="53"/>
          </p:nvPr>
        </p:nvSpPr>
        <p:spPr>
          <a:xfrm>
            <a:off x="6821872" y="1701630"/>
            <a:ext cx="4815416" cy="42418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B9DF21D-E7CC-4DD1-B5D4-7382F0BBA7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335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lipse 24">
            <a:extLst>
              <a:ext uri="{FF2B5EF4-FFF2-40B4-BE49-F238E27FC236}">
                <a16:creationId xmlns:a16="http://schemas.microsoft.com/office/drawing/2014/main" id="{7C523600-C9D1-48A3-87A6-57FE0D6C1468}"/>
              </a:ext>
            </a:extLst>
          </p:cNvPr>
          <p:cNvSpPr/>
          <p:nvPr userDrawn="1"/>
        </p:nvSpPr>
        <p:spPr>
          <a:xfrm>
            <a:off x="10317516" y="-120916"/>
            <a:ext cx="896400" cy="894814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6CFECA2C-CC99-4CB7-80B6-F123389A364F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2D2E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23397" y="363914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5" name="Ellipse 14"/>
          <p:cNvSpPr/>
          <p:nvPr userDrawn="1"/>
        </p:nvSpPr>
        <p:spPr>
          <a:xfrm>
            <a:off x="1459957" y="2178534"/>
            <a:ext cx="2728800" cy="2729253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5468675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1635851" y="2980742"/>
            <a:ext cx="2377012" cy="785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1395675" y="3719040"/>
            <a:ext cx="2980528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ICI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68675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5468675" y="2591610"/>
            <a:ext cx="5770839" cy="4516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5468675" y="2153949"/>
            <a:ext cx="5770839" cy="3833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00ACCA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DE0A631D-54BE-4C40-A830-C8A51809F6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01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8 tableau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llipse 16">
            <a:extLst>
              <a:ext uri="{FF2B5EF4-FFF2-40B4-BE49-F238E27FC236}">
                <a16:creationId xmlns:a16="http://schemas.microsoft.com/office/drawing/2014/main" id="{618BDB1C-AFD2-4DFA-B2EF-2C80C84B49E2}"/>
              </a:ext>
            </a:extLst>
          </p:cNvPr>
          <p:cNvSpPr/>
          <p:nvPr userDrawn="1"/>
        </p:nvSpPr>
        <p:spPr>
          <a:xfrm>
            <a:off x="10317516" y="-120916"/>
            <a:ext cx="896400" cy="894814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FAC07F23-4251-422C-8AFC-D1FAF0BD0184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2D2E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09170" y="37189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1748367" y="2396460"/>
            <a:ext cx="8128000" cy="185564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5328412C-5FCE-4B2E-AE0D-1F1A157CC8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92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maire 4 blocs partie 2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4526280" cy="498087"/>
          </a:xfrm>
          <a:prstGeom prst="rect">
            <a:avLst/>
          </a:prstGeom>
        </p:spPr>
        <p:txBody>
          <a:bodyPr/>
          <a:lstStyle>
            <a:lvl1pPr>
              <a:defRPr sz="32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SOMMAIRE</a:t>
            </a:r>
          </a:p>
        </p:txBody>
      </p:sp>
      <p:sp>
        <p:nvSpPr>
          <p:cNvPr id="7" name="Ellipse 6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er 27"/>
          <p:cNvGrpSpPr/>
          <p:nvPr userDrawn="1"/>
        </p:nvGrpSpPr>
        <p:grpSpPr>
          <a:xfrm>
            <a:off x="905335" y="1403432"/>
            <a:ext cx="692656" cy="583323"/>
            <a:chOff x="599255" y="1403427"/>
            <a:chExt cx="519491" cy="583323"/>
          </a:xfrm>
        </p:grpSpPr>
        <p:sp>
          <p:nvSpPr>
            <p:cNvPr id="11" name="Ellipse 10"/>
            <p:cNvSpPr/>
            <p:nvPr/>
          </p:nvSpPr>
          <p:spPr>
            <a:xfrm>
              <a:off x="599255" y="1403427"/>
              <a:ext cx="437400" cy="583323"/>
            </a:xfrm>
            <a:prstGeom prst="ellipse">
              <a:avLst/>
            </a:pr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972946" y="1695089"/>
              <a:ext cx="145800" cy="194791"/>
            </a:xfrm>
            <a:prstGeom prst="ellipse">
              <a:avLst/>
            </a:prstGeom>
            <a:solidFill>
              <a:srgbClr val="FAB600">
                <a:alpha val="5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grpSp>
        <p:nvGrpSpPr>
          <p:cNvPr id="29" name="Grouper 28"/>
          <p:cNvGrpSpPr/>
          <p:nvPr userDrawn="1"/>
        </p:nvGrpSpPr>
        <p:grpSpPr>
          <a:xfrm>
            <a:off x="905335" y="3584563"/>
            <a:ext cx="659655" cy="583323"/>
            <a:chOff x="599255" y="3366555"/>
            <a:chExt cx="494741" cy="583323"/>
          </a:xfrm>
        </p:grpSpPr>
        <p:sp>
          <p:nvSpPr>
            <p:cNvPr id="15" name="Ellipse 14"/>
            <p:cNvSpPr/>
            <p:nvPr/>
          </p:nvSpPr>
          <p:spPr>
            <a:xfrm>
              <a:off x="599255" y="3366555"/>
              <a:ext cx="437400" cy="583323"/>
            </a:xfrm>
            <a:prstGeom prst="ellipse">
              <a:avLst/>
            </a:prstGeom>
            <a:gradFill>
              <a:gsLst>
                <a:gs pos="0">
                  <a:srgbClr val="91A8BD"/>
                </a:gs>
                <a:gs pos="100000">
                  <a:srgbClr val="525D7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17" name="Ellipse 16"/>
            <p:cNvSpPr/>
            <p:nvPr/>
          </p:nvSpPr>
          <p:spPr>
            <a:xfrm>
              <a:off x="948196" y="3678751"/>
              <a:ext cx="145800" cy="194791"/>
            </a:xfrm>
            <a:prstGeom prst="ellipse">
              <a:avLst/>
            </a:prstGeom>
            <a:solidFill>
              <a:srgbClr val="91A8BD">
                <a:alpha val="5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grpSp>
        <p:nvGrpSpPr>
          <p:cNvPr id="35" name="Grouper 34"/>
          <p:cNvGrpSpPr/>
          <p:nvPr userDrawn="1"/>
        </p:nvGrpSpPr>
        <p:grpSpPr>
          <a:xfrm>
            <a:off x="6231319" y="1403432"/>
            <a:ext cx="676058" cy="583323"/>
            <a:chOff x="4593741" y="1403427"/>
            <a:chExt cx="507043" cy="583323"/>
          </a:xfrm>
        </p:grpSpPr>
        <p:sp>
          <p:nvSpPr>
            <p:cNvPr id="19" name="Ellipse 18"/>
            <p:cNvSpPr/>
            <p:nvPr/>
          </p:nvSpPr>
          <p:spPr>
            <a:xfrm>
              <a:off x="4593741" y="1403427"/>
              <a:ext cx="437400" cy="583323"/>
            </a:xfrm>
            <a:prstGeom prst="ellipse">
              <a:avLst/>
            </a:prstGeom>
            <a:gradFill>
              <a:gsLst>
                <a:gs pos="0">
                  <a:srgbClr val="EF85B4"/>
                </a:gs>
                <a:gs pos="100000">
                  <a:srgbClr val="E5007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21" name="Ellipse 20"/>
            <p:cNvSpPr/>
            <p:nvPr/>
          </p:nvSpPr>
          <p:spPr>
            <a:xfrm>
              <a:off x="4954984" y="1708420"/>
              <a:ext cx="145800" cy="194791"/>
            </a:xfrm>
            <a:prstGeom prst="ellipse">
              <a:avLst/>
            </a:prstGeom>
            <a:solidFill>
              <a:srgbClr val="EF85B4">
                <a:alpha val="5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grpSp>
        <p:nvGrpSpPr>
          <p:cNvPr id="36" name="Grouper 35"/>
          <p:cNvGrpSpPr/>
          <p:nvPr userDrawn="1"/>
        </p:nvGrpSpPr>
        <p:grpSpPr>
          <a:xfrm>
            <a:off x="6231322" y="3584563"/>
            <a:ext cx="664377" cy="583323"/>
            <a:chOff x="4593741" y="3366555"/>
            <a:chExt cx="498282" cy="583323"/>
          </a:xfrm>
        </p:grpSpPr>
        <p:sp>
          <p:nvSpPr>
            <p:cNvPr id="23" name="Ellipse 22"/>
            <p:cNvSpPr/>
            <p:nvPr/>
          </p:nvSpPr>
          <p:spPr>
            <a:xfrm>
              <a:off x="4593741" y="3366555"/>
              <a:ext cx="437400" cy="583323"/>
            </a:xfrm>
            <a:prstGeom prst="ellipse">
              <a:avLst/>
            </a:prstGeom>
            <a:gradFill>
              <a:gsLst>
                <a:gs pos="0">
                  <a:srgbClr val="92D2E4"/>
                </a:gs>
                <a:gs pos="100000">
                  <a:srgbClr val="00ACCA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25" name="Ellipse 24"/>
            <p:cNvSpPr/>
            <p:nvPr/>
          </p:nvSpPr>
          <p:spPr>
            <a:xfrm>
              <a:off x="4946223" y="3658217"/>
              <a:ext cx="145800" cy="194791"/>
            </a:xfrm>
            <a:prstGeom prst="ellipse">
              <a:avLst/>
            </a:prstGeom>
            <a:solidFill>
              <a:srgbClr val="92D2E4">
                <a:alpha val="5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sp>
        <p:nvSpPr>
          <p:cNvPr id="30" name="Espace réservé du texte 25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801539" y="1552805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34" name="Espace réservé du texte 25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801539" y="3710158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37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6124991" y="1552805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6124990" y="3710158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857162" y="155970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19" hasCustomPrompt="1"/>
          </p:nvPr>
        </p:nvSpPr>
        <p:spPr>
          <a:xfrm>
            <a:off x="1872957" y="1914838"/>
            <a:ext cx="3936831" cy="13184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sp>
        <p:nvSpPr>
          <p:cNvPr id="45" name="Espace réservé du texte 25"/>
          <p:cNvSpPr>
            <a:spLocks noGrp="1"/>
          </p:cNvSpPr>
          <p:nvPr>
            <p:ph type="body" sz="quarter" idx="20" hasCustomPrompt="1"/>
          </p:nvPr>
        </p:nvSpPr>
        <p:spPr>
          <a:xfrm>
            <a:off x="7234561" y="155970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E5007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7250355" y="1914838"/>
            <a:ext cx="3936831" cy="13184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sp>
        <p:nvSpPr>
          <p:cNvPr id="47" name="Espace réservé du texte 25"/>
          <p:cNvSpPr>
            <a:spLocks noGrp="1"/>
          </p:cNvSpPr>
          <p:nvPr>
            <p:ph type="body" sz="quarter" idx="22" hasCustomPrompt="1"/>
          </p:nvPr>
        </p:nvSpPr>
        <p:spPr>
          <a:xfrm>
            <a:off x="1857162" y="3728739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525D7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1872957" y="4083872"/>
            <a:ext cx="3936831" cy="13184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sp>
        <p:nvSpPr>
          <p:cNvPr id="49" name="Espace réservé du texte 25"/>
          <p:cNvSpPr>
            <a:spLocks noGrp="1"/>
          </p:cNvSpPr>
          <p:nvPr>
            <p:ph type="body" sz="quarter" idx="24" hasCustomPrompt="1"/>
          </p:nvPr>
        </p:nvSpPr>
        <p:spPr>
          <a:xfrm>
            <a:off x="7234561" y="3728739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0ACCA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25" hasCustomPrompt="1"/>
          </p:nvPr>
        </p:nvSpPr>
        <p:spPr>
          <a:xfrm>
            <a:off x="7250355" y="4083872"/>
            <a:ext cx="3936831" cy="13184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sp>
        <p:nvSpPr>
          <p:cNvPr id="5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46257C84-6A56-4E9C-A794-0B441F2AA2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237" y="6236872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75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8 2 tableaux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21">
            <a:extLst>
              <a:ext uri="{FF2B5EF4-FFF2-40B4-BE49-F238E27FC236}">
                <a16:creationId xmlns:a16="http://schemas.microsoft.com/office/drawing/2014/main" id="{82FBFB95-BC9D-430B-87D5-82E1F98CBF4D}"/>
              </a:ext>
            </a:extLst>
          </p:cNvPr>
          <p:cNvSpPr/>
          <p:nvPr userDrawn="1"/>
        </p:nvSpPr>
        <p:spPr>
          <a:xfrm>
            <a:off x="10317516" y="-120916"/>
            <a:ext cx="896400" cy="894814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C8004E2B-15DF-4C85-996E-FB848A77C6D0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2D2E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82439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06258" y="356831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782440" y="2407533"/>
            <a:ext cx="5101529" cy="37149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7" name="Espace réservé du texte 25">
            <a:extLst>
              <a:ext uri="{FF2B5EF4-FFF2-40B4-BE49-F238E27FC236}">
                <a16:creationId xmlns:a16="http://schemas.microsoft.com/office/drawing/2014/main" id="{D7ED002A-2F9C-4A2C-8E0E-69A1F7230B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84653" y="1736110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8" name="Espace réservé du tableau 17">
            <a:extLst>
              <a:ext uri="{FF2B5EF4-FFF2-40B4-BE49-F238E27FC236}">
                <a16:creationId xmlns:a16="http://schemas.microsoft.com/office/drawing/2014/main" id="{9FC43950-A6D2-4C5F-8415-54645F5FA5D0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6584653" y="2444658"/>
            <a:ext cx="5101529" cy="37149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D3C7D1BD-E79B-4321-8258-10D16BAB4D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67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8 pictos 3 bulles 1 carré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>
            <a:extLst>
              <a:ext uri="{FF2B5EF4-FFF2-40B4-BE49-F238E27FC236}">
                <a16:creationId xmlns:a16="http://schemas.microsoft.com/office/drawing/2014/main" id="{AB61A325-D2FA-4AB0-AA38-145639779BD1}"/>
              </a:ext>
            </a:extLst>
          </p:cNvPr>
          <p:cNvSpPr/>
          <p:nvPr userDrawn="1"/>
        </p:nvSpPr>
        <p:spPr>
          <a:xfrm>
            <a:off x="10317516" y="-120916"/>
            <a:ext cx="896400" cy="894814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D45C7537-E2CF-41A7-A3C4-D7C08664FF92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2D2E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345D80A0-A99F-4C9F-981F-83F754F69C9B}"/>
              </a:ext>
            </a:extLst>
          </p:cNvPr>
          <p:cNvSpPr/>
          <p:nvPr userDrawn="1"/>
        </p:nvSpPr>
        <p:spPr>
          <a:xfrm>
            <a:off x="1240533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FE31BCF6-B73D-4BE9-840B-FF78EA2C3942}"/>
              </a:ext>
            </a:extLst>
          </p:cNvPr>
          <p:cNvSpPr/>
          <p:nvPr userDrawn="1"/>
        </p:nvSpPr>
        <p:spPr>
          <a:xfrm>
            <a:off x="6570633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AE09E198-37F7-4CE1-A433-D726A6267484}"/>
              </a:ext>
            </a:extLst>
          </p:cNvPr>
          <p:cNvSpPr/>
          <p:nvPr userDrawn="1"/>
        </p:nvSpPr>
        <p:spPr>
          <a:xfrm>
            <a:off x="3894781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4" name="Shape 513">
            <a:extLst>
              <a:ext uri="{FF2B5EF4-FFF2-40B4-BE49-F238E27FC236}">
                <a16:creationId xmlns:a16="http://schemas.microsoft.com/office/drawing/2014/main" id="{CC9F4C00-C3BA-45CE-AA9B-42086481D658}"/>
              </a:ext>
            </a:extLst>
          </p:cNvPr>
          <p:cNvSpPr/>
          <p:nvPr userDrawn="1"/>
        </p:nvSpPr>
        <p:spPr>
          <a:xfrm>
            <a:off x="9206005" y="2318564"/>
            <a:ext cx="1436400" cy="1436049"/>
          </a:xfrm>
          <a:prstGeom prst="rect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e 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46855" y="35051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33" y="2436610"/>
            <a:ext cx="1442720" cy="108204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932" y="2436610"/>
            <a:ext cx="1442720" cy="108204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633" y="2436610"/>
            <a:ext cx="1442720" cy="108204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7497" y="2478507"/>
            <a:ext cx="1442720" cy="1082040"/>
          </a:xfrm>
          <a:prstGeom prst="rect">
            <a:avLst/>
          </a:prstGeom>
        </p:spPr>
      </p:pic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1">
                <a:solidFill>
                  <a:srgbClr val="00ACCA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8" name="Espace réservé du texte 36"/>
          <p:cNvSpPr>
            <a:spLocks noGrp="1"/>
          </p:cNvSpPr>
          <p:nvPr>
            <p:ph type="body" sz="quarter" idx="32" hasCustomPrompt="1"/>
          </p:nvPr>
        </p:nvSpPr>
        <p:spPr>
          <a:xfrm>
            <a:off x="970112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0" name="Espace réservé du texte 36"/>
          <p:cNvSpPr>
            <a:spLocks noGrp="1"/>
          </p:cNvSpPr>
          <p:nvPr>
            <p:ph type="body" sz="quarter" idx="34" hasCustomPrompt="1"/>
          </p:nvPr>
        </p:nvSpPr>
        <p:spPr>
          <a:xfrm>
            <a:off x="372715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2" name="Espace réservé du texte 36"/>
          <p:cNvSpPr>
            <a:spLocks noGrp="1"/>
          </p:cNvSpPr>
          <p:nvPr>
            <p:ph type="body" sz="quarter" idx="36" hasCustomPrompt="1"/>
          </p:nvPr>
        </p:nvSpPr>
        <p:spPr>
          <a:xfrm>
            <a:off x="6422044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4" name="Espace réservé du texte 36"/>
          <p:cNvSpPr>
            <a:spLocks noGrp="1"/>
          </p:cNvSpPr>
          <p:nvPr>
            <p:ph type="body" sz="quarter" idx="38" hasCustomPrompt="1"/>
          </p:nvPr>
        </p:nvSpPr>
        <p:spPr>
          <a:xfrm>
            <a:off x="896149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970111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3727157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6422046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0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961495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2AA8B0D-8874-4C8C-8D26-11899F2E24C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38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8 4 chiffres et texte">
    <p:bg>
      <p:bgPr>
        <a:solidFill>
          <a:schemeClr val="bg1">
            <a:lumMod val="95000"/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>
            <a:extLst>
              <a:ext uri="{FF2B5EF4-FFF2-40B4-BE49-F238E27FC236}">
                <a16:creationId xmlns:a16="http://schemas.microsoft.com/office/drawing/2014/main" id="{EC60CB74-BB8A-4A18-8BB8-E9A4A65B8CF6}"/>
              </a:ext>
            </a:extLst>
          </p:cNvPr>
          <p:cNvSpPr/>
          <p:nvPr userDrawn="1"/>
        </p:nvSpPr>
        <p:spPr>
          <a:xfrm>
            <a:off x="10317516" y="-120916"/>
            <a:ext cx="896400" cy="894814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D63699C6-2588-4BB8-8A3D-3FA819260139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2D2E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1" name="Shape 512">
            <a:extLst>
              <a:ext uri="{FF2B5EF4-FFF2-40B4-BE49-F238E27FC236}">
                <a16:creationId xmlns:a16="http://schemas.microsoft.com/office/drawing/2014/main" id="{AD3D751E-2D3E-45E1-B269-29A2EB1FF2AE}"/>
              </a:ext>
            </a:extLst>
          </p:cNvPr>
          <p:cNvSpPr/>
          <p:nvPr userDrawn="1"/>
        </p:nvSpPr>
        <p:spPr>
          <a:xfrm>
            <a:off x="4998461" y="2499385"/>
            <a:ext cx="1544400" cy="1542736"/>
          </a:xfrm>
          <a:prstGeom prst="rect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ABFB65F7-C2EE-4A98-8953-DFEC82A49108}"/>
              </a:ext>
            </a:extLst>
          </p:cNvPr>
          <p:cNvSpPr/>
          <p:nvPr userDrawn="1"/>
        </p:nvSpPr>
        <p:spPr>
          <a:xfrm>
            <a:off x="2528733" y="2552728"/>
            <a:ext cx="1483200" cy="14834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3F4B8626-E9BB-4FCC-9BDB-758800423D61}"/>
              </a:ext>
            </a:extLst>
          </p:cNvPr>
          <p:cNvSpPr/>
          <p:nvPr userDrawn="1"/>
        </p:nvSpPr>
        <p:spPr>
          <a:xfrm>
            <a:off x="7273841" y="2655865"/>
            <a:ext cx="1278000" cy="1277140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B9E3053E-A043-4AD8-A6D1-A25B93011388}"/>
              </a:ext>
            </a:extLst>
          </p:cNvPr>
          <p:cNvSpPr/>
          <p:nvPr userDrawn="1"/>
        </p:nvSpPr>
        <p:spPr>
          <a:xfrm>
            <a:off x="9156485" y="2777067"/>
            <a:ext cx="1033200" cy="1034736"/>
          </a:xfrm>
          <a:prstGeom prst="ellipse">
            <a:avLst/>
          </a:prstGeom>
          <a:gradFill>
            <a:gsLst>
              <a:gs pos="0">
                <a:srgbClr val="BDBE98"/>
              </a:gs>
              <a:gs pos="100000">
                <a:srgbClr val="7D82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25212" y="379428"/>
            <a:ext cx="585931" cy="51225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2289596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4726372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7079008" y="3026184"/>
            <a:ext cx="1702853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29" hasCustomPrompt="1"/>
          </p:nvPr>
        </p:nvSpPr>
        <p:spPr>
          <a:xfrm>
            <a:off x="9001107" y="3026184"/>
            <a:ext cx="1379648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49091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rgbClr val="00ACCA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815354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019315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7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824683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0F05AEF4-CE09-4388-8373-FDD3F11E30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7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8 2 chiffres/pictos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llipse 28">
            <a:extLst>
              <a:ext uri="{FF2B5EF4-FFF2-40B4-BE49-F238E27FC236}">
                <a16:creationId xmlns:a16="http://schemas.microsoft.com/office/drawing/2014/main" id="{F3B4263A-2740-4FA9-801C-A2080BFB4963}"/>
              </a:ext>
            </a:extLst>
          </p:cNvPr>
          <p:cNvSpPr/>
          <p:nvPr userDrawn="1"/>
        </p:nvSpPr>
        <p:spPr>
          <a:xfrm>
            <a:off x="10317516" y="-120916"/>
            <a:ext cx="896400" cy="894814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71FDAF7E-4F31-4A2B-9D07-CE81DD8906A0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2D2E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941D9C86-C93F-4616-B93F-E76F7974C870}"/>
              </a:ext>
            </a:extLst>
          </p:cNvPr>
          <p:cNvSpPr/>
          <p:nvPr userDrawn="1"/>
        </p:nvSpPr>
        <p:spPr>
          <a:xfrm>
            <a:off x="5417636" y="2001524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042BC14D-C708-4600-B516-786134842673}"/>
              </a:ext>
            </a:extLst>
          </p:cNvPr>
          <p:cNvSpPr/>
          <p:nvPr userDrawn="1"/>
        </p:nvSpPr>
        <p:spPr>
          <a:xfrm>
            <a:off x="5417636" y="3834431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67841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10883" y="37781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720799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 sous-titre</a:t>
            </a:r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2153944"/>
            <a:ext cx="1442720" cy="108204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3986851"/>
            <a:ext cx="1442720" cy="1082040"/>
          </a:xfrm>
          <a:prstGeom prst="rect">
            <a:avLst/>
          </a:prstGeom>
        </p:spPr>
      </p:pic>
      <p:sp>
        <p:nvSpPr>
          <p:cNvPr id="21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7562791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02- sous-titre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720799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562791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C9053A94-7248-49C0-9683-2C3EEF1DE69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44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8 4 etap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Ellipse 47">
            <a:extLst>
              <a:ext uri="{FF2B5EF4-FFF2-40B4-BE49-F238E27FC236}">
                <a16:creationId xmlns:a16="http://schemas.microsoft.com/office/drawing/2014/main" id="{A6C00B50-03DD-470B-99AB-2BAB287933C8}"/>
              </a:ext>
            </a:extLst>
          </p:cNvPr>
          <p:cNvSpPr/>
          <p:nvPr userDrawn="1"/>
        </p:nvSpPr>
        <p:spPr>
          <a:xfrm>
            <a:off x="10317516" y="-120916"/>
            <a:ext cx="896400" cy="894814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6F9B7C50-E402-48B3-8D7E-2217FB9A90BB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2D2E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planning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46855" y="37189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6" name="Ellipse 15"/>
          <p:cNvSpPr/>
          <p:nvPr userDrawn="1"/>
        </p:nvSpPr>
        <p:spPr>
          <a:xfrm>
            <a:off x="1749777" y="185787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llipse 17"/>
          <p:cNvSpPr/>
          <p:nvPr userDrawn="1"/>
        </p:nvSpPr>
        <p:spPr>
          <a:xfrm>
            <a:off x="1749777" y="296227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0" name="Ellipse 19"/>
          <p:cNvSpPr/>
          <p:nvPr userDrawn="1"/>
        </p:nvSpPr>
        <p:spPr>
          <a:xfrm>
            <a:off x="1749777" y="406073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2" name="Ellipse 21"/>
          <p:cNvSpPr/>
          <p:nvPr userDrawn="1"/>
        </p:nvSpPr>
        <p:spPr>
          <a:xfrm>
            <a:off x="1749777" y="516438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05609" y="189405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3005609" y="297934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2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9" hasCustomPrompt="1"/>
          </p:nvPr>
        </p:nvSpPr>
        <p:spPr>
          <a:xfrm>
            <a:off x="3005609" y="408008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3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0" hasCustomPrompt="1"/>
          </p:nvPr>
        </p:nvSpPr>
        <p:spPr>
          <a:xfrm>
            <a:off x="3005609" y="5209936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</a:t>
            </a:r>
          </a:p>
        </p:txBody>
      </p:sp>
      <p:sp>
        <p:nvSpPr>
          <p:cNvPr id="27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1749780" y="1929120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29" name="Espace réservé du texte 25"/>
          <p:cNvSpPr>
            <a:spLocks noGrp="1"/>
          </p:cNvSpPr>
          <p:nvPr>
            <p:ph type="body" sz="quarter" idx="22" hasCustomPrompt="1"/>
          </p:nvPr>
        </p:nvSpPr>
        <p:spPr>
          <a:xfrm>
            <a:off x="1749780" y="3029461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1749780" y="413310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1" name="Espace réservé du texte 25"/>
          <p:cNvSpPr>
            <a:spLocks noGrp="1"/>
          </p:cNvSpPr>
          <p:nvPr>
            <p:ph type="body" sz="quarter" idx="24" hasCustomPrompt="1"/>
          </p:nvPr>
        </p:nvSpPr>
        <p:spPr>
          <a:xfrm>
            <a:off x="1749780" y="5236749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4251911" y="1778738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1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4251911" y="282500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7D82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2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30" hasCustomPrompt="1"/>
          </p:nvPr>
        </p:nvSpPr>
        <p:spPr>
          <a:xfrm>
            <a:off x="4251911" y="3935759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3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32" hasCustomPrompt="1"/>
          </p:nvPr>
        </p:nvSpPr>
        <p:spPr>
          <a:xfrm>
            <a:off x="4251911" y="5005413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4</a:t>
            </a:r>
          </a:p>
        </p:txBody>
      </p:sp>
      <p:sp>
        <p:nvSpPr>
          <p:cNvPr id="41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4251907" y="2067390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4251907" y="3113656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4251907" y="4224411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4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251907" y="5294065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5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4B79C31E-675C-4AFC-AEAB-FCC4CB4A9B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  <p:sp>
        <p:nvSpPr>
          <p:cNvPr id="40" name="Ellipse 39">
            <a:extLst>
              <a:ext uri="{FF2B5EF4-FFF2-40B4-BE49-F238E27FC236}">
                <a16:creationId xmlns:a16="http://schemas.microsoft.com/office/drawing/2014/main" id="{4C79F60C-A189-4F31-B646-CF16D4591F66}"/>
              </a:ext>
            </a:extLst>
          </p:cNvPr>
          <p:cNvSpPr/>
          <p:nvPr userDrawn="1"/>
        </p:nvSpPr>
        <p:spPr>
          <a:xfrm>
            <a:off x="2925820" y="1727553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ED6C4D"/>
                </a:gs>
                <a:gs pos="100000">
                  <a:srgbClr val="FAB60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9E65C999-1816-4424-936A-D93966EF85A9}"/>
              </a:ext>
            </a:extLst>
          </p:cNvPr>
          <p:cNvSpPr/>
          <p:nvPr userDrawn="1"/>
        </p:nvSpPr>
        <p:spPr>
          <a:xfrm>
            <a:off x="2925820" y="2831961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7D8273"/>
                </a:gs>
                <a:gs pos="100000">
                  <a:srgbClr val="BDBE9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D85BDC45-B20D-4DD9-B80A-75B7797E64DD}"/>
              </a:ext>
            </a:extLst>
          </p:cNvPr>
          <p:cNvSpPr/>
          <p:nvPr userDrawn="1"/>
        </p:nvSpPr>
        <p:spPr>
          <a:xfrm>
            <a:off x="2925820" y="3930421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00ABA0"/>
                </a:gs>
                <a:gs pos="100000">
                  <a:srgbClr val="A0D4D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3551B7A1-55C4-49DA-82E5-8B1B3F0ADF9F}"/>
              </a:ext>
            </a:extLst>
          </p:cNvPr>
          <p:cNvSpPr/>
          <p:nvPr userDrawn="1"/>
        </p:nvSpPr>
        <p:spPr>
          <a:xfrm>
            <a:off x="2925820" y="5034065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98C21D"/>
                </a:gs>
                <a:gs pos="100000">
                  <a:srgbClr val="E1E15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4039880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8 7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Ellipse 70">
            <a:extLst>
              <a:ext uri="{FF2B5EF4-FFF2-40B4-BE49-F238E27FC236}">
                <a16:creationId xmlns:a16="http://schemas.microsoft.com/office/drawing/2014/main" id="{AA6EACAC-DC56-4DE6-9516-E5915E3AA8A9}"/>
              </a:ext>
            </a:extLst>
          </p:cNvPr>
          <p:cNvSpPr/>
          <p:nvPr userDrawn="1"/>
        </p:nvSpPr>
        <p:spPr>
          <a:xfrm>
            <a:off x="10317516" y="-120916"/>
            <a:ext cx="896400" cy="894814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2938658B-9E53-474D-B41E-A9F45493FEE1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2D2E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19944" y="360698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589545" y="2234689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649655" y="2234689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3075071" y="4417128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6116962" y="4417128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217445" y="4417128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9480" y="111717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11717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64732" y="509039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14564" y="509039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507104" y="509039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1003607" y="2833341"/>
            <a:ext cx="10440000" cy="1548000"/>
            <a:chOff x="551416" y="2960114"/>
            <a:chExt cx="813822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551416" y="2960114"/>
              <a:ext cx="5829718" cy="1271146"/>
              <a:chOff x="1874044" y="2117921"/>
              <a:chExt cx="8445500" cy="1841508"/>
            </a:xfrm>
          </p:grpSpPr>
          <p:sp>
            <p:nvSpPr>
              <p:cNvPr id="7" name="Shape 735"/>
              <p:cNvSpPr/>
              <p:nvPr/>
            </p:nvSpPr>
            <p:spPr>
              <a:xfrm>
                <a:off x="1874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2" name="Shape 740"/>
              <p:cNvSpPr/>
              <p:nvPr/>
            </p:nvSpPr>
            <p:spPr>
              <a:xfrm rot="10800000" flipH="1">
                <a:off x="1874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2D2E4"/>
                  </a:gs>
                  <a:gs pos="100000">
                    <a:srgbClr val="00ACCA"/>
                  </a:gs>
                </a:gsLst>
                <a:lin ang="5400000" scaled="1"/>
              </a:gradFill>
              <a:ln w="12700">
                <a:noFill/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2D2E4"/>
                  </a:gs>
                  <a:gs pos="100000">
                    <a:srgbClr val="00ACCA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2D2E4"/>
                  </a:gs>
                  <a:gs pos="100000">
                    <a:srgbClr val="00ACCA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2D2E4"/>
                  </a:gs>
                  <a:gs pos="100000">
                    <a:srgbClr val="00ACCA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2D2E4"/>
                  </a:gs>
                  <a:gs pos="100000">
                    <a:srgbClr val="00ACCA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2D2E4"/>
                </a:gs>
                <a:gs pos="100000">
                  <a:srgbClr val="00ACCA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2D2E4"/>
                </a:gs>
                <a:gs pos="100000">
                  <a:srgbClr val="00ACCA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10068515" y="3288685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9959327" y="3692837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64" name="Espace réservé du texte 25"/>
          <p:cNvSpPr>
            <a:spLocks noGrp="1"/>
          </p:cNvSpPr>
          <p:nvPr>
            <p:ph type="body" sz="quarter" idx="54" hasCustomPrompt="1"/>
          </p:nvPr>
        </p:nvSpPr>
        <p:spPr>
          <a:xfrm>
            <a:off x="1258450" y="3288681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5" name="Espace réservé du texte 42"/>
          <p:cNvSpPr>
            <a:spLocks noGrp="1"/>
          </p:cNvSpPr>
          <p:nvPr>
            <p:ph type="body" sz="quarter" idx="55" hasCustomPrompt="1"/>
          </p:nvPr>
        </p:nvSpPr>
        <p:spPr>
          <a:xfrm>
            <a:off x="1149258" y="3692837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6" name="Connecteur droit 65"/>
          <p:cNvCxnSpPr/>
          <p:nvPr userDrawn="1"/>
        </p:nvCxnSpPr>
        <p:spPr>
          <a:xfrm>
            <a:off x="1572375" y="2234689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Espace réservé du texte 53"/>
          <p:cNvSpPr>
            <a:spLocks noGrp="1"/>
          </p:cNvSpPr>
          <p:nvPr>
            <p:ph type="body" sz="quarter" idx="56"/>
          </p:nvPr>
        </p:nvSpPr>
        <p:spPr>
          <a:xfrm>
            <a:off x="872312" y="111717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10744995" y="2234689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10044932" y="111717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70" name="Image 69">
            <a:extLst>
              <a:ext uri="{FF2B5EF4-FFF2-40B4-BE49-F238E27FC236}">
                <a16:creationId xmlns:a16="http://schemas.microsoft.com/office/drawing/2014/main" id="{58C036E6-2CF3-45EC-9856-534E420656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3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8 6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llipse 64">
            <a:extLst>
              <a:ext uri="{FF2B5EF4-FFF2-40B4-BE49-F238E27FC236}">
                <a16:creationId xmlns:a16="http://schemas.microsoft.com/office/drawing/2014/main" id="{775CA797-3438-46C7-931D-9B27B6E67BCA}"/>
              </a:ext>
            </a:extLst>
          </p:cNvPr>
          <p:cNvSpPr/>
          <p:nvPr userDrawn="1"/>
        </p:nvSpPr>
        <p:spPr>
          <a:xfrm>
            <a:off x="10317516" y="-120916"/>
            <a:ext cx="896400" cy="894814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F2C91C80-31CB-40A1-B0AD-C0C574742854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2D2E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46855" y="37202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3657960" y="2158573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6718070" y="2158573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2187415" y="4386952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5229306" y="4386952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8283556" y="4386952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1640924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1531736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3014635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2905443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4537003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4427811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6033391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5924199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7573215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7464023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2957895" y="104106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007731" y="104106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1430843" y="506022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480675" y="506022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573215" y="506022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1397092" y="2746195"/>
            <a:ext cx="9000000" cy="1548000"/>
            <a:chOff x="1691056" y="2960114"/>
            <a:chExt cx="699858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1691056" y="2960114"/>
              <a:ext cx="4690077" cy="1271146"/>
              <a:chOff x="3525039" y="2117921"/>
              <a:chExt cx="6794505" cy="1841508"/>
            </a:xfrm>
          </p:grpSpPr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2D2E4"/>
                  </a:gs>
                  <a:gs pos="100000">
                    <a:srgbClr val="00ACCA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2D2E4"/>
                  </a:gs>
                  <a:gs pos="100000">
                    <a:srgbClr val="00ACCA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2D2E4"/>
                  </a:gs>
                  <a:gs pos="100000">
                    <a:srgbClr val="00ACCA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92D2E4"/>
                  </a:gs>
                  <a:gs pos="100000">
                    <a:srgbClr val="00ACCA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2D2E4"/>
                </a:gs>
                <a:gs pos="100000">
                  <a:srgbClr val="00ACCA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2D2E4"/>
                </a:gs>
                <a:gs pos="100000">
                  <a:srgbClr val="00ACCA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9041131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8931943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9624131" y="2158573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8924068" y="104106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64" name="Image 63">
            <a:extLst>
              <a:ext uri="{FF2B5EF4-FFF2-40B4-BE49-F238E27FC236}">
                <a16:creationId xmlns:a16="http://schemas.microsoft.com/office/drawing/2014/main" id="{C84FABC7-17E4-4554-8D92-C40B0C7A1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641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8 5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Ellipse 53">
            <a:extLst>
              <a:ext uri="{FF2B5EF4-FFF2-40B4-BE49-F238E27FC236}">
                <a16:creationId xmlns:a16="http://schemas.microsoft.com/office/drawing/2014/main" id="{1BA43EC5-CA7E-417F-8B26-2FDE2619FAF2}"/>
              </a:ext>
            </a:extLst>
          </p:cNvPr>
          <p:cNvSpPr/>
          <p:nvPr userDrawn="1"/>
        </p:nvSpPr>
        <p:spPr>
          <a:xfrm>
            <a:off x="10317516" y="-120916"/>
            <a:ext cx="896400" cy="894814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583F191A-24FF-49C6-8CFE-4EC302219871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2D2E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2322768" y="2820810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2D2E4"/>
                </a:gs>
                <a:gs pos="100000">
                  <a:srgbClr val="00ACCA"/>
                </a:gs>
              </a:gsLst>
              <a:lin ang="5400000" scaled="1"/>
            </a:gradFill>
            <a:ln w="12700">
              <a:noFill/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2D2E4"/>
                </a:gs>
                <a:gs pos="100000">
                  <a:srgbClr val="00ACCA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2D2E4"/>
                </a:gs>
                <a:gs pos="100000">
                  <a:srgbClr val="00ACCA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2D2E4"/>
                </a:gs>
                <a:gs pos="100000">
                  <a:srgbClr val="00ACCA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92D2E4"/>
                </a:gs>
                <a:gs pos="100000">
                  <a:srgbClr val="00ACCA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13456" y="362555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679022" y="2236450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685674" y="2236450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3065795" y="4465709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6107686" y="4465709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106353" y="4465709"/>
            <a:ext cx="2839" cy="507283"/>
          </a:xfrm>
          <a:prstGeom prst="line">
            <a:avLst/>
          </a:prstGeom>
          <a:ln>
            <a:solidFill>
              <a:srgbClr val="00A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925499" y="1118940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75335" y="1118940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01997" y="513897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351829" y="513897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396012" y="513897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53" name="Image 52">
            <a:extLst>
              <a:ext uri="{FF2B5EF4-FFF2-40B4-BE49-F238E27FC236}">
                <a16:creationId xmlns:a16="http://schemas.microsoft.com/office/drawing/2014/main" id="{B0145A03-662D-404F-BBA5-28A443775A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4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8 5 dates couleur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Ellipse 48">
            <a:extLst>
              <a:ext uri="{FF2B5EF4-FFF2-40B4-BE49-F238E27FC236}">
                <a16:creationId xmlns:a16="http://schemas.microsoft.com/office/drawing/2014/main" id="{9D62B15C-6B2B-47A3-94A2-5BFEC1833767}"/>
              </a:ext>
            </a:extLst>
          </p:cNvPr>
          <p:cNvSpPr/>
          <p:nvPr userDrawn="1"/>
        </p:nvSpPr>
        <p:spPr>
          <a:xfrm>
            <a:off x="10317516" y="-120916"/>
            <a:ext cx="896400" cy="894814"/>
          </a:xfrm>
          <a:prstGeom prst="ellipse">
            <a:avLst/>
          </a:prstGeom>
          <a:gradFill>
            <a:gsLst>
              <a:gs pos="0">
                <a:srgbClr val="92D2E4"/>
              </a:gs>
              <a:gs pos="100000">
                <a:srgbClr val="00ACCA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DB842DFE-31BF-4DD1-8FCF-8D8FAAC50C56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92D2E4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2306349" y="2926245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F85B4"/>
                </a:gs>
                <a:gs pos="100000">
                  <a:srgbClr val="E50071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22" name="Connecteur droit 21"/>
          <p:cNvCxnSpPr/>
          <p:nvPr userDrawn="1"/>
        </p:nvCxnSpPr>
        <p:spPr>
          <a:xfrm>
            <a:off x="4589545" y="2314899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 userDrawn="1"/>
        </p:nvCxnSpPr>
        <p:spPr>
          <a:xfrm>
            <a:off x="7649655" y="2314899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3013639" y="4544713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055530" y="4544713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 userDrawn="1"/>
        </p:nvCxnSpPr>
        <p:spPr>
          <a:xfrm>
            <a:off x="9156013" y="4544713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9480" y="119738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19738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03300" y="521798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353132" y="521798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445672" y="521798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08</a:t>
            </a:r>
          </a:p>
        </p:txBody>
      </p:sp>
      <p:sp>
        <p:nvSpPr>
          <p:cNvPr id="4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46855" y="36513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48" name="Image 47">
            <a:extLst>
              <a:ext uri="{FF2B5EF4-FFF2-40B4-BE49-F238E27FC236}">
                <a16:creationId xmlns:a16="http://schemas.microsoft.com/office/drawing/2014/main" id="{4BD5DB3C-1D49-4E4E-B9D9-3BD6C237BF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00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9 couleurs télémédecine">
    <p:bg>
      <p:bgPr>
        <a:gradFill>
          <a:gsLst>
            <a:gs pos="0">
              <a:srgbClr val="209BD8"/>
            </a:gs>
            <a:gs pos="59000">
              <a:srgbClr val="004A93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204826"/>
            <a:ext cx="1216800" cy="1215750"/>
          </a:xfrm>
          <a:prstGeom prst="ellipse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3A36713-7AC4-4D99-8751-D809769015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090" y="3245457"/>
            <a:ext cx="7168486" cy="537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503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 4 blocs partie 3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4526280" cy="498087"/>
          </a:xfrm>
          <a:prstGeom prst="rect">
            <a:avLst/>
          </a:prstGeom>
        </p:spPr>
        <p:txBody>
          <a:bodyPr/>
          <a:lstStyle>
            <a:lvl1pPr>
              <a:defRPr sz="32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SOMMAIRE</a:t>
            </a:r>
          </a:p>
        </p:txBody>
      </p:sp>
      <p:sp>
        <p:nvSpPr>
          <p:cNvPr id="7" name="Ellipse 6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er 27"/>
          <p:cNvGrpSpPr/>
          <p:nvPr userDrawn="1"/>
        </p:nvGrpSpPr>
        <p:grpSpPr>
          <a:xfrm>
            <a:off x="905335" y="1403432"/>
            <a:ext cx="671261" cy="583323"/>
            <a:chOff x="599255" y="1403427"/>
            <a:chExt cx="503445" cy="583323"/>
          </a:xfrm>
        </p:grpSpPr>
        <p:sp>
          <p:nvSpPr>
            <p:cNvPr id="11" name="Ellipse 10"/>
            <p:cNvSpPr/>
            <p:nvPr/>
          </p:nvSpPr>
          <p:spPr>
            <a:xfrm>
              <a:off x="599255" y="1403427"/>
              <a:ext cx="437400" cy="583323"/>
            </a:xfrm>
            <a:prstGeom prst="ellipse">
              <a:avLst/>
            </a:prstGeom>
            <a:gradFill>
              <a:gsLst>
                <a:gs pos="0">
                  <a:srgbClr val="209BD8"/>
                </a:gs>
                <a:gs pos="100000">
                  <a:srgbClr val="004A93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956900" y="1708806"/>
              <a:ext cx="145800" cy="194791"/>
            </a:xfrm>
            <a:prstGeom prst="ellipse">
              <a:avLst/>
            </a:prstGeom>
            <a:solidFill>
              <a:srgbClr val="209BD8">
                <a:alpha val="5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grpSp>
        <p:nvGrpSpPr>
          <p:cNvPr id="29" name="Grouper 28"/>
          <p:cNvGrpSpPr/>
          <p:nvPr userDrawn="1"/>
        </p:nvGrpSpPr>
        <p:grpSpPr>
          <a:xfrm>
            <a:off x="905335" y="3584563"/>
            <a:ext cx="680565" cy="583323"/>
            <a:chOff x="599255" y="3366555"/>
            <a:chExt cx="510423" cy="583323"/>
          </a:xfrm>
        </p:grpSpPr>
        <p:sp>
          <p:nvSpPr>
            <p:cNvPr id="15" name="Ellipse 14"/>
            <p:cNvSpPr/>
            <p:nvPr/>
          </p:nvSpPr>
          <p:spPr>
            <a:xfrm>
              <a:off x="599255" y="3366555"/>
              <a:ext cx="437400" cy="583323"/>
            </a:xfrm>
            <a:prstGeom prst="ellipse">
              <a:avLst/>
            </a:prstGeom>
            <a:gradFill>
              <a:gsLst>
                <a:gs pos="0">
                  <a:srgbClr val="91A8BD"/>
                </a:gs>
                <a:gs pos="100000">
                  <a:srgbClr val="525D7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17" name="Ellipse 16"/>
            <p:cNvSpPr/>
            <p:nvPr/>
          </p:nvSpPr>
          <p:spPr>
            <a:xfrm>
              <a:off x="963878" y="3658217"/>
              <a:ext cx="145800" cy="194791"/>
            </a:xfrm>
            <a:prstGeom prst="ellipse">
              <a:avLst/>
            </a:prstGeom>
            <a:solidFill>
              <a:srgbClr val="91A8BD">
                <a:alpha val="5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grpSp>
        <p:nvGrpSpPr>
          <p:cNvPr id="35" name="Grouper 34"/>
          <p:cNvGrpSpPr/>
          <p:nvPr userDrawn="1"/>
        </p:nvGrpSpPr>
        <p:grpSpPr>
          <a:xfrm>
            <a:off x="6231321" y="1403432"/>
            <a:ext cx="680401" cy="583323"/>
            <a:chOff x="4593741" y="1403427"/>
            <a:chExt cx="510300" cy="583323"/>
          </a:xfrm>
        </p:grpSpPr>
        <p:sp>
          <p:nvSpPr>
            <p:cNvPr id="19" name="Ellipse 18"/>
            <p:cNvSpPr/>
            <p:nvPr/>
          </p:nvSpPr>
          <p:spPr>
            <a:xfrm>
              <a:off x="4593741" y="1403427"/>
              <a:ext cx="437400" cy="583323"/>
            </a:xfrm>
            <a:prstGeom prst="ellipse">
              <a:avLst/>
            </a:prstGeom>
            <a:gradFill>
              <a:gsLst>
                <a:gs pos="0">
                  <a:srgbClr val="EF85B4"/>
                </a:gs>
                <a:gs pos="100000">
                  <a:srgbClr val="E50071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21" name="Ellipse 20"/>
            <p:cNvSpPr/>
            <p:nvPr/>
          </p:nvSpPr>
          <p:spPr>
            <a:xfrm>
              <a:off x="4958241" y="1716317"/>
              <a:ext cx="145800" cy="194791"/>
            </a:xfrm>
            <a:prstGeom prst="ellipse">
              <a:avLst/>
            </a:prstGeom>
            <a:solidFill>
              <a:srgbClr val="EF85B4">
                <a:alpha val="5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grpSp>
        <p:nvGrpSpPr>
          <p:cNvPr id="36" name="Grouper 35"/>
          <p:cNvGrpSpPr/>
          <p:nvPr userDrawn="1"/>
        </p:nvGrpSpPr>
        <p:grpSpPr>
          <a:xfrm>
            <a:off x="6231321" y="3584563"/>
            <a:ext cx="688377" cy="583323"/>
            <a:chOff x="4593741" y="3366555"/>
            <a:chExt cx="516282" cy="583323"/>
          </a:xfrm>
        </p:grpSpPr>
        <p:sp>
          <p:nvSpPr>
            <p:cNvPr id="23" name="Ellipse 22"/>
            <p:cNvSpPr/>
            <p:nvPr/>
          </p:nvSpPr>
          <p:spPr>
            <a:xfrm>
              <a:off x="4593741" y="3366555"/>
              <a:ext cx="437400" cy="583323"/>
            </a:xfrm>
            <a:prstGeom prst="ellipse">
              <a:avLst/>
            </a:prstGeom>
            <a:gradFill>
              <a:gsLst>
                <a:gs pos="0">
                  <a:srgbClr val="92D2E4"/>
                </a:gs>
                <a:gs pos="100000">
                  <a:srgbClr val="209BD8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25" name="Ellipse 24"/>
            <p:cNvSpPr/>
            <p:nvPr/>
          </p:nvSpPr>
          <p:spPr>
            <a:xfrm>
              <a:off x="4964223" y="3658217"/>
              <a:ext cx="145800" cy="194791"/>
            </a:xfrm>
            <a:prstGeom prst="ellipse">
              <a:avLst/>
            </a:prstGeom>
            <a:solidFill>
              <a:srgbClr val="92D2E4">
                <a:alpha val="5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sp>
        <p:nvSpPr>
          <p:cNvPr id="30" name="Espace réservé du texte 25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801539" y="1552805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34" name="Espace réservé du texte 25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801539" y="3710158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37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6124991" y="1552805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07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6124990" y="3710158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857162" y="155970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04A9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19" hasCustomPrompt="1"/>
          </p:nvPr>
        </p:nvSpPr>
        <p:spPr>
          <a:xfrm>
            <a:off x="1872957" y="1914838"/>
            <a:ext cx="3936831" cy="13184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sp>
        <p:nvSpPr>
          <p:cNvPr id="45" name="Espace réservé du texte 25"/>
          <p:cNvSpPr>
            <a:spLocks noGrp="1"/>
          </p:cNvSpPr>
          <p:nvPr>
            <p:ph type="body" sz="quarter" idx="20" hasCustomPrompt="1"/>
          </p:nvPr>
        </p:nvSpPr>
        <p:spPr>
          <a:xfrm>
            <a:off x="7234561" y="155970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E5007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7250355" y="1914838"/>
            <a:ext cx="3936831" cy="13184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sp>
        <p:nvSpPr>
          <p:cNvPr id="47" name="Espace réservé du texte 25"/>
          <p:cNvSpPr>
            <a:spLocks noGrp="1"/>
          </p:cNvSpPr>
          <p:nvPr>
            <p:ph type="body" sz="quarter" idx="22" hasCustomPrompt="1"/>
          </p:nvPr>
        </p:nvSpPr>
        <p:spPr>
          <a:xfrm>
            <a:off x="1857162" y="3728739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525D7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1872957" y="4083872"/>
            <a:ext cx="3936831" cy="13184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sp>
        <p:nvSpPr>
          <p:cNvPr id="49" name="Espace réservé du texte 25"/>
          <p:cNvSpPr>
            <a:spLocks noGrp="1"/>
          </p:cNvSpPr>
          <p:nvPr>
            <p:ph type="body" sz="quarter" idx="24" hasCustomPrompt="1"/>
          </p:nvPr>
        </p:nvSpPr>
        <p:spPr>
          <a:xfrm>
            <a:off x="7234561" y="3728739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209BD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25" hasCustomPrompt="1"/>
          </p:nvPr>
        </p:nvSpPr>
        <p:spPr>
          <a:xfrm>
            <a:off x="7250355" y="4083872"/>
            <a:ext cx="3936831" cy="13184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sp>
        <p:nvSpPr>
          <p:cNvPr id="5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CCEC5AFD-E06A-4899-AAE9-5DC21C99BF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096" y="6236872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72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9 pour impress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223995"/>
            <a:ext cx="1216800" cy="1215750"/>
          </a:xfrm>
          <a:prstGeom prst="ellipse">
            <a:avLst/>
          </a:prstGeom>
          <a:gradFill>
            <a:gsLst>
              <a:gs pos="0">
                <a:srgbClr val="209BD8"/>
              </a:gs>
              <a:gs pos="59000">
                <a:srgbClr val="004A93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rgbClr val="A0D4D1"/>
                  </a:gs>
                  <a:gs pos="59000">
                    <a:srgbClr val="00ABA0"/>
                  </a:gs>
                </a:gsLst>
                <a:lin ang="8100000" scaled="1"/>
              </a:gradFill>
            </a:endParaRP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rgbClr val="004A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209BD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rgbClr val="004A9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</p:spTree>
    <p:extLst>
      <p:ext uri="{BB962C8B-B14F-4D97-AF65-F5344CB8AC3E}">
        <p14:creationId xmlns:p14="http://schemas.microsoft.com/office/powerpoint/2010/main" val="233000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9 pour imp avec services telemedec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190171"/>
            <a:ext cx="1216800" cy="1215750"/>
          </a:xfrm>
          <a:prstGeom prst="ellipse">
            <a:avLst/>
          </a:prstGeom>
          <a:gradFill>
            <a:gsLst>
              <a:gs pos="0">
                <a:srgbClr val="209BD8"/>
              </a:gs>
              <a:gs pos="59000">
                <a:srgbClr val="004A93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rgbClr val="A0D4D1"/>
                  </a:gs>
                  <a:gs pos="59000">
                    <a:srgbClr val="00ABA0"/>
                  </a:gs>
                </a:gsLst>
                <a:lin ang="8100000" scaled="1"/>
              </a:gradFill>
            </a:endParaRP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rgbClr val="004A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209BD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rgbClr val="004A9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B12A661-FB9B-44CA-89A8-5E46848FE1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12107" y="5343080"/>
            <a:ext cx="6140716" cy="131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70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9 bullet point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 userDrawn="1"/>
        </p:nvSpPr>
        <p:spPr>
          <a:xfrm>
            <a:off x="10305701" y="-120916"/>
            <a:ext cx="896400" cy="894814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5" name="Ellipse 14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209BD8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27564" y="381991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1393172"/>
            <a:ext cx="10917255" cy="477250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313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9 bullet point 2 espaces horizontal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lipse 24">
            <a:extLst>
              <a:ext uri="{FF2B5EF4-FFF2-40B4-BE49-F238E27FC236}">
                <a16:creationId xmlns:a16="http://schemas.microsoft.com/office/drawing/2014/main" id="{A9835126-8146-4F50-B571-B455DB8658F2}"/>
              </a:ext>
            </a:extLst>
          </p:cNvPr>
          <p:cNvSpPr/>
          <p:nvPr userDrawn="1"/>
        </p:nvSpPr>
        <p:spPr>
          <a:xfrm>
            <a:off x="10305701" y="-120916"/>
            <a:ext cx="896400" cy="894814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C891F7AA-25F3-4B8C-A132-9B3CB18F7179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209BD8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60041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273353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texte 25">
            <a:extLst>
              <a:ext uri="{FF2B5EF4-FFF2-40B4-BE49-F238E27FC236}">
                <a16:creationId xmlns:a16="http://schemas.microsoft.com/office/drawing/2014/main" id="{3F8915B6-8F8C-4062-B851-80B658938E8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20799" y="404650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7" name="Espace réservé du texte 53">
            <a:extLst>
              <a:ext uri="{FF2B5EF4-FFF2-40B4-BE49-F238E27FC236}">
                <a16:creationId xmlns:a16="http://schemas.microsoft.com/office/drawing/2014/main" id="{288F8552-EBA2-4C89-AD8C-7503CDA6828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720799" y="450146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Espace réservé du texte 23">
            <a:extLst>
              <a:ext uri="{FF2B5EF4-FFF2-40B4-BE49-F238E27FC236}">
                <a16:creationId xmlns:a16="http://schemas.microsoft.com/office/drawing/2014/main" id="{FDCE1A65-1D9C-4B79-9D15-748BD6EBE18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20799" y="508105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78379E3E-C88C-43C0-902E-3F25C794D3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832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9 bullet point 2 espaces vertical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llipse 18">
            <a:extLst>
              <a:ext uri="{FF2B5EF4-FFF2-40B4-BE49-F238E27FC236}">
                <a16:creationId xmlns:a16="http://schemas.microsoft.com/office/drawing/2014/main" id="{5D3E47EF-909A-4527-873C-A5C634C1B8A2}"/>
              </a:ext>
            </a:extLst>
          </p:cNvPr>
          <p:cNvSpPr/>
          <p:nvPr userDrawn="1"/>
        </p:nvSpPr>
        <p:spPr>
          <a:xfrm>
            <a:off x="10305701" y="-120916"/>
            <a:ext cx="896400" cy="894814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849EFED3-DC1E-4653-818E-A97B41C37559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209BD8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12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41132" y="359885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800" y="2149631"/>
            <a:ext cx="10672417" cy="514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800" y="2663943"/>
            <a:ext cx="10672417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698261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23"/>
          <p:cNvSpPr>
            <a:spLocks noGrp="1"/>
          </p:cNvSpPr>
          <p:nvPr>
            <p:ph type="body" sz="quarter" idx="53"/>
          </p:nvPr>
        </p:nvSpPr>
        <p:spPr>
          <a:xfrm>
            <a:off x="6410402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6F1BADDE-5206-488F-A6CF-CF94F56EF2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98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9 texte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19">
            <a:extLst>
              <a:ext uri="{FF2B5EF4-FFF2-40B4-BE49-F238E27FC236}">
                <a16:creationId xmlns:a16="http://schemas.microsoft.com/office/drawing/2014/main" id="{A962458E-DE00-4CED-8DC6-714847DDF690}"/>
              </a:ext>
            </a:extLst>
          </p:cNvPr>
          <p:cNvSpPr/>
          <p:nvPr userDrawn="1"/>
        </p:nvSpPr>
        <p:spPr>
          <a:xfrm>
            <a:off x="10305701" y="-120916"/>
            <a:ext cx="896400" cy="894814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8E333C0B-DB27-410D-981D-39FB6EA3488A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209BD8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94674" y="37976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698990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591614"/>
            <a:ext cx="5770839" cy="561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3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720799" y="2153945"/>
            <a:ext cx="5770839" cy="2925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004A9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C4EDEA74-6C3A-4DD4-ACA7-4D06534929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58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9 bullet point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llipse 22">
            <a:extLst>
              <a:ext uri="{FF2B5EF4-FFF2-40B4-BE49-F238E27FC236}">
                <a16:creationId xmlns:a16="http://schemas.microsoft.com/office/drawing/2014/main" id="{8814BA3B-F5E2-4182-9618-09178D297269}"/>
              </a:ext>
            </a:extLst>
          </p:cNvPr>
          <p:cNvSpPr/>
          <p:nvPr userDrawn="1"/>
        </p:nvSpPr>
        <p:spPr>
          <a:xfrm>
            <a:off x="10305701" y="-120916"/>
            <a:ext cx="896400" cy="894814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839895D3-B2D4-450C-8AA8-A9CE461F3BC8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209BD8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15411" y="35671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3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698990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3624850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2812678"/>
            <a:ext cx="5464020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F01859CF-B327-440B-887C-459D31116E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87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9 bullet point et graphiqu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llipse 22">
            <a:extLst>
              <a:ext uri="{FF2B5EF4-FFF2-40B4-BE49-F238E27FC236}">
                <a16:creationId xmlns:a16="http://schemas.microsoft.com/office/drawing/2014/main" id="{6987E4E0-1A75-4C02-A106-1EA3D3DB5BC6}"/>
              </a:ext>
            </a:extLst>
          </p:cNvPr>
          <p:cNvSpPr/>
          <p:nvPr userDrawn="1"/>
        </p:nvSpPr>
        <p:spPr>
          <a:xfrm>
            <a:off x="10305701" y="-120916"/>
            <a:ext cx="896400" cy="894814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01388FA7-CE15-4F31-831A-7A06134BCAD7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209BD8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35040" y="35051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3624850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2812678"/>
            <a:ext cx="5464020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C3F07E0F-EABB-48FB-BAA2-641067F1F622}"/>
              </a:ext>
            </a:extLst>
          </p:cNvPr>
          <p:cNvSpPr>
            <a:spLocks noGrp="1"/>
          </p:cNvSpPr>
          <p:nvPr>
            <p:ph type="chart" sz="quarter" idx="53"/>
          </p:nvPr>
        </p:nvSpPr>
        <p:spPr>
          <a:xfrm>
            <a:off x="6814720" y="1698985"/>
            <a:ext cx="4815416" cy="42418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897B140F-CF41-4DB1-B739-7571AC4FA6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56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9 chiffre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lipse 24">
            <a:extLst>
              <a:ext uri="{FF2B5EF4-FFF2-40B4-BE49-F238E27FC236}">
                <a16:creationId xmlns:a16="http://schemas.microsoft.com/office/drawing/2014/main" id="{A0349A43-C232-48F2-B48A-9120318B895F}"/>
              </a:ext>
            </a:extLst>
          </p:cNvPr>
          <p:cNvSpPr/>
          <p:nvPr userDrawn="1"/>
        </p:nvSpPr>
        <p:spPr>
          <a:xfrm>
            <a:off x="10305701" y="-120916"/>
            <a:ext cx="896400" cy="894814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A8E80880-09DC-4F10-A572-DA759232321A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209BD8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23397" y="363914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5" name="Ellipse 14"/>
          <p:cNvSpPr/>
          <p:nvPr userDrawn="1"/>
        </p:nvSpPr>
        <p:spPr>
          <a:xfrm>
            <a:off x="1457753" y="2178534"/>
            <a:ext cx="2728800" cy="2729253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5468675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1635851" y="2980742"/>
            <a:ext cx="2377012" cy="785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1395675" y="3719040"/>
            <a:ext cx="2980528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ICI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68675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5468675" y="2591610"/>
            <a:ext cx="5770839" cy="4516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5468675" y="2153949"/>
            <a:ext cx="5770839" cy="3833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004A9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720F5A10-A89F-41AE-BE42-6BB8F7191B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9 tableau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llipse 16">
            <a:extLst>
              <a:ext uri="{FF2B5EF4-FFF2-40B4-BE49-F238E27FC236}">
                <a16:creationId xmlns:a16="http://schemas.microsoft.com/office/drawing/2014/main" id="{DBCD4E8B-E070-4D21-BEEB-AF89BEF51C3D}"/>
              </a:ext>
            </a:extLst>
          </p:cNvPr>
          <p:cNvSpPr/>
          <p:nvPr userDrawn="1"/>
        </p:nvSpPr>
        <p:spPr>
          <a:xfrm>
            <a:off x="10305701" y="-120916"/>
            <a:ext cx="896400" cy="894814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FB50D2F7-1D40-4F9A-93EC-CDEC8C7E4757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209BD8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59561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1748367" y="2396460"/>
            <a:ext cx="8128000" cy="185564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2FE342D-B6F7-437D-80EC-BE9B188781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3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maire 6 bloc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4526280" cy="498087"/>
          </a:xfrm>
          <a:prstGeom prst="rect">
            <a:avLst/>
          </a:prstGeom>
        </p:spPr>
        <p:txBody>
          <a:bodyPr/>
          <a:lstStyle>
            <a:lvl1pPr>
              <a:defRPr sz="32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SOMMAIRE</a:t>
            </a:r>
          </a:p>
        </p:txBody>
      </p:sp>
      <p:sp>
        <p:nvSpPr>
          <p:cNvPr id="7" name="Ellipse 6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er 27"/>
          <p:cNvGrpSpPr/>
          <p:nvPr userDrawn="1"/>
        </p:nvGrpSpPr>
        <p:grpSpPr>
          <a:xfrm>
            <a:off x="905336" y="1403432"/>
            <a:ext cx="681279" cy="583323"/>
            <a:chOff x="599255" y="1403427"/>
            <a:chExt cx="510959" cy="583323"/>
          </a:xfrm>
        </p:grpSpPr>
        <p:sp>
          <p:nvSpPr>
            <p:cNvPr id="11" name="Ellipse 10"/>
            <p:cNvSpPr/>
            <p:nvPr/>
          </p:nvSpPr>
          <p:spPr>
            <a:xfrm>
              <a:off x="599255" y="1403427"/>
              <a:ext cx="437400" cy="583323"/>
            </a:xfrm>
            <a:prstGeom prst="ellipse">
              <a:avLst/>
            </a:prstGeom>
            <a:gradFill>
              <a:gsLst>
                <a:gs pos="0">
                  <a:srgbClr val="0EB7D5"/>
                </a:gs>
                <a:gs pos="100000">
                  <a:srgbClr val="0261A7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964414" y="1695089"/>
              <a:ext cx="145800" cy="194791"/>
            </a:xfrm>
            <a:prstGeom prst="ellipse">
              <a:avLst/>
            </a:prstGeom>
            <a:solidFill>
              <a:srgbClr val="0EB7D5">
                <a:alpha val="5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grpSp>
        <p:nvGrpSpPr>
          <p:cNvPr id="29" name="Grouper 28"/>
          <p:cNvGrpSpPr/>
          <p:nvPr userDrawn="1"/>
        </p:nvGrpSpPr>
        <p:grpSpPr>
          <a:xfrm>
            <a:off x="907864" y="2966276"/>
            <a:ext cx="668908" cy="583323"/>
            <a:chOff x="599255" y="3366555"/>
            <a:chExt cx="501681" cy="583323"/>
          </a:xfrm>
        </p:grpSpPr>
        <p:sp>
          <p:nvSpPr>
            <p:cNvPr id="15" name="Ellipse 14"/>
            <p:cNvSpPr/>
            <p:nvPr/>
          </p:nvSpPr>
          <p:spPr>
            <a:xfrm>
              <a:off x="599255" y="3366555"/>
              <a:ext cx="437400" cy="583323"/>
            </a:xfrm>
            <a:prstGeom prst="ellipse">
              <a:avLst/>
            </a:pr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17" name="Ellipse 16"/>
            <p:cNvSpPr/>
            <p:nvPr/>
          </p:nvSpPr>
          <p:spPr>
            <a:xfrm>
              <a:off x="955136" y="3658217"/>
              <a:ext cx="145800" cy="194791"/>
            </a:xfrm>
            <a:prstGeom prst="ellipse">
              <a:avLst/>
            </a:prstGeom>
            <a:solidFill>
              <a:srgbClr val="E1E15A">
                <a:alpha val="5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grpSp>
        <p:nvGrpSpPr>
          <p:cNvPr id="35" name="Grouper 34"/>
          <p:cNvGrpSpPr/>
          <p:nvPr userDrawn="1"/>
        </p:nvGrpSpPr>
        <p:grpSpPr>
          <a:xfrm>
            <a:off x="6231323" y="1403432"/>
            <a:ext cx="663597" cy="583323"/>
            <a:chOff x="4593741" y="1403427"/>
            <a:chExt cx="497697" cy="583323"/>
          </a:xfrm>
          <a:gradFill>
            <a:gsLst>
              <a:gs pos="0">
                <a:srgbClr val="EF85B4"/>
              </a:gs>
              <a:gs pos="100000">
                <a:srgbClr val="E50071"/>
              </a:gs>
            </a:gsLst>
            <a:lin ang="5400000" scaled="1"/>
          </a:gradFill>
        </p:grpSpPr>
        <p:sp>
          <p:nvSpPr>
            <p:cNvPr id="19" name="Ellipse 18"/>
            <p:cNvSpPr/>
            <p:nvPr/>
          </p:nvSpPr>
          <p:spPr>
            <a:xfrm>
              <a:off x="4593741" y="1403427"/>
              <a:ext cx="437400" cy="58332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21" name="Ellipse 20"/>
            <p:cNvSpPr/>
            <p:nvPr/>
          </p:nvSpPr>
          <p:spPr>
            <a:xfrm>
              <a:off x="4945638" y="1695089"/>
              <a:ext cx="145800" cy="194791"/>
            </a:xfrm>
            <a:prstGeom prst="ellipse">
              <a:avLst/>
            </a:prstGeom>
            <a:solidFill>
              <a:srgbClr val="EF85B4">
                <a:alpha val="9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grpSp>
        <p:nvGrpSpPr>
          <p:cNvPr id="36" name="Grouper 35"/>
          <p:cNvGrpSpPr/>
          <p:nvPr userDrawn="1"/>
        </p:nvGrpSpPr>
        <p:grpSpPr>
          <a:xfrm>
            <a:off x="6247119" y="2966276"/>
            <a:ext cx="643673" cy="583323"/>
            <a:chOff x="4593741" y="3366555"/>
            <a:chExt cx="482754" cy="583323"/>
          </a:xfrm>
        </p:grpSpPr>
        <p:sp>
          <p:nvSpPr>
            <p:cNvPr id="23" name="Ellipse 22"/>
            <p:cNvSpPr/>
            <p:nvPr/>
          </p:nvSpPr>
          <p:spPr>
            <a:xfrm>
              <a:off x="4593741" y="3366555"/>
              <a:ext cx="437400" cy="583323"/>
            </a:xfrm>
            <a:prstGeom prst="ellipse">
              <a:avLst/>
            </a:prstGeom>
            <a:gradFill>
              <a:gsLst>
                <a:gs pos="0">
                  <a:srgbClr val="BDBE98"/>
                </a:gs>
                <a:gs pos="100000">
                  <a:srgbClr val="7D8273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25" name="Ellipse 24"/>
            <p:cNvSpPr/>
            <p:nvPr/>
          </p:nvSpPr>
          <p:spPr>
            <a:xfrm>
              <a:off x="4930695" y="3658217"/>
              <a:ext cx="145800" cy="194791"/>
            </a:xfrm>
            <a:prstGeom prst="ellipse">
              <a:avLst/>
            </a:prstGeom>
            <a:solidFill>
              <a:srgbClr val="BDBE98">
                <a:alpha val="5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sp>
        <p:nvSpPr>
          <p:cNvPr id="30" name="Espace réservé du texte 25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801539" y="1552805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34" name="Espace réservé du texte 25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804069" y="3091869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37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6122459" y="1534751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6140785" y="3091869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857162" y="155970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19" hasCustomPrompt="1"/>
          </p:nvPr>
        </p:nvSpPr>
        <p:spPr>
          <a:xfrm>
            <a:off x="1872957" y="1914838"/>
            <a:ext cx="3936831" cy="80417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sp>
        <p:nvSpPr>
          <p:cNvPr id="45" name="Espace réservé du texte 25"/>
          <p:cNvSpPr>
            <a:spLocks noGrp="1"/>
          </p:cNvSpPr>
          <p:nvPr>
            <p:ph type="body" sz="quarter" idx="20" hasCustomPrompt="1"/>
          </p:nvPr>
        </p:nvSpPr>
        <p:spPr>
          <a:xfrm>
            <a:off x="7234561" y="155970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E5007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7250355" y="1914838"/>
            <a:ext cx="3936831" cy="80417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sp>
        <p:nvSpPr>
          <p:cNvPr id="47" name="Espace réservé du texte 25"/>
          <p:cNvSpPr>
            <a:spLocks noGrp="1"/>
          </p:cNvSpPr>
          <p:nvPr>
            <p:ph type="body" sz="quarter" idx="22" hasCustomPrompt="1"/>
          </p:nvPr>
        </p:nvSpPr>
        <p:spPr>
          <a:xfrm>
            <a:off x="1859691" y="3110450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1875486" y="3465581"/>
            <a:ext cx="3936831" cy="90377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sp>
        <p:nvSpPr>
          <p:cNvPr id="49" name="Espace réservé du texte 25"/>
          <p:cNvSpPr>
            <a:spLocks noGrp="1"/>
          </p:cNvSpPr>
          <p:nvPr>
            <p:ph type="body" sz="quarter" idx="24" hasCustomPrompt="1"/>
          </p:nvPr>
        </p:nvSpPr>
        <p:spPr>
          <a:xfrm>
            <a:off x="7250355" y="3110450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7D82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25" hasCustomPrompt="1"/>
          </p:nvPr>
        </p:nvSpPr>
        <p:spPr>
          <a:xfrm>
            <a:off x="7247019" y="3465584"/>
            <a:ext cx="3936831" cy="90377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sp>
        <p:nvSpPr>
          <p:cNvPr id="5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32" name="Grouper 34">
            <a:extLst>
              <a:ext uri="{FF2B5EF4-FFF2-40B4-BE49-F238E27FC236}">
                <a16:creationId xmlns:a16="http://schemas.microsoft.com/office/drawing/2014/main" id="{DCB14E76-2F5A-4D4B-853B-46A5AE4AD443}"/>
              </a:ext>
            </a:extLst>
          </p:cNvPr>
          <p:cNvGrpSpPr/>
          <p:nvPr userDrawn="1"/>
        </p:nvGrpSpPr>
        <p:grpSpPr>
          <a:xfrm>
            <a:off x="910304" y="4649352"/>
            <a:ext cx="662336" cy="551618"/>
            <a:chOff x="4656118" y="1402061"/>
            <a:chExt cx="496751" cy="551618"/>
          </a:xfrm>
        </p:grpSpPr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7FE7261D-F72A-47CD-9936-F4FE3B8EA460}"/>
                </a:ext>
              </a:extLst>
            </p:cNvPr>
            <p:cNvSpPr/>
            <p:nvPr/>
          </p:nvSpPr>
          <p:spPr>
            <a:xfrm>
              <a:off x="4656118" y="1402061"/>
              <a:ext cx="437400" cy="551618"/>
            </a:xfrm>
            <a:prstGeom prst="ellipse">
              <a:avLst/>
            </a:pr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8067D621-D3EA-4A62-AAB5-BB45175D9C88}"/>
                </a:ext>
              </a:extLst>
            </p:cNvPr>
            <p:cNvSpPr/>
            <p:nvPr/>
          </p:nvSpPr>
          <p:spPr>
            <a:xfrm>
              <a:off x="5007069" y="1695089"/>
              <a:ext cx="145800" cy="194791"/>
            </a:xfrm>
            <a:prstGeom prst="ellipse">
              <a:avLst/>
            </a:prstGeom>
            <a:solidFill>
              <a:srgbClr val="A0D4D1">
                <a:alpha val="5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sp>
        <p:nvSpPr>
          <p:cNvPr id="40" name="Espace réservé du texte 25">
            <a:extLst>
              <a:ext uri="{FF2B5EF4-FFF2-40B4-BE49-F238E27FC236}">
                <a16:creationId xmlns:a16="http://schemas.microsoft.com/office/drawing/2014/main" id="{8816E552-CC0A-49BB-AD30-49A51C9746F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20798" y="4800091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41" name="Espace réservé du texte 25">
            <a:extLst>
              <a:ext uri="{FF2B5EF4-FFF2-40B4-BE49-F238E27FC236}">
                <a16:creationId xmlns:a16="http://schemas.microsoft.com/office/drawing/2014/main" id="{775C8D7E-2C53-478C-9E45-19B1856FE20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830367" y="4806991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43" name="Espace réservé du texte 25">
            <a:extLst>
              <a:ext uri="{FF2B5EF4-FFF2-40B4-BE49-F238E27FC236}">
                <a16:creationId xmlns:a16="http://schemas.microsoft.com/office/drawing/2014/main" id="{4D5ED0BA-6920-4D30-947C-54D7B592AE7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846162" y="5162124"/>
            <a:ext cx="3936831" cy="80417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grpSp>
        <p:nvGrpSpPr>
          <p:cNvPr id="51" name="Grouper 34">
            <a:extLst>
              <a:ext uri="{FF2B5EF4-FFF2-40B4-BE49-F238E27FC236}">
                <a16:creationId xmlns:a16="http://schemas.microsoft.com/office/drawing/2014/main" id="{B817E328-E1B1-4987-B640-0BEBB7AACC97}"/>
              </a:ext>
            </a:extLst>
          </p:cNvPr>
          <p:cNvGrpSpPr/>
          <p:nvPr userDrawn="1"/>
        </p:nvGrpSpPr>
        <p:grpSpPr>
          <a:xfrm>
            <a:off x="6236533" y="4656839"/>
            <a:ext cx="658627" cy="583323"/>
            <a:chOff x="4569357" y="1403427"/>
            <a:chExt cx="493970" cy="583323"/>
          </a:xfrm>
        </p:grpSpPr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5905F2F9-CB68-4844-B1D3-E242BA96250F}"/>
                </a:ext>
              </a:extLst>
            </p:cNvPr>
            <p:cNvSpPr/>
            <p:nvPr/>
          </p:nvSpPr>
          <p:spPr>
            <a:xfrm>
              <a:off x="4569357" y="1403427"/>
              <a:ext cx="437400" cy="583323"/>
            </a:xfrm>
            <a:prstGeom prst="ellipse">
              <a:avLst/>
            </a:pr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3DA41EB8-399C-4B63-9B0C-9A68FFF43D4B}"/>
                </a:ext>
              </a:extLst>
            </p:cNvPr>
            <p:cNvSpPr/>
            <p:nvPr/>
          </p:nvSpPr>
          <p:spPr>
            <a:xfrm>
              <a:off x="4917527" y="1695089"/>
              <a:ext cx="145800" cy="194791"/>
            </a:xfrm>
            <a:prstGeom prst="ellipse">
              <a:avLst/>
            </a:prstGeom>
            <a:solidFill>
              <a:srgbClr val="FAB600">
                <a:alpha val="50000"/>
              </a:srgb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sp>
        <p:nvSpPr>
          <p:cNvPr id="55" name="Espace réservé du texte 25">
            <a:extLst>
              <a:ext uri="{FF2B5EF4-FFF2-40B4-BE49-F238E27FC236}">
                <a16:creationId xmlns:a16="http://schemas.microsoft.com/office/drawing/2014/main" id="{B4F0A3E0-C3C0-479E-9BC0-42E58F9A9D8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272287" y="4813112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56" name="Espace réservé du texte 25">
            <a:extLst>
              <a:ext uri="{FF2B5EF4-FFF2-40B4-BE49-F238E27FC236}">
                <a16:creationId xmlns:a16="http://schemas.microsoft.com/office/drawing/2014/main" id="{DBB30082-7FD6-48DF-89B2-F2D74E16824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288082" y="5168245"/>
            <a:ext cx="3936831" cy="80417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01-01 – </a:t>
            </a:r>
            <a:r>
              <a:rPr lang="fr-FR" err="1"/>
              <a:t>Aliquam</a:t>
            </a:r>
            <a:r>
              <a:rPr lang="fr-FR"/>
              <a:t> erat </a:t>
            </a:r>
            <a:r>
              <a:rPr lang="fr-FR" err="1"/>
              <a:t>voluptata</a:t>
            </a:r>
            <a:endParaRPr lang="fr-FR"/>
          </a:p>
        </p:txBody>
      </p:sp>
      <p:sp>
        <p:nvSpPr>
          <p:cNvPr id="57" name="Espace réservé du texte 25">
            <a:extLst>
              <a:ext uri="{FF2B5EF4-FFF2-40B4-BE49-F238E27FC236}">
                <a16:creationId xmlns:a16="http://schemas.microsoft.com/office/drawing/2014/main" id="{52DDE838-97DC-4FA5-BDFF-11E3EEA0D42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57398" y="4806069"/>
            <a:ext cx="772703" cy="3885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pic>
        <p:nvPicPr>
          <p:cNvPr id="58" name="Image 57">
            <a:extLst>
              <a:ext uri="{FF2B5EF4-FFF2-40B4-BE49-F238E27FC236}">
                <a16:creationId xmlns:a16="http://schemas.microsoft.com/office/drawing/2014/main" id="{75CDB617-4C15-4066-9976-C13BCF1EF7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237" y="6236872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27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9 2 tableaux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21">
            <a:extLst>
              <a:ext uri="{FF2B5EF4-FFF2-40B4-BE49-F238E27FC236}">
                <a16:creationId xmlns:a16="http://schemas.microsoft.com/office/drawing/2014/main" id="{3805EEA8-6E74-4EE4-AA69-7E3060DE6923}"/>
              </a:ext>
            </a:extLst>
          </p:cNvPr>
          <p:cNvSpPr/>
          <p:nvPr userDrawn="1"/>
        </p:nvSpPr>
        <p:spPr>
          <a:xfrm>
            <a:off x="10305701" y="-120916"/>
            <a:ext cx="896400" cy="894814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2B0CE23B-8706-4A08-BDA5-54542FC41CC4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209BD8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82439" y="1676730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08129" y="359561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782436" y="2396460"/>
            <a:ext cx="5013181" cy="3826646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texte 25">
            <a:extLst>
              <a:ext uri="{FF2B5EF4-FFF2-40B4-BE49-F238E27FC236}">
                <a16:creationId xmlns:a16="http://schemas.microsoft.com/office/drawing/2014/main" id="{60399DF8-A824-4F6D-AE13-250E74ADC42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22546" y="1671632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7" name="Espace réservé du tableau 17">
            <a:extLst>
              <a:ext uri="{FF2B5EF4-FFF2-40B4-BE49-F238E27FC236}">
                <a16:creationId xmlns:a16="http://schemas.microsoft.com/office/drawing/2014/main" id="{47042041-2869-4183-BB42-FC8046501888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6922544" y="2391362"/>
            <a:ext cx="5013181" cy="3826646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31BC0652-465D-4DA8-BDE2-0271C4C19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99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9 pictos 3 bulles 1 carré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>
            <a:extLst>
              <a:ext uri="{FF2B5EF4-FFF2-40B4-BE49-F238E27FC236}">
                <a16:creationId xmlns:a16="http://schemas.microsoft.com/office/drawing/2014/main" id="{4DDC5489-21A6-441F-AA1C-2615C0D7F09A}"/>
              </a:ext>
            </a:extLst>
          </p:cNvPr>
          <p:cNvSpPr/>
          <p:nvPr userDrawn="1"/>
        </p:nvSpPr>
        <p:spPr>
          <a:xfrm>
            <a:off x="10305701" y="-120916"/>
            <a:ext cx="896400" cy="894814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2274686F-FD35-4B06-97A8-291A2645268D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209BD8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A2A9EA03-9178-4184-80AD-0E09738D5163}"/>
              </a:ext>
            </a:extLst>
          </p:cNvPr>
          <p:cNvSpPr/>
          <p:nvPr userDrawn="1"/>
        </p:nvSpPr>
        <p:spPr>
          <a:xfrm>
            <a:off x="1240533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DBE940D8-60E1-4238-BBBC-AAECCC9110AC}"/>
              </a:ext>
            </a:extLst>
          </p:cNvPr>
          <p:cNvSpPr/>
          <p:nvPr userDrawn="1"/>
        </p:nvSpPr>
        <p:spPr>
          <a:xfrm>
            <a:off x="6570633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D0CDFC8C-B42D-4D5B-94D6-1D77BBCC42E7}"/>
              </a:ext>
            </a:extLst>
          </p:cNvPr>
          <p:cNvSpPr/>
          <p:nvPr userDrawn="1"/>
        </p:nvSpPr>
        <p:spPr>
          <a:xfrm>
            <a:off x="3894781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4" name="Shape 513">
            <a:extLst>
              <a:ext uri="{FF2B5EF4-FFF2-40B4-BE49-F238E27FC236}">
                <a16:creationId xmlns:a16="http://schemas.microsoft.com/office/drawing/2014/main" id="{06FB1996-F831-4F01-A805-C04F382D685A}"/>
              </a:ext>
            </a:extLst>
          </p:cNvPr>
          <p:cNvSpPr/>
          <p:nvPr userDrawn="1"/>
        </p:nvSpPr>
        <p:spPr>
          <a:xfrm>
            <a:off x="9206005" y="2318564"/>
            <a:ext cx="1436400" cy="1436049"/>
          </a:xfrm>
          <a:prstGeom prst="rect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e 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14987" y="36513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33" y="2436610"/>
            <a:ext cx="1442720" cy="108204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932" y="2436610"/>
            <a:ext cx="1442720" cy="108204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633" y="2436610"/>
            <a:ext cx="1442720" cy="108204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7497" y="2478507"/>
            <a:ext cx="1442720" cy="1082040"/>
          </a:xfrm>
          <a:prstGeom prst="rect">
            <a:avLst/>
          </a:prstGeom>
        </p:spPr>
      </p:pic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1">
                <a:solidFill>
                  <a:srgbClr val="004A9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8" name="Espace réservé du texte 36"/>
          <p:cNvSpPr>
            <a:spLocks noGrp="1"/>
          </p:cNvSpPr>
          <p:nvPr>
            <p:ph type="body" sz="quarter" idx="32" hasCustomPrompt="1"/>
          </p:nvPr>
        </p:nvSpPr>
        <p:spPr>
          <a:xfrm>
            <a:off x="970112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0" name="Espace réservé du texte 36"/>
          <p:cNvSpPr>
            <a:spLocks noGrp="1"/>
          </p:cNvSpPr>
          <p:nvPr>
            <p:ph type="body" sz="quarter" idx="34" hasCustomPrompt="1"/>
          </p:nvPr>
        </p:nvSpPr>
        <p:spPr>
          <a:xfrm>
            <a:off x="372715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2" name="Espace réservé du texte 36"/>
          <p:cNvSpPr>
            <a:spLocks noGrp="1"/>
          </p:cNvSpPr>
          <p:nvPr>
            <p:ph type="body" sz="quarter" idx="36" hasCustomPrompt="1"/>
          </p:nvPr>
        </p:nvSpPr>
        <p:spPr>
          <a:xfrm>
            <a:off x="6422044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4" name="Espace réservé du texte 36"/>
          <p:cNvSpPr>
            <a:spLocks noGrp="1"/>
          </p:cNvSpPr>
          <p:nvPr>
            <p:ph type="body" sz="quarter" idx="38" hasCustomPrompt="1"/>
          </p:nvPr>
        </p:nvSpPr>
        <p:spPr>
          <a:xfrm>
            <a:off x="896149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970111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3727157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6422046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0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961495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ACC54E20-7FA3-4685-B4FA-E60A14307A5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03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9  chiffres et texte">
    <p:bg>
      <p:bgPr>
        <a:solidFill>
          <a:schemeClr val="bg1">
            <a:lumMod val="95000"/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>
            <a:extLst>
              <a:ext uri="{FF2B5EF4-FFF2-40B4-BE49-F238E27FC236}">
                <a16:creationId xmlns:a16="http://schemas.microsoft.com/office/drawing/2014/main" id="{2B1F25EA-52AE-4630-AD78-83D36D190A2A}"/>
              </a:ext>
            </a:extLst>
          </p:cNvPr>
          <p:cNvSpPr/>
          <p:nvPr userDrawn="1"/>
        </p:nvSpPr>
        <p:spPr>
          <a:xfrm>
            <a:off x="10305701" y="-120916"/>
            <a:ext cx="896400" cy="894814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11D624A3-CC0E-43CC-B21D-0A7DE3F995EF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209BD8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1" name="Shape 512">
            <a:extLst>
              <a:ext uri="{FF2B5EF4-FFF2-40B4-BE49-F238E27FC236}">
                <a16:creationId xmlns:a16="http://schemas.microsoft.com/office/drawing/2014/main" id="{56868E13-CC72-4F23-948C-BC1B584FA92B}"/>
              </a:ext>
            </a:extLst>
          </p:cNvPr>
          <p:cNvSpPr/>
          <p:nvPr userDrawn="1"/>
        </p:nvSpPr>
        <p:spPr>
          <a:xfrm>
            <a:off x="4998461" y="2499385"/>
            <a:ext cx="1544400" cy="1542736"/>
          </a:xfrm>
          <a:prstGeom prst="rect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87B49C77-E1B5-4E08-A9E2-4CAC5891FD4F}"/>
              </a:ext>
            </a:extLst>
          </p:cNvPr>
          <p:cNvSpPr/>
          <p:nvPr userDrawn="1"/>
        </p:nvSpPr>
        <p:spPr>
          <a:xfrm>
            <a:off x="2528733" y="2552728"/>
            <a:ext cx="1483200" cy="14834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6AD6ABE9-CB2C-4D47-9F53-FEB09F6F3045}"/>
              </a:ext>
            </a:extLst>
          </p:cNvPr>
          <p:cNvSpPr/>
          <p:nvPr userDrawn="1"/>
        </p:nvSpPr>
        <p:spPr>
          <a:xfrm>
            <a:off x="7273841" y="2655865"/>
            <a:ext cx="1278000" cy="1277140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BE30163D-66EE-4404-865C-3FE7C7180E6B}"/>
              </a:ext>
            </a:extLst>
          </p:cNvPr>
          <p:cNvSpPr/>
          <p:nvPr userDrawn="1"/>
        </p:nvSpPr>
        <p:spPr>
          <a:xfrm>
            <a:off x="9156485" y="2777067"/>
            <a:ext cx="1033200" cy="1034736"/>
          </a:xfrm>
          <a:prstGeom prst="ellipse">
            <a:avLst/>
          </a:prstGeom>
          <a:gradFill>
            <a:gsLst>
              <a:gs pos="0">
                <a:srgbClr val="BDBE98"/>
              </a:gs>
              <a:gs pos="100000">
                <a:srgbClr val="7D82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77084" y="35051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2289596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4726372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7079008" y="3026184"/>
            <a:ext cx="1702853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29" hasCustomPrompt="1"/>
          </p:nvPr>
        </p:nvSpPr>
        <p:spPr>
          <a:xfrm>
            <a:off x="9001107" y="3026184"/>
            <a:ext cx="1379648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49091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rgbClr val="004A9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815354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019315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7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824683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4BF89050-0974-48DC-AFA5-BCD8038524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04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9 2 chiffres/pictos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llipse 28">
            <a:extLst>
              <a:ext uri="{FF2B5EF4-FFF2-40B4-BE49-F238E27FC236}">
                <a16:creationId xmlns:a16="http://schemas.microsoft.com/office/drawing/2014/main" id="{D53355C4-0EC6-40A1-BD2F-9FA953B252D9}"/>
              </a:ext>
            </a:extLst>
          </p:cNvPr>
          <p:cNvSpPr/>
          <p:nvPr userDrawn="1"/>
        </p:nvSpPr>
        <p:spPr>
          <a:xfrm>
            <a:off x="10305701" y="-120916"/>
            <a:ext cx="896400" cy="894814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C5F26A7E-0B87-4B26-9C73-241FB8C056B3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209BD8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1E3882A0-F9D3-42BE-8EE1-529A338DFB86}"/>
              </a:ext>
            </a:extLst>
          </p:cNvPr>
          <p:cNvSpPr/>
          <p:nvPr userDrawn="1"/>
        </p:nvSpPr>
        <p:spPr>
          <a:xfrm>
            <a:off x="5417636" y="2001524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AB6B2174-B7E1-4DEC-9A7F-62455FDEE2C4}"/>
              </a:ext>
            </a:extLst>
          </p:cNvPr>
          <p:cNvSpPr/>
          <p:nvPr userDrawn="1"/>
        </p:nvSpPr>
        <p:spPr>
          <a:xfrm>
            <a:off x="5417636" y="3834431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67841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65125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720799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 sous-titre</a:t>
            </a:r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2153944"/>
            <a:ext cx="1442720" cy="108204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3986851"/>
            <a:ext cx="1442720" cy="1082040"/>
          </a:xfrm>
          <a:prstGeom prst="rect">
            <a:avLst/>
          </a:prstGeom>
        </p:spPr>
      </p:pic>
      <p:sp>
        <p:nvSpPr>
          <p:cNvPr id="21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7562791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02- sous-titre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720799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562791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5E8C0DD5-D403-4458-8E20-97D53FA7474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15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9 4 étap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llipse 39">
            <a:extLst>
              <a:ext uri="{FF2B5EF4-FFF2-40B4-BE49-F238E27FC236}">
                <a16:creationId xmlns:a16="http://schemas.microsoft.com/office/drawing/2014/main" id="{8FF600F2-16A4-4D92-B574-4C309739FE4B}"/>
              </a:ext>
            </a:extLst>
          </p:cNvPr>
          <p:cNvSpPr/>
          <p:nvPr userDrawn="1"/>
        </p:nvSpPr>
        <p:spPr>
          <a:xfrm>
            <a:off x="10305701" y="-120916"/>
            <a:ext cx="896400" cy="894814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4AC364DF-8738-482B-B7E5-AD1996DE627B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209BD8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planning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09168" y="35051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5" name="Ellipse 14"/>
          <p:cNvSpPr/>
          <p:nvPr userDrawn="1"/>
        </p:nvSpPr>
        <p:spPr>
          <a:xfrm>
            <a:off x="2804306" y="1710468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ED6C4D"/>
                </a:gs>
                <a:gs pos="100000">
                  <a:srgbClr val="FAB60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6" name="Ellipse 15"/>
          <p:cNvSpPr/>
          <p:nvPr userDrawn="1"/>
        </p:nvSpPr>
        <p:spPr>
          <a:xfrm>
            <a:off x="1749777" y="185787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Ellipse 16"/>
          <p:cNvSpPr/>
          <p:nvPr userDrawn="1"/>
        </p:nvSpPr>
        <p:spPr>
          <a:xfrm>
            <a:off x="2804306" y="2814876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7D8273"/>
                </a:gs>
                <a:gs pos="100000">
                  <a:srgbClr val="BDBE9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llipse 17"/>
          <p:cNvSpPr/>
          <p:nvPr userDrawn="1"/>
        </p:nvSpPr>
        <p:spPr>
          <a:xfrm>
            <a:off x="1749777" y="296227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9" name="Ellipse 18"/>
          <p:cNvSpPr/>
          <p:nvPr userDrawn="1"/>
        </p:nvSpPr>
        <p:spPr>
          <a:xfrm>
            <a:off x="2659928" y="3913336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00ABA0"/>
                </a:gs>
                <a:gs pos="100000">
                  <a:srgbClr val="A0D4D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0" name="Ellipse 19"/>
          <p:cNvSpPr/>
          <p:nvPr userDrawn="1"/>
        </p:nvSpPr>
        <p:spPr>
          <a:xfrm>
            <a:off x="1749777" y="406073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1" name="Ellipse 20"/>
          <p:cNvSpPr/>
          <p:nvPr userDrawn="1"/>
        </p:nvSpPr>
        <p:spPr>
          <a:xfrm>
            <a:off x="2804306" y="5016980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98C21D"/>
                </a:gs>
                <a:gs pos="100000">
                  <a:srgbClr val="E1E15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2" name="Ellipse 21"/>
          <p:cNvSpPr/>
          <p:nvPr userDrawn="1"/>
        </p:nvSpPr>
        <p:spPr>
          <a:xfrm>
            <a:off x="1749777" y="516438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861231" y="189405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2861231" y="297934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2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9" hasCustomPrompt="1"/>
          </p:nvPr>
        </p:nvSpPr>
        <p:spPr>
          <a:xfrm>
            <a:off x="3005609" y="408008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3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0" hasCustomPrompt="1"/>
          </p:nvPr>
        </p:nvSpPr>
        <p:spPr>
          <a:xfrm>
            <a:off x="2861231" y="5209936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</a:t>
            </a:r>
          </a:p>
        </p:txBody>
      </p:sp>
      <p:sp>
        <p:nvSpPr>
          <p:cNvPr id="27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1749780" y="1929120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29" name="Espace réservé du texte 25"/>
          <p:cNvSpPr>
            <a:spLocks noGrp="1"/>
          </p:cNvSpPr>
          <p:nvPr>
            <p:ph type="body" sz="quarter" idx="22" hasCustomPrompt="1"/>
          </p:nvPr>
        </p:nvSpPr>
        <p:spPr>
          <a:xfrm>
            <a:off x="1749780" y="3029461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1749780" y="413310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1" name="Espace réservé du texte 25"/>
          <p:cNvSpPr>
            <a:spLocks noGrp="1"/>
          </p:cNvSpPr>
          <p:nvPr>
            <p:ph type="body" sz="quarter" idx="24" hasCustomPrompt="1"/>
          </p:nvPr>
        </p:nvSpPr>
        <p:spPr>
          <a:xfrm>
            <a:off x="1749780" y="5236749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4251911" y="1778738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1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4251911" y="282500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7D82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2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30" hasCustomPrompt="1"/>
          </p:nvPr>
        </p:nvSpPr>
        <p:spPr>
          <a:xfrm>
            <a:off x="4251911" y="3935759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3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32" hasCustomPrompt="1"/>
          </p:nvPr>
        </p:nvSpPr>
        <p:spPr>
          <a:xfrm>
            <a:off x="4251911" y="5005413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4</a:t>
            </a:r>
          </a:p>
        </p:txBody>
      </p:sp>
      <p:sp>
        <p:nvSpPr>
          <p:cNvPr id="41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4251907" y="2067390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4251907" y="3113656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4251907" y="4224411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4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251907" y="5294065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5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B41F6E78-F523-44DC-9DDC-AEBCECE766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9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9 7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Ellipse 69">
            <a:extLst>
              <a:ext uri="{FF2B5EF4-FFF2-40B4-BE49-F238E27FC236}">
                <a16:creationId xmlns:a16="http://schemas.microsoft.com/office/drawing/2014/main" id="{B7C03B97-CC9F-4091-ABA2-A4213D4916FD}"/>
              </a:ext>
            </a:extLst>
          </p:cNvPr>
          <p:cNvSpPr/>
          <p:nvPr userDrawn="1"/>
        </p:nvSpPr>
        <p:spPr>
          <a:xfrm>
            <a:off x="10305701" y="-120916"/>
            <a:ext cx="896400" cy="894814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9839C7D3-6025-4E67-9A5F-5718EE0C54E8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209BD8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076" y="6223106"/>
            <a:ext cx="1684301" cy="631614"/>
          </a:xfrm>
          <a:prstGeom prst="rect">
            <a:avLst/>
          </a:prstGeom>
        </p:spPr>
      </p:pic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20038" y="372371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614880" y="2251075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674990" y="2251075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3075071" y="4511559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6116962" y="4511559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217445" y="4511559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914815" y="113356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64651" y="113356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64732" y="518482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14564" y="518482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507104" y="518482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947793" y="2862840"/>
            <a:ext cx="10440000" cy="1548000"/>
            <a:chOff x="551416" y="2960114"/>
            <a:chExt cx="813822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551416" y="2960114"/>
              <a:ext cx="5829718" cy="1271146"/>
              <a:chOff x="1874044" y="2117921"/>
              <a:chExt cx="8445500" cy="1841508"/>
            </a:xfrm>
          </p:grpSpPr>
          <p:sp>
            <p:nvSpPr>
              <p:cNvPr id="7" name="Shape 735"/>
              <p:cNvSpPr/>
              <p:nvPr/>
            </p:nvSpPr>
            <p:spPr>
              <a:xfrm>
                <a:off x="1874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2" name="Shape 740"/>
              <p:cNvSpPr/>
              <p:nvPr/>
            </p:nvSpPr>
            <p:spPr>
              <a:xfrm rot="10800000" flipH="1">
                <a:off x="1874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209BD8"/>
                  </a:gs>
                  <a:gs pos="100000">
                    <a:srgbClr val="004A93"/>
                  </a:gs>
                </a:gsLst>
                <a:lin ang="5400000" scaled="1"/>
              </a:gradFill>
              <a:ln w="12700">
                <a:noFill/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209BD8"/>
                  </a:gs>
                  <a:gs pos="100000">
                    <a:srgbClr val="004A93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209BD8"/>
                  </a:gs>
                  <a:gs pos="100000">
                    <a:srgbClr val="004A93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209BD8"/>
                  </a:gs>
                  <a:gs pos="100000">
                    <a:srgbClr val="004A93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209BD8"/>
                  </a:gs>
                  <a:gs pos="100000">
                    <a:srgbClr val="004A93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209BD8"/>
                </a:gs>
                <a:gs pos="100000">
                  <a:srgbClr val="004A9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209BD8"/>
                </a:gs>
                <a:gs pos="100000">
                  <a:srgbClr val="004A9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10240391" y="3291083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10131203" y="3695235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64" name="Espace réservé du texte 25"/>
          <p:cNvSpPr>
            <a:spLocks noGrp="1"/>
          </p:cNvSpPr>
          <p:nvPr>
            <p:ph type="body" sz="quarter" idx="54" hasCustomPrompt="1"/>
          </p:nvPr>
        </p:nvSpPr>
        <p:spPr>
          <a:xfrm>
            <a:off x="1195054" y="3279311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5" name="Espace réservé du texte 42"/>
          <p:cNvSpPr>
            <a:spLocks noGrp="1"/>
          </p:cNvSpPr>
          <p:nvPr>
            <p:ph type="body" sz="quarter" idx="55" hasCustomPrompt="1"/>
          </p:nvPr>
        </p:nvSpPr>
        <p:spPr>
          <a:xfrm>
            <a:off x="1085862" y="3683467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6" name="Connecteur droit 65"/>
          <p:cNvCxnSpPr/>
          <p:nvPr userDrawn="1"/>
        </p:nvCxnSpPr>
        <p:spPr>
          <a:xfrm>
            <a:off x="1597710" y="2251075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Espace réservé du texte 53"/>
          <p:cNvSpPr>
            <a:spLocks noGrp="1"/>
          </p:cNvSpPr>
          <p:nvPr>
            <p:ph type="body" sz="quarter" idx="56"/>
          </p:nvPr>
        </p:nvSpPr>
        <p:spPr>
          <a:xfrm>
            <a:off x="897647" y="113356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10770330" y="2251075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10070267" y="113356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5579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9 6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llipse 64">
            <a:extLst>
              <a:ext uri="{FF2B5EF4-FFF2-40B4-BE49-F238E27FC236}">
                <a16:creationId xmlns:a16="http://schemas.microsoft.com/office/drawing/2014/main" id="{C356D8FE-FB66-4B37-9A31-8D52398777C3}"/>
              </a:ext>
            </a:extLst>
          </p:cNvPr>
          <p:cNvSpPr/>
          <p:nvPr userDrawn="1"/>
        </p:nvSpPr>
        <p:spPr>
          <a:xfrm>
            <a:off x="10305701" y="-120916"/>
            <a:ext cx="896400" cy="894814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870BE7FA-0D38-42F3-98AA-12D846AD9CA4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209BD8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35040" y="37202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3748345" y="2255290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6808455" y="2255290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2409008" y="4589355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5340892" y="4589355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8283556" y="4508301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1829895" y="3196262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1720707" y="3600414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3221290" y="3196262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112098" y="3600414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4743658" y="3196262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4634466" y="3600414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6240046" y="3196262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130854" y="3600414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7779870" y="3196262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7670678" y="3600414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048280" y="1137780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098116" y="1137780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1897649" y="5181571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837474" y="5181571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573215" y="5181571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1598116" y="2859579"/>
            <a:ext cx="9000000" cy="1548000"/>
            <a:chOff x="1691056" y="2960114"/>
            <a:chExt cx="699858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1691056" y="2960114"/>
              <a:ext cx="4690077" cy="1271146"/>
              <a:chOff x="3525039" y="2117921"/>
              <a:chExt cx="6794505" cy="1841508"/>
            </a:xfrm>
          </p:grpSpPr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209BD8"/>
                  </a:gs>
                  <a:gs pos="100000">
                    <a:srgbClr val="004A93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209BD8"/>
                  </a:gs>
                  <a:gs pos="100000">
                    <a:srgbClr val="004A93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209BD8"/>
                  </a:gs>
                  <a:gs pos="100000">
                    <a:srgbClr val="004A93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209BD8"/>
                  </a:gs>
                  <a:gs pos="100000">
                    <a:srgbClr val="004A93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209BD8"/>
                </a:gs>
                <a:gs pos="100000">
                  <a:srgbClr val="004A9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209BD8"/>
                </a:gs>
                <a:gs pos="100000">
                  <a:srgbClr val="004A9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9282715" y="3229430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9173527" y="3633582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9903795" y="2255290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9203732" y="1137780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64" name="Image 63">
            <a:extLst>
              <a:ext uri="{FF2B5EF4-FFF2-40B4-BE49-F238E27FC236}">
                <a16:creationId xmlns:a16="http://schemas.microsoft.com/office/drawing/2014/main" id="{89D04C5C-8EDE-48C1-B146-AF8207DF0D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6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9 5 dates 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Ellipse 53">
            <a:extLst>
              <a:ext uri="{FF2B5EF4-FFF2-40B4-BE49-F238E27FC236}">
                <a16:creationId xmlns:a16="http://schemas.microsoft.com/office/drawing/2014/main" id="{A3ADE403-29B7-4845-A0A5-5353B966400D}"/>
              </a:ext>
            </a:extLst>
          </p:cNvPr>
          <p:cNvSpPr/>
          <p:nvPr userDrawn="1"/>
        </p:nvSpPr>
        <p:spPr>
          <a:xfrm>
            <a:off x="10305701" y="-120916"/>
            <a:ext cx="896400" cy="894814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EB6B6B4A-77F6-40CF-A6C0-EC59A39FBC42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209BD8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2373943" y="2958000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209BD8"/>
                </a:gs>
                <a:gs pos="100000">
                  <a:srgbClr val="004A93"/>
                </a:gs>
              </a:gsLst>
              <a:lin ang="5400000" scaled="1"/>
            </a:gradFill>
            <a:ln w="12700">
              <a:noFill/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209BD8"/>
                </a:gs>
                <a:gs pos="100000">
                  <a:srgbClr val="004A9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209BD8"/>
                </a:gs>
                <a:gs pos="100000">
                  <a:srgbClr val="004A9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209BD8"/>
                </a:gs>
                <a:gs pos="100000">
                  <a:srgbClr val="004A9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209BD8"/>
                </a:gs>
                <a:gs pos="100000">
                  <a:srgbClr val="004A9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60837" y="377811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589545" y="2379067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649655" y="2379067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3075071" y="4578288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6116962" y="4578288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217445" y="4578288"/>
            <a:ext cx="2839" cy="507283"/>
          </a:xfrm>
          <a:prstGeom prst="line">
            <a:avLst/>
          </a:prstGeom>
          <a:ln>
            <a:solidFill>
              <a:srgbClr val="209B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9480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64732" y="525155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14564" y="525155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507104" y="525155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53" name="Image 52">
            <a:extLst>
              <a:ext uri="{FF2B5EF4-FFF2-40B4-BE49-F238E27FC236}">
                <a16:creationId xmlns:a16="http://schemas.microsoft.com/office/drawing/2014/main" id="{D7BD1FD4-8371-47D9-8E16-61C5EFA164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2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9 5 couleur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Ellipse 48">
            <a:extLst>
              <a:ext uri="{FF2B5EF4-FFF2-40B4-BE49-F238E27FC236}">
                <a16:creationId xmlns:a16="http://schemas.microsoft.com/office/drawing/2014/main" id="{4B5E49F3-D1A0-49C0-A1F3-DD961933FB79}"/>
              </a:ext>
            </a:extLst>
          </p:cNvPr>
          <p:cNvSpPr/>
          <p:nvPr userDrawn="1"/>
        </p:nvSpPr>
        <p:spPr>
          <a:xfrm>
            <a:off x="10305701" y="-120916"/>
            <a:ext cx="896400" cy="894814"/>
          </a:xfrm>
          <a:prstGeom prst="ellipse">
            <a:avLst/>
          </a:prstGeom>
          <a:gradFill>
            <a:gsLst>
              <a:gs pos="0">
                <a:srgbClr val="209BD8"/>
              </a:gs>
              <a:gs pos="100000">
                <a:srgbClr val="004A9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FCBA9FF4-641F-421A-A3B4-28BEC91C969E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209BD8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2399426" y="2982771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F85B4"/>
                </a:gs>
                <a:gs pos="100000">
                  <a:srgbClr val="E50071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22" name="Connecteur droit 21"/>
          <p:cNvCxnSpPr/>
          <p:nvPr userDrawn="1"/>
        </p:nvCxnSpPr>
        <p:spPr>
          <a:xfrm>
            <a:off x="4589545" y="2379067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 userDrawn="1"/>
        </p:nvCxnSpPr>
        <p:spPr>
          <a:xfrm>
            <a:off x="7649655" y="2379067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3102866" y="4631499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144757" y="4631499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 userDrawn="1"/>
        </p:nvCxnSpPr>
        <p:spPr>
          <a:xfrm>
            <a:off x="9245240" y="4631499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9480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92527" y="530476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42359" y="530476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534899" y="530476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4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48" name="Image 47">
            <a:extLst>
              <a:ext uri="{FF2B5EF4-FFF2-40B4-BE49-F238E27FC236}">
                <a16:creationId xmlns:a16="http://schemas.microsoft.com/office/drawing/2014/main" id="{00B37EA3-A143-408E-A78F-1133992ACE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74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Disposition personnalisée">
    <p:bg>
      <p:bgPr>
        <a:gradFill>
          <a:gsLst>
            <a:gs pos="0">
              <a:schemeClr val="accent1"/>
            </a:gs>
            <a:gs pos="56000">
              <a:schemeClr val="accent2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354063" y="2823746"/>
            <a:ext cx="6203492" cy="1210508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522799" y="2526768"/>
            <a:ext cx="2705831" cy="0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88577935-5FF1-46C6-AE8E-3E5B109BB5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987" y="5693890"/>
            <a:ext cx="2328218" cy="116411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D9B2612-DA95-4390-BEFF-2079114F75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713" y="216233"/>
            <a:ext cx="8920505" cy="669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63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689EA5-0AD6-F2C5-1707-C4FAD350B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DDF87F-DE44-70D9-9950-827AB1F0D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EC14E1-CE2F-0DC0-BE04-F338BD9FB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7B88-EF0C-452F-A8B5-B4F696A3A18D}" type="datetimeFigureOut">
              <a:rPr lang="fr-FR" smtClean="0"/>
              <a:t>17/06/2022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6FE19C-9A12-A8B2-B310-FEA8D3B94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ABDCE3-499F-8262-B984-B85D24F54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D223A-DFF1-44AB-85A2-E5A527F96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8204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Couleurs e-santé Occitanie">
    <p:bg>
      <p:bgPr>
        <a:gradFill>
          <a:gsLst>
            <a:gs pos="100000">
              <a:srgbClr val="0261A7"/>
            </a:gs>
            <a:gs pos="0">
              <a:srgbClr val="0EB7D5"/>
            </a:gs>
            <a:gs pos="54000">
              <a:schemeClr val="accent5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 userDrawn="1"/>
        </p:nvSpPr>
        <p:spPr>
          <a:xfrm>
            <a:off x="1932204" y="1190171"/>
            <a:ext cx="1216800" cy="1215750"/>
          </a:xfrm>
          <a:prstGeom prst="ellipse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9C6958E-3517-4AE1-A38D-7952EA2DB5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574" y="3245457"/>
            <a:ext cx="7168486" cy="537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82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572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 (1 colonne)">
    <p:bg>
      <p:bgPr>
        <a:blipFill dpi="0" rotWithShape="1">
          <a:blip r:embed="rId2">
            <a:alphaModFix amt="3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AEAF39-BD27-7945-AD09-1358759A1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 w="15875">
            <a:noFill/>
          </a:ln>
        </p:spPr>
        <p:txBody>
          <a:bodyPr/>
          <a:lstStyle>
            <a:lvl1pPr>
              <a:defRPr cap="all" baseline="0">
                <a:ln>
                  <a:noFill/>
                </a:ln>
                <a:solidFill>
                  <a:srgbClr val="4472C4"/>
                </a:solidFill>
                <a:latin typeface="Nunito Sans" pitchFamily="2" charset="77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F0D56C-B750-5147-9628-818082883FCE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>
            <a:lvl1pPr marL="228600" indent="-228600">
              <a:buClr>
                <a:srgbClr val="E71266"/>
              </a:buClr>
              <a:buSzPct val="100000"/>
              <a:buFont typeface="Arial" panose="020B0604020202020204" pitchFamily="34" charset="0"/>
              <a:buChar char="•"/>
              <a:defRPr/>
            </a:lvl1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1123005-40F8-A94C-9DFE-F44712DA21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13339"/>
            <a:ext cx="1698266" cy="365125"/>
          </a:xfrm>
        </p:spPr>
        <p:txBody>
          <a:bodyPr/>
          <a:lstStyle/>
          <a:p>
            <a:fld id="{6A7FD375-D753-334F-9D09-69292434E31E}" type="datetime1">
              <a:rPr lang="fr-FR" smtClean="0"/>
              <a:t>17/06/2022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6292D49-2B86-D543-BA7A-8A76129EC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1333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Titre de votre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2081924-15E0-374B-8C71-928D5DEF9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35971" y="6404375"/>
            <a:ext cx="648454" cy="365125"/>
          </a:xfrm>
        </p:spPr>
        <p:txBody>
          <a:bodyPr/>
          <a:lstStyle/>
          <a:p>
            <a:fld id="{F1340895-8882-E948-952D-F3D1231E12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27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12E3463-44E3-4DBF-8AA5-B17262D1A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A3D0F-0104-466D-8B2A-126A292B5405}" type="datetimeFigureOut">
              <a:rPr lang="fr-FR" smtClean="0"/>
              <a:t>17/06/2022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F21C241-72AA-4718-A887-71DC15A79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958A679-B989-4CB7-A3A0-8C2924760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00069-02D3-40FB-98EB-0920160B43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363791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Partie 1 bullet point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1393172"/>
            <a:ext cx="10917255" cy="477250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60771F4-612E-4E45-B469-E77D064EFA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381133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AB5F0F-6D80-4649-BF2D-0EDBDD00BDE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877193F3-30FC-4AF5-B1D5-5A13561989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8372" t="37184" r="13700" b="2137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02E8AC3-97C4-4A6B-80BB-DCC1223BC6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5" t="19976" r="12135" b="19976"/>
          <a:stretch/>
        </p:blipFill>
        <p:spPr>
          <a:xfrm>
            <a:off x="10047249" y="206906"/>
            <a:ext cx="2022088" cy="801672"/>
          </a:xfrm>
          <a:prstGeom prst="rect">
            <a:avLst/>
          </a:prstGeom>
        </p:spPr>
      </p:pic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0A09A31-EEA2-46B6-A6FA-5CD5DB6D94F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316163" y="2786781"/>
            <a:ext cx="4230687" cy="26987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2000">
                <a:latin typeface="Quicksand" pitchFamily="2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/>
              <a:t>Cliquez </a:t>
            </a:r>
            <a:br>
              <a:rPr lang="fr-FR"/>
            </a:br>
            <a:r>
              <a:rPr lang="fr-FR"/>
              <a:t>pour insérer </a:t>
            </a:r>
            <a:br>
              <a:rPr lang="fr-FR"/>
            </a:br>
            <a:r>
              <a:rPr lang="fr-FR"/>
              <a:t>une image</a:t>
            </a:r>
          </a:p>
        </p:txBody>
      </p:sp>
    </p:spTree>
    <p:extLst>
      <p:ext uri="{BB962C8B-B14F-4D97-AF65-F5344CB8AC3E}">
        <p14:creationId xmlns:p14="http://schemas.microsoft.com/office/powerpoint/2010/main" val="147469161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AB5F0F-6D80-4649-BF2D-0EDBDD00BDE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877193F3-30FC-4AF5-B1D5-5A13561989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8372" t="37184" r="13700" b="2137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Espace réservé pour une image  2">
            <a:extLst>
              <a:ext uri="{FF2B5EF4-FFF2-40B4-BE49-F238E27FC236}">
                <a16:creationId xmlns:a16="http://schemas.microsoft.com/office/drawing/2014/main" id="{E56B15C1-8678-4E4C-BE8E-A0E0CD9370A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33998" y="0"/>
            <a:ext cx="6858001" cy="6858000"/>
          </a:xfrm>
          <a:custGeom>
            <a:avLst/>
            <a:gdLst>
              <a:gd name="connsiteX0" fmla="*/ 0 w 6858001"/>
              <a:gd name="connsiteY0" fmla="*/ 0 h 6858000"/>
              <a:gd name="connsiteX1" fmla="*/ 6858001 w 6858001"/>
              <a:gd name="connsiteY1" fmla="*/ 0 h 6858000"/>
              <a:gd name="connsiteX2" fmla="*/ 6858001 w 6858001"/>
              <a:gd name="connsiteY2" fmla="*/ 6858000 h 6858000"/>
              <a:gd name="connsiteX3" fmla="*/ 0 w 6858001"/>
              <a:gd name="connsiteY3" fmla="*/ 6858000 h 6858000"/>
              <a:gd name="connsiteX4" fmla="*/ 0 w 6858001"/>
              <a:gd name="connsiteY4" fmla="*/ 0 h 6858000"/>
              <a:gd name="connsiteX0" fmla="*/ 1676400 w 6858001"/>
              <a:gd name="connsiteY0" fmla="*/ 0 h 6858000"/>
              <a:gd name="connsiteX1" fmla="*/ 6858001 w 6858001"/>
              <a:gd name="connsiteY1" fmla="*/ 0 h 6858000"/>
              <a:gd name="connsiteX2" fmla="*/ 6858001 w 6858001"/>
              <a:gd name="connsiteY2" fmla="*/ 6858000 h 6858000"/>
              <a:gd name="connsiteX3" fmla="*/ 0 w 6858001"/>
              <a:gd name="connsiteY3" fmla="*/ 6858000 h 6858000"/>
              <a:gd name="connsiteX4" fmla="*/ 1676400 w 6858001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1" h="6858000">
                <a:moveTo>
                  <a:pt x="1676400" y="0"/>
                </a:moveTo>
                <a:lnTo>
                  <a:pt x="6858001" y="0"/>
                </a:lnTo>
                <a:lnTo>
                  <a:pt x="6858001" y="6858000"/>
                </a:lnTo>
                <a:lnTo>
                  <a:pt x="0" y="6858000"/>
                </a:lnTo>
                <a:lnTo>
                  <a:pt x="167640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latin typeface="Quicksand" pitchFamily="2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Cliquez </a:t>
            </a:r>
            <a:br>
              <a:rPr lang="fr-FR"/>
            </a:br>
            <a:r>
              <a:rPr lang="fr-FR"/>
              <a:t>pour insérer </a:t>
            </a:r>
            <a:br>
              <a:rPr lang="fr-FR"/>
            </a:br>
            <a:r>
              <a:rPr lang="fr-FR"/>
              <a:t>une image</a:t>
            </a:r>
          </a:p>
        </p:txBody>
      </p:sp>
    </p:spTree>
    <p:extLst>
      <p:ext uri="{BB962C8B-B14F-4D97-AF65-F5344CB8AC3E}">
        <p14:creationId xmlns:p14="http://schemas.microsoft.com/office/powerpoint/2010/main" val="155100920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CF3B943-80A1-4E09-AFBA-4C7EDC0AD2B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73094" y="2087563"/>
            <a:ext cx="10422019" cy="37671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34E310A-4CEE-7246-82CD-435F6B104E3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70E81EC-A4CC-46F3-8A94-BB7AD42F7D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Cliquez pour ajouter un titre</a:t>
            </a:r>
          </a:p>
        </p:txBody>
      </p:sp>
    </p:spTree>
    <p:extLst>
      <p:ext uri="{BB962C8B-B14F-4D97-AF65-F5344CB8AC3E}">
        <p14:creationId xmlns:p14="http://schemas.microsoft.com/office/powerpoint/2010/main" val="11982044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e-santé oocitanie pour imp.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 userDrawn="1"/>
        </p:nvSpPr>
        <p:spPr>
          <a:xfrm>
            <a:off x="1918321" y="1223995"/>
            <a:ext cx="1216800" cy="1215750"/>
          </a:xfrm>
          <a:prstGeom prst="ellipse">
            <a:avLst/>
          </a:prstGeom>
          <a:gradFill>
            <a:gsLst>
              <a:gs pos="100000">
                <a:srgbClr val="0261A7"/>
              </a:gs>
              <a:gs pos="0">
                <a:srgbClr val="0EB7D5"/>
              </a:gs>
              <a:gs pos="54000">
                <a:schemeClr val="accent5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BC70102-3B00-4C29-BA92-57491E0694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89257" y="5056628"/>
            <a:ext cx="3602743" cy="180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068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bullet point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 userDrawn="1"/>
        </p:nvSpPr>
        <p:spPr>
          <a:xfrm>
            <a:off x="10343112" y="-120916"/>
            <a:ext cx="896400" cy="89481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5" name="Ellipse 14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1393172"/>
            <a:ext cx="10917255" cy="477250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374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bullet point deux espaces horiz.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 userDrawn="1"/>
        </p:nvSpPr>
        <p:spPr>
          <a:xfrm>
            <a:off x="10343112" y="-87900"/>
            <a:ext cx="896400" cy="89481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5" name="Ellipse 14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273353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texte 25">
            <a:extLst>
              <a:ext uri="{FF2B5EF4-FFF2-40B4-BE49-F238E27FC236}">
                <a16:creationId xmlns:a16="http://schemas.microsoft.com/office/drawing/2014/main" id="{3F8915B6-8F8C-4062-B851-80B658938E8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20799" y="404650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7" name="Espace réservé du texte 53">
            <a:extLst>
              <a:ext uri="{FF2B5EF4-FFF2-40B4-BE49-F238E27FC236}">
                <a16:creationId xmlns:a16="http://schemas.microsoft.com/office/drawing/2014/main" id="{288F8552-EBA2-4C89-AD8C-7503CDA6828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720799" y="450146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Espace réservé du texte 23">
            <a:extLst>
              <a:ext uri="{FF2B5EF4-FFF2-40B4-BE49-F238E27FC236}">
                <a16:creationId xmlns:a16="http://schemas.microsoft.com/office/drawing/2014/main" id="{FDCE1A65-1D9C-4B79-9D15-748BD6EBE18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20799" y="508105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888F033F-3AC7-419D-AAE4-8A46A905C8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803" y="6223111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08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bullet point 2 espaces vertical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Ellipse 8"/>
          <p:cNvSpPr/>
          <p:nvPr userDrawn="1"/>
        </p:nvSpPr>
        <p:spPr>
          <a:xfrm>
            <a:off x="10353829" y="-111521"/>
            <a:ext cx="896400" cy="89481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0" name="Ellipse 9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2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800" y="2149631"/>
            <a:ext cx="10672417" cy="514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800" y="2663943"/>
            <a:ext cx="10672417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698261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23"/>
          <p:cNvSpPr>
            <a:spLocks noGrp="1"/>
          </p:cNvSpPr>
          <p:nvPr>
            <p:ph type="body" sz="quarter" idx="53"/>
          </p:nvPr>
        </p:nvSpPr>
        <p:spPr>
          <a:xfrm>
            <a:off x="6410402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7728309-0C99-4577-BF09-5F55CA6A15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6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bullet point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 userDrawn="1"/>
        </p:nvSpPr>
        <p:spPr>
          <a:xfrm>
            <a:off x="10343112" y="-111521"/>
            <a:ext cx="896400" cy="89481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5" name="Ellipse 14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3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698990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3624850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2812678"/>
            <a:ext cx="5464020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43123EEE-ECE4-4D6F-A918-43217FC98B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77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sous partie, texte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2" name="Ellipse 11"/>
          <p:cNvSpPr/>
          <p:nvPr userDrawn="1"/>
        </p:nvSpPr>
        <p:spPr>
          <a:xfrm>
            <a:off x="10348470" y="-120916"/>
            <a:ext cx="896400" cy="89481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700000" scaled="1"/>
              </a:gradFill>
            </a:endParaRPr>
          </a:p>
        </p:txBody>
      </p:sp>
      <p:sp>
        <p:nvSpPr>
          <p:cNvPr id="13" name="Ellipse 1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698990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591614"/>
            <a:ext cx="5770839" cy="561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3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720796" y="2179188"/>
            <a:ext cx="5333568" cy="285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884DB429-DA97-4EEC-AA20-F549413724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87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texte et graphiqu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2" name="Ellipse 11"/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700000" scaled="1"/>
              </a:gradFill>
            </a:endParaRPr>
          </a:p>
        </p:txBody>
      </p:sp>
      <p:sp>
        <p:nvSpPr>
          <p:cNvPr id="13" name="Ellipse 1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591614"/>
            <a:ext cx="5770839" cy="561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3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720796" y="2179188"/>
            <a:ext cx="5333568" cy="285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8C4635CF-5735-4B63-98F0-24E4E4D98BEB}"/>
              </a:ext>
            </a:extLst>
          </p:cNvPr>
          <p:cNvSpPr>
            <a:spLocks noGrp="1"/>
          </p:cNvSpPr>
          <p:nvPr>
            <p:ph type="chart" sz="quarter" idx="53"/>
          </p:nvPr>
        </p:nvSpPr>
        <p:spPr>
          <a:xfrm>
            <a:off x="6883949" y="1651389"/>
            <a:ext cx="4816179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CDDFD16D-2778-48B9-9EFF-F8C291F01A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33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Chiffre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llipse 10"/>
          <p:cNvSpPr/>
          <p:nvPr userDrawn="1"/>
        </p:nvSpPr>
        <p:spPr>
          <a:xfrm>
            <a:off x="10343112" y="-120916"/>
            <a:ext cx="896400" cy="89481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2" name="Ellipse 11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5" name="Ellipse 14"/>
          <p:cNvSpPr/>
          <p:nvPr userDrawn="1"/>
        </p:nvSpPr>
        <p:spPr>
          <a:xfrm>
            <a:off x="1459957" y="2178534"/>
            <a:ext cx="2728800" cy="272925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5468675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1635851" y="2980742"/>
            <a:ext cx="2377012" cy="785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1395675" y="3719040"/>
            <a:ext cx="2980528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ICI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68675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5468675" y="2591610"/>
            <a:ext cx="5770839" cy="4516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5468675" y="2153949"/>
            <a:ext cx="5770839" cy="3833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198CBB29-B2C6-4530-B052-D3DA538327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17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tableau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2" name="Ellipse 11"/>
          <p:cNvSpPr/>
          <p:nvPr userDrawn="1"/>
        </p:nvSpPr>
        <p:spPr>
          <a:xfrm>
            <a:off x="10343112" y="-120916"/>
            <a:ext cx="896400" cy="89481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llipse 1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78755" y="387934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1748367" y="2396460"/>
            <a:ext cx="8128000" cy="185564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6E79494D-D7AE-4D62-87D3-49D60EEF05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120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365749-7F09-B729-4B69-AEC2AD586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0A0862-744E-3BC6-E9E8-0443E656AE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7CF74F-9636-66FC-C9C6-B5E4E6F4B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7B88-EF0C-452F-A8B5-B4F696A3A18D}" type="datetimeFigureOut">
              <a:rPr lang="fr-FR" smtClean="0"/>
              <a:t>17/06/2022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1D36C5-6572-7A2B-136A-B7C4283B2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26706DF-3F9F-2DF6-05C7-2E50A2814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D223A-DFF1-44AB-85A2-E5A527F96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50413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tableau et tableau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82439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2" name="Ellipse 11"/>
          <p:cNvSpPr/>
          <p:nvPr userDrawn="1"/>
        </p:nvSpPr>
        <p:spPr>
          <a:xfrm>
            <a:off x="10348470" y="-120916"/>
            <a:ext cx="896400" cy="89481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llipse 1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25210" y="37189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782437" y="2396464"/>
            <a:ext cx="4765808" cy="3659783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texte 25">
            <a:extLst>
              <a:ext uri="{FF2B5EF4-FFF2-40B4-BE49-F238E27FC236}">
                <a16:creationId xmlns:a16="http://schemas.microsoft.com/office/drawing/2014/main" id="{A77FDF35-EBB3-4CC7-8A6F-117BD15525C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810403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7" name="Espace réservé du tableau 17">
            <a:extLst>
              <a:ext uri="{FF2B5EF4-FFF2-40B4-BE49-F238E27FC236}">
                <a16:creationId xmlns:a16="http://schemas.microsoft.com/office/drawing/2014/main" id="{C732F66A-5CEC-4BEF-8F3C-EB795C7AB71C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6810401" y="2396464"/>
            <a:ext cx="4765808" cy="3659783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F57B193-632A-4994-BC2D-339DBA07D8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6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pictos, 3 bulles, 1 carré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 userDrawn="1"/>
        </p:nvSpPr>
        <p:spPr>
          <a:xfrm>
            <a:off x="1240533" y="2269122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e 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2" name="Ellipse 11"/>
          <p:cNvSpPr/>
          <p:nvPr userDrawn="1"/>
        </p:nvSpPr>
        <p:spPr>
          <a:xfrm>
            <a:off x="10348470" y="-120916"/>
            <a:ext cx="896400" cy="89481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llipse 1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86484" y="35051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6" name="Ellipse 15"/>
          <p:cNvSpPr/>
          <p:nvPr userDrawn="1"/>
        </p:nvSpPr>
        <p:spPr>
          <a:xfrm>
            <a:off x="6575743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Ellipse 16"/>
          <p:cNvSpPr/>
          <p:nvPr userDrawn="1"/>
        </p:nvSpPr>
        <p:spPr>
          <a:xfrm>
            <a:off x="3890692" y="2271199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Shape 513"/>
          <p:cNvSpPr/>
          <p:nvPr userDrawn="1"/>
        </p:nvSpPr>
        <p:spPr>
          <a:xfrm>
            <a:off x="9260794" y="2318564"/>
            <a:ext cx="1436400" cy="1436049"/>
          </a:xfrm>
          <a:prstGeom prst="rect">
            <a:avLst/>
          </a:prstGeom>
          <a:gradFill>
            <a:gsLst>
              <a:gs pos="0">
                <a:srgbClr val="0EB7D5"/>
              </a:gs>
              <a:gs pos="100000">
                <a:srgbClr val="0261A7"/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33" y="2436610"/>
            <a:ext cx="1442720" cy="108204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932" y="2436610"/>
            <a:ext cx="1442720" cy="108204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633" y="2436610"/>
            <a:ext cx="1442720" cy="108204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7497" y="2478507"/>
            <a:ext cx="1442720" cy="1082040"/>
          </a:xfrm>
          <a:prstGeom prst="rect">
            <a:avLst/>
          </a:prstGeom>
        </p:spPr>
      </p:pic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8" name="Espace réservé du texte 36"/>
          <p:cNvSpPr>
            <a:spLocks noGrp="1"/>
          </p:cNvSpPr>
          <p:nvPr>
            <p:ph type="body" sz="quarter" idx="32" hasCustomPrompt="1"/>
          </p:nvPr>
        </p:nvSpPr>
        <p:spPr>
          <a:xfrm>
            <a:off x="970112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0" name="Espace réservé du texte 36"/>
          <p:cNvSpPr>
            <a:spLocks noGrp="1"/>
          </p:cNvSpPr>
          <p:nvPr>
            <p:ph type="body" sz="quarter" idx="34" hasCustomPrompt="1"/>
          </p:nvPr>
        </p:nvSpPr>
        <p:spPr>
          <a:xfrm>
            <a:off x="372715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2" name="Espace réservé du texte 36"/>
          <p:cNvSpPr>
            <a:spLocks noGrp="1"/>
          </p:cNvSpPr>
          <p:nvPr>
            <p:ph type="body" sz="quarter" idx="36" hasCustomPrompt="1"/>
          </p:nvPr>
        </p:nvSpPr>
        <p:spPr>
          <a:xfrm>
            <a:off x="6422044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4" name="Espace réservé du texte 36"/>
          <p:cNvSpPr>
            <a:spLocks noGrp="1"/>
          </p:cNvSpPr>
          <p:nvPr>
            <p:ph type="body" sz="quarter" idx="38" hasCustomPrompt="1"/>
          </p:nvPr>
        </p:nvSpPr>
        <p:spPr>
          <a:xfrm>
            <a:off x="896149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970111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3727157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6422046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0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961495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26CB22CA-D8C9-4788-B3ED-819C0A74FE2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12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4 chiffres et texte">
    <p:bg>
      <p:bgPr>
        <a:solidFill>
          <a:schemeClr val="bg1">
            <a:lumMod val="95000"/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Shape 512"/>
          <p:cNvSpPr/>
          <p:nvPr userDrawn="1"/>
        </p:nvSpPr>
        <p:spPr>
          <a:xfrm>
            <a:off x="4901045" y="2493937"/>
            <a:ext cx="1544400" cy="1542736"/>
          </a:xfrm>
          <a:prstGeom prst="rect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sp>
        <p:nvSpPr>
          <p:cNvPr id="12" name="Ellipse 11"/>
          <p:cNvSpPr/>
          <p:nvPr userDrawn="1"/>
        </p:nvSpPr>
        <p:spPr>
          <a:xfrm>
            <a:off x="2528733" y="2561551"/>
            <a:ext cx="1483200" cy="14834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llipse 12"/>
          <p:cNvSpPr/>
          <p:nvPr userDrawn="1"/>
        </p:nvSpPr>
        <p:spPr>
          <a:xfrm>
            <a:off x="7291434" y="2655865"/>
            <a:ext cx="1278000" cy="1277140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llipse 13"/>
          <p:cNvSpPr/>
          <p:nvPr userDrawn="1"/>
        </p:nvSpPr>
        <p:spPr>
          <a:xfrm>
            <a:off x="9156611" y="2785890"/>
            <a:ext cx="1033200" cy="1034736"/>
          </a:xfrm>
          <a:prstGeom prst="ellipse">
            <a:avLst/>
          </a:prstGeom>
          <a:gradFill>
            <a:gsLst>
              <a:gs pos="0">
                <a:srgbClr val="BDBE98"/>
              </a:gs>
              <a:gs pos="100000">
                <a:srgbClr val="7D82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5" name="Ellipse 14"/>
          <p:cNvSpPr/>
          <p:nvPr userDrawn="1"/>
        </p:nvSpPr>
        <p:spPr>
          <a:xfrm>
            <a:off x="10353829" y="-111521"/>
            <a:ext cx="896400" cy="89481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chemeClr val="accent2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2289596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4726372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7079008" y="3026184"/>
            <a:ext cx="1702853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29" hasCustomPrompt="1"/>
          </p:nvPr>
        </p:nvSpPr>
        <p:spPr>
          <a:xfrm>
            <a:off x="9001107" y="3026184"/>
            <a:ext cx="1379648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49091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815354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019315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7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824683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FAE5F47C-43B3-45E6-866C-12BD491442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82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2 bulles pictos/chiffres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llipse 10"/>
          <p:cNvSpPr/>
          <p:nvPr userDrawn="1"/>
        </p:nvSpPr>
        <p:spPr>
          <a:xfrm>
            <a:off x="10348470" y="-106997"/>
            <a:ext cx="896400" cy="89481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2" name="Ellipse 11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99537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720799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 sous-titre</a:t>
            </a:r>
          </a:p>
        </p:txBody>
      </p:sp>
      <p:sp>
        <p:nvSpPr>
          <p:cNvPr id="17" name="Ellipse 16"/>
          <p:cNvSpPr/>
          <p:nvPr userDrawn="1"/>
        </p:nvSpPr>
        <p:spPr>
          <a:xfrm>
            <a:off x="5394086" y="2001524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2153944"/>
            <a:ext cx="1442720" cy="1082040"/>
          </a:xfrm>
          <a:prstGeom prst="rect">
            <a:avLst/>
          </a:prstGeom>
        </p:spPr>
      </p:pic>
      <p:sp>
        <p:nvSpPr>
          <p:cNvPr id="19" name="Ellipse 18"/>
          <p:cNvSpPr/>
          <p:nvPr userDrawn="1"/>
        </p:nvSpPr>
        <p:spPr>
          <a:xfrm>
            <a:off x="5394086" y="3834431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3986851"/>
            <a:ext cx="1442720" cy="1082040"/>
          </a:xfrm>
          <a:prstGeom prst="rect">
            <a:avLst/>
          </a:prstGeom>
        </p:spPr>
      </p:pic>
      <p:sp>
        <p:nvSpPr>
          <p:cNvPr id="21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7562791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02- sous-titre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720799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562791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72818C36-702D-4C6E-96E5-4AD825DF91B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68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4 étap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planning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llipse 10"/>
          <p:cNvSpPr/>
          <p:nvPr userDrawn="1"/>
        </p:nvSpPr>
        <p:spPr>
          <a:xfrm>
            <a:off x="10353829" y="-133385"/>
            <a:ext cx="896400" cy="89481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2" name="Ellipse 11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15" name="Ellipse 14"/>
          <p:cNvSpPr/>
          <p:nvPr userDrawn="1"/>
        </p:nvSpPr>
        <p:spPr>
          <a:xfrm>
            <a:off x="2925820" y="1727553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ED6C4D"/>
                </a:gs>
                <a:gs pos="100000">
                  <a:srgbClr val="FAB60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6" name="Ellipse 15"/>
          <p:cNvSpPr/>
          <p:nvPr userDrawn="1"/>
        </p:nvSpPr>
        <p:spPr>
          <a:xfrm>
            <a:off x="1749777" y="185787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Ellipse 16"/>
          <p:cNvSpPr/>
          <p:nvPr userDrawn="1"/>
        </p:nvSpPr>
        <p:spPr>
          <a:xfrm>
            <a:off x="2925820" y="2831961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7D8273"/>
                </a:gs>
                <a:gs pos="100000">
                  <a:srgbClr val="BDBE9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llipse 17"/>
          <p:cNvSpPr/>
          <p:nvPr userDrawn="1"/>
        </p:nvSpPr>
        <p:spPr>
          <a:xfrm>
            <a:off x="1749777" y="296227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9" name="Ellipse 18"/>
          <p:cNvSpPr/>
          <p:nvPr userDrawn="1"/>
        </p:nvSpPr>
        <p:spPr>
          <a:xfrm>
            <a:off x="2925820" y="3930421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00ABA0"/>
                </a:gs>
                <a:gs pos="100000">
                  <a:srgbClr val="A0D4D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0" name="Ellipse 19"/>
          <p:cNvSpPr/>
          <p:nvPr userDrawn="1"/>
        </p:nvSpPr>
        <p:spPr>
          <a:xfrm>
            <a:off x="1749777" y="406073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1" name="Ellipse 20"/>
          <p:cNvSpPr/>
          <p:nvPr userDrawn="1"/>
        </p:nvSpPr>
        <p:spPr>
          <a:xfrm>
            <a:off x="2925820" y="5034065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98C21D"/>
                </a:gs>
                <a:gs pos="100000">
                  <a:srgbClr val="E1E15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2" name="Ellipse 21"/>
          <p:cNvSpPr/>
          <p:nvPr userDrawn="1"/>
        </p:nvSpPr>
        <p:spPr>
          <a:xfrm>
            <a:off x="1749777" y="516438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05609" y="189405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3005609" y="297934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2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9" hasCustomPrompt="1"/>
          </p:nvPr>
        </p:nvSpPr>
        <p:spPr>
          <a:xfrm>
            <a:off x="3005609" y="408008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3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0" hasCustomPrompt="1"/>
          </p:nvPr>
        </p:nvSpPr>
        <p:spPr>
          <a:xfrm>
            <a:off x="3005609" y="5209936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</a:t>
            </a:r>
          </a:p>
        </p:txBody>
      </p:sp>
      <p:sp>
        <p:nvSpPr>
          <p:cNvPr id="27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1749780" y="1929120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29" name="Espace réservé du texte 25"/>
          <p:cNvSpPr>
            <a:spLocks noGrp="1"/>
          </p:cNvSpPr>
          <p:nvPr>
            <p:ph type="body" sz="quarter" idx="22" hasCustomPrompt="1"/>
          </p:nvPr>
        </p:nvSpPr>
        <p:spPr>
          <a:xfrm>
            <a:off x="1749780" y="3029461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1749780" y="413310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1" name="Espace réservé du texte 25"/>
          <p:cNvSpPr>
            <a:spLocks noGrp="1"/>
          </p:cNvSpPr>
          <p:nvPr>
            <p:ph type="body" sz="quarter" idx="24" hasCustomPrompt="1"/>
          </p:nvPr>
        </p:nvSpPr>
        <p:spPr>
          <a:xfrm>
            <a:off x="1749780" y="5236749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4251911" y="1778738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1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4251911" y="282500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7D82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2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30" hasCustomPrompt="1"/>
          </p:nvPr>
        </p:nvSpPr>
        <p:spPr>
          <a:xfrm>
            <a:off x="4251911" y="3935759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3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32" hasCustomPrompt="1"/>
          </p:nvPr>
        </p:nvSpPr>
        <p:spPr>
          <a:xfrm>
            <a:off x="4251911" y="5005413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4</a:t>
            </a:r>
          </a:p>
        </p:txBody>
      </p:sp>
      <p:sp>
        <p:nvSpPr>
          <p:cNvPr id="41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4251907" y="2067390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4251907" y="3113656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4251907" y="4224411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4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251907" y="5294065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5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85AB1AE1-05A5-4B60-8B0D-751DEEF287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75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7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2" name="Ellipse 21"/>
          <p:cNvSpPr/>
          <p:nvPr userDrawn="1"/>
        </p:nvSpPr>
        <p:spPr>
          <a:xfrm>
            <a:off x="10353829" y="-107463"/>
            <a:ext cx="896400" cy="89481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llipse 2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78755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589545" y="2268466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649655" y="2268466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3075071" y="4566287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6116962" y="4566287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217445" y="4523356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9480" y="1150956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150956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64732" y="5239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14564" y="5196626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507104" y="5196626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965918" y="2872868"/>
            <a:ext cx="10440000" cy="1549177"/>
            <a:chOff x="551416" y="2960114"/>
            <a:chExt cx="813822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551416" y="2960114"/>
              <a:ext cx="5829718" cy="1271146"/>
              <a:chOff x="1874044" y="2117921"/>
              <a:chExt cx="8445500" cy="1841508"/>
            </a:xfrm>
          </p:grpSpPr>
          <p:sp>
            <p:nvSpPr>
              <p:cNvPr id="7" name="Shape 735"/>
              <p:cNvSpPr/>
              <p:nvPr/>
            </p:nvSpPr>
            <p:spPr>
              <a:xfrm>
                <a:off x="1874044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2" name="Shape 740"/>
              <p:cNvSpPr/>
              <p:nvPr/>
            </p:nvSpPr>
            <p:spPr>
              <a:xfrm rot="10800000" flipH="1">
                <a:off x="1874044" y="2117921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ACCA"/>
                  </a:gs>
                  <a:gs pos="100000">
                    <a:srgbClr val="0261A7"/>
                  </a:gs>
                </a:gsLst>
                <a:lin ang="5400000" scaled="1"/>
              </a:gradFill>
              <a:ln w="12700">
                <a:noFill/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ACCA"/>
                  </a:gs>
                  <a:gs pos="100000">
                    <a:srgbClr val="0261A7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ACCA"/>
                  </a:gs>
                  <a:gs pos="100000">
                    <a:srgbClr val="0261A7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ACCA"/>
                  </a:gs>
                  <a:gs pos="100000">
                    <a:srgbClr val="0261A7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3" y="2117921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ACCA"/>
                  </a:gs>
                  <a:gs pos="100000">
                    <a:srgbClr val="0261A7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10025550" y="3288685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9916362" y="3692837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64" name="Espace réservé du texte 25"/>
          <p:cNvSpPr>
            <a:spLocks noGrp="1"/>
          </p:cNvSpPr>
          <p:nvPr>
            <p:ph type="body" sz="quarter" idx="54" hasCustomPrompt="1"/>
          </p:nvPr>
        </p:nvSpPr>
        <p:spPr>
          <a:xfrm>
            <a:off x="1180351" y="3277766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5" name="Espace réservé du texte 42"/>
          <p:cNvSpPr>
            <a:spLocks noGrp="1"/>
          </p:cNvSpPr>
          <p:nvPr>
            <p:ph type="body" sz="quarter" idx="55" hasCustomPrompt="1"/>
          </p:nvPr>
        </p:nvSpPr>
        <p:spPr>
          <a:xfrm>
            <a:off x="1071159" y="3681922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6" name="Connecteur droit 65"/>
          <p:cNvCxnSpPr/>
          <p:nvPr userDrawn="1"/>
        </p:nvCxnSpPr>
        <p:spPr>
          <a:xfrm>
            <a:off x="1777470" y="2249920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Espace réservé du texte 53"/>
          <p:cNvSpPr>
            <a:spLocks noGrp="1"/>
          </p:cNvSpPr>
          <p:nvPr>
            <p:ph type="body" sz="quarter" idx="56"/>
          </p:nvPr>
        </p:nvSpPr>
        <p:spPr>
          <a:xfrm>
            <a:off x="1077407" y="1132410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10616425" y="2235819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9916362" y="111830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70" name="Image 69">
            <a:extLst>
              <a:ext uri="{FF2B5EF4-FFF2-40B4-BE49-F238E27FC236}">
                <a16:creationId xmlns:a16="http://schemas.microsoft.com/office/drawing/2014/main" id="{EB44165E-6C1B-4521-BE85-2E9B0C2D7B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81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6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2" name="Ellipse 21"/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llipse 2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99880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055474" y="2326474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115585" y="2326474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2536903" y="4556244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5578793" y="4556244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8583696" y="4556244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001222" y="320292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1892031" y="3607077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3520746" y="320292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411554" y="3607077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043114" y="320292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4933922" y="3607077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6539502" y="320292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430310" y="3607077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079326" y="320292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7970134" y="3607077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355411" y="1208964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405244" y="1208964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1826562" y="5229514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876397" y="5229514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873357" y="5229514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1786567" y="2907525"/>
            <a:ext cx="9000000" cy="1548000"/>
            <a:chOff x="1691056" y="2960114"/>
            <a:chExt cx="699858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1691056" y="2960114"/>
              <a:ext cx="4690077" cy="1271146"/>
              <a:chOff x="3525039" y="2117921"/>
              <a:chExt cx="6794505" cy="1841508"/>
            </a:xfrm>
          </p:grpSpPr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ACCA"/>
                  </a:gs>
                  <a:gs pos="100000">
                    <a:srgbClr val="0261A7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ACCA"/>
                  </a:gs>
                  <a:gs pos="100000">
                    <a:srgbClr val="0261A7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ACCA"/>
                  </a:gs>
                  <a:gs pos="100000">
                    <a:srgbClr val="0261A7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ACCA"/>
                  </a:gs>
                  <a:gs pos="100000">
                    <a:srgbClr val="0261A7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9414852" y="3236092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9305661" y="36402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9908946" y="2326474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9208884" y="1208964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70" name="Image 69">
            <a:extLst>
              <a:ext uri="{FF2B5EF4-FFF2-40B4-BE49-F238E27FC236}">
                <a16:creationId xmlns:a16="http://schemas.microsoft.com/office/drawing/2014/main" id="{08E6D5C3-D5C9-4881-B3B7-27F0464FCB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09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5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r 5"/>
          <p:cNvGrpSpPr/>
          <p:nvPr userDrawn="1"/>
        </p:nvGrpSpPr>
        <p:grpSpPr>
          <a:xfrm>
            <a:off x="2230479" y="2958000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noFill/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2" name="Ellipse 21"/>
          <p:cNvSpPr/>
          <p:nvPr userDrawn="1"/>
        </p:nvSpPr>
        <p:spPr>
          <a:xfrm>
            <a:off x="10353829" y="-134564"/>
            <a:ext cx="896400" cy="89481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llipse 2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99984" y="36513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589545" y="2379067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649655" y="2379067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2946980" y="4579071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5988871" y="4579071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089354" y="4579071"/>
            <a:ext cx="2839" cy="507283"/>
          </a:xfrm>
          <a:prstGeom prst="line">
            <a:avLst/>
          </a:prstGeom>
          <a:ln>
            <a:solidFill>
              <a:srgbClr val="0EB7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455079" y="3273732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345887" y="3677884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9480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236641" y="5252341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286473" y="5252341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379013" y="5252341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53" name="Image 52">
            <a:extLst>
              <a:ext uri="{FF2B5EF4-FFF2-40B4-BE49-F238E27FC236}">
                <a16:creationId xmlns:a16="http://schemas.microsoft.com/office/drawing/2014/main" id="{5CE033BC-6C06-4AB4-B090-03AAE95849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36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 5 dates couleur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r 5"/>
          <p:cNvGrpSpPr/>
          <p:nvPr userDrawn="1"/>
        </p:nvGrpSpPr>
        <p:grpSpPr>
          <a:xfrm>
            <a:off x="2230480" y="2982771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F85B4"/>
                </a:gs>
                <a:gs pos="100000">
                  <a:srgbClr val="E50071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22" name="Connecteur droit 21"/>
          <p:cNvCxnSpPr/>
          <p:nvPr userDrawn="1"/>
        </p:nvCxnSpPr>
        <p:spPr>
          <a:xfrm>
            <a:off x="4589545" y="2379067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 userDrawn="1"/>
        </p:nvCxnSpPr>
        <p:spPr>
          <a:xfrm>
            <a:off x="7649655" y="2379067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2963841" y="4611788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005732" y="4611788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 userDrawn="1"/>
        </p:nvCxnSpPr>
        <p:spPr>
          <a:xfrm>
            <a:off x="9106215" y="4611788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9480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253502" y="528505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303334" y="528505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395874" y="528505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449619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340427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2" name="Ellipse 41"/>
          <p:cNvSpPr/>
          <p:nvPr userDrawn="1"/>
        </p:nvSpPr>
        <p:spPr>
          <a:xfrm>
            <a:off x="10348470" y="-120916"/>
            <a:ext cx="896400" cy="89481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3" name="Ellipse 4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4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70442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48" name="Image 47">
            <a:extLst>
              <a:ext uri="{FF2B5EF4-FFF2-40B4-BE49-F238E27FC236}">
                <a16:creationId xmlns:a16="http://schemas.microsoft.com/office/drawing/2014/main" id="{64E905AB-7AE8-4568-A9FD-46A2378474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639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2 couleurs référentiels">
    <p:bg>
      <p:bgPr>
        <a:gradFill>
          <a:gsLst>
            <a:gs pos="0">
              <a:srgbClr val="E1E15A"/>
            </a:gs>
            <a:gs pos="59000">
              <a:srgbClr val="98C21D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223995"/>
            <a:ext cx="1216800" cy="1215750"/>
          </a:xfrm>
          <a:prstGeom prst="ellipse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7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9F5D8C3-63F2-491E-891B-C410976B2A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964" y="3245457"/>
            <a:ext cx="7168486" cy="537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71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CABFB-79EE-DC55-B556-A4C980C51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DF9BBF8-AA08-7CAC-CD69-91AF306EA2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08CED66-959E-0794-16D9-601CC674A3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2DCA3EE-75E3-5FA6-8965-1F6E48CDE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7B88-EF0C-452F-A8B5-B4F696A3A18D}" type="datetimeFigureOut">
              <a:rPr lang="fr-FR" smtClean="0"/>
              <a:t>17/06/2022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81CCF79-BA61-ADF9-AE4F-A404885D2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A8F81A-7BCC-DBA1-8F05-7D2680B43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D223A-DFF1-44AB-85A2-E5A527F96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8058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2 pour impress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190171"/>
            <a:ext cx="1216800" cy="1215750"/>
          </a:xfrm>
          <a:prstGeom prst="ellipse">
            <a:avLst/>
          </a:prstGeom>
          <a:gradFill>
            <a:gsLst>
              <a:gs pos="0">
                <a:srgbClr val="E1E15A"/>
              </a:gs>
              <a:gs pos="59000">
                <a:srgbClr val="98C21D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rgbClr val="E1E15A"/>
                  </a:gs>
                  <a:gs pos="59000">
                    <a:srgbClr val="98C21D"/>
                  </a:gs>
                </a:gsLst>
                <a:lin ang="8100000" scaled="1"/>
              </a:gradFill>
            </a:endParaRP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7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</p:spTree>
    <p:extLst>
      <p:ext uri="{BB962C8B-B14F-4D97-AF65-F5344CB8AC3E}">
        <p14:creationId xmlns:p14="http://schemas.microsoft.com/office/powerpoint/2010/main" val="25736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2 pour imp. couleurs référentiel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190171"/>
            <a:ext cx="1216800" cy="1215750"/>
          </a:xfrm>
          <a:prstGeom prst="ellipse">
            <a:avLst/>
          </a:prstGeom>
          <a:gradFill>
            <a:gsLst>
              <a:gs pos="0">
                <a:srgbClr val="E1E15A"/>
              </a:gs>
              <a:gs pos="59000">
                <a:srgbClr val="98C21D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rgbClr val="E1E15A"/>
                  </a:gs>
                  <a:gs pos="59000">
                    <a:srgbClr val="98C21D"/>
                  </a:gs>
                </a:gsLst>
                <a:lin ang="8100000" scaled="1"/>
              </a:gradFill>
            </a:endParaRP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7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EC7C1A4-15E5-4EB5-8B96-F6B29130FF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91610" y="5364100"/>
            <a:ext cx="4014224" cy="131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48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2 bullet point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5" name="Ellipse 14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1E15A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18274" y="369377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1393172"/>
            <a:ext cx="10917255" cy="477250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9BC55C3-AA86-4BBA-9167-BB0402DCB6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22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2 bullet point 2 espace horizontal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 userDrawn="1"/>
        </p:nvSpPr>
        <p:spPr>
          <a:xfrm>
            <a:off x="10343112" y="-120916"/>
            <a:ext cx="896400" cy="894814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5" name="Ellipse 14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1E15A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25210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273353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texte 25">
            <a:extLst>
              <a:ext uri="{FF2B5EF4-FFF2-40B4-BE49-F238E27FC236}">
                <a16:creationId xmlns:a16="http://schemas.microsoft.com/office/drawing/2014/main" id="{3F8915B6-8F8C-4062-B851-80B658938E8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20799" y="404650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7" name="Espace réservé du texte 53">
            <a:extLst>
              <a:ext uri="{FF2B5EF4-FFF2-40B4-BE49-F238E27FC236}">
                <a16:creationId xmlns:a16="http://schemas.microsoft.com/office/drawing/2014/main" id="{288F8552-EBA2-4C89-AD8C-7503CDA6828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720799" y="450146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Espace réservé du texte 23">
            <a:extLst>
              <a:ext uri="{FF2B5EF4-FFF2-40B4-BE49-F238E27FC236}">
                <a16:creationId xmlns:a16="http://schemas.microsoft.com/office/drawing/2014/main" id="{FDCE1A65-1D9C-4B79-9D15-748BD6EBE18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20799" y="508105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8B1ECCFD-844D-453C-8FDE-908F1A9BFF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75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2 bullet point 2 espaces vertical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Ellipse 8"/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0" name="Ellipse 9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1E15A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2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25210" y="329989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800" y="2149631"/>
            <a:ext cx="10672417" cy="514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800" y="2663943"/>
            <a:ext cx="10672417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698261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23"/>
          <p:cNvSpPr>
            <a:spLocks noGrp="1"/>
          </p:cNvSpPr>
          <p:nvPr>
            <p:ph type="body" sz="quarter" idx="53"/>
          </p:nvPr>
        </p:nvSpPr>
        <p:spPr>
          <a:xfrm>
            <a:off x="6410402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3A39C5F2-570A-4ACA-9864-F1FD571331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395" y="6223111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09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2 bullet point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5" name="Ellipse 14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1E15A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93126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/09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3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698990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3624850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2812678"/>
            <a:ext cx="5464020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32A741A-8971-4C35-A798-23B5A1F3D9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32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2 sous partie, texte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2" name="Ellipse 11"/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llipse 1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1E15A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1506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698990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591614"/>
            <a:ext cx="5770839" cy="561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3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720799" y="2153945"/>
            <a:ext cx="5770839" cy="2925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131B30AB-3EBE-4261-9CB3-F814AFF9E2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734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2 texte et graphiqu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2" name="Ellipse 11"/>
          <p:cNvSpPr/>
          <p:nvPr userDrawn="1"/>
        </p:nvSpPr>
        <p:spPr>
          <a:xfrm>
            <a:off x="10343112" y="-136958"/>
            <a:ext cx="896400" cy="894814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llipse 1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1E15A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591614"/>
            <a:ext cx="5770839" cy="561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3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720799" y="2153945"/>
            <a:ext cx="5770839" cy="2925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55C1272A-5247-49FF-8EDB-EBF4C69DC0BB}"/>
              </a:ext>
            </a:extLst>
          </p:cNvPr>
          <p:cNvSpPr>
            <a:spLocks noGrp="1"/>
          </p:cNvSpPr>
          <p:nvPr>
            <p:ph type="chart" sz="quarter" idx="53"/>
          </p:nvPr>
        </p:nvSpPr>
        <p:spPr>
          <a:xfrm>
            <a:off x="6822635" y="1706440"/>
            <a:ext cx="4815416" cy="42418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ABBFE3A8-3A91-478F-AAAE-493099039D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64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2 chiffre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llipse 10"/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2" name="Ellipse 11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1E15A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25210" y="350505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5" name="Ellipse 14"/>
          <p:cNvSpPr/>
          <p:nvPr userDrawn="1"/>
        </p:nvSpPr>
        <p:spPr>
          <a:xfrm>
            <a:off x="1471230" y="2178534"/>
            <a:ext cx="2728800" cy="2729253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5468675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1635851" y="2980742"/>
            <a:ext cx="2377012" cy="785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1395675" y="3719040"/>
            <a:ext cx="2980528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ICI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68675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5468675" y="2591610"/>
            <a:ext cx="5770839" cy="4516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5468675" y="2153949"/>
            <a:ext cx="5770839" cy="3833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FF22B927-E07F-4B70-B6CE-73BCA2BD11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118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2 tableau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2" name="Ellipse 11"/>
          <p:cNvSpPr/>
          <p:nvPr userDrawn="1"/>
        </p:nvSpPr>
        <p:spPr>
          <a:xfrm>
            <a:off x="10343112" y="-120916"/>
            <a:ext cx="896400" cy="894814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llipse 1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1E15A">
              <a:alpha val="49804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5051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1748367" y="2396460"/>
            <a:ext cx="8128000" cy="185564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A155B94-23FA-45B7-AE6B-DB00003E9B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35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CFF781-783E-9A4C-B63D-40A6350E9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10C5F3-22D2-40D5-6467-FACCDD8B61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87B3F9C-E3BB-B3DE-D120-CF03A1F2B8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AC3D75C-3094-016A-2FDC-5DAE928CB0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13A00D5-600E-FDCC-9DF5-64ACB89676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47C9CAA-DA45-6040-815E-0639AE1EF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7B88-EF0C-452F-A8B5-B4F696A3A18D}" type="datetimeFigureOut">
              <a:rPr lang="fr-FR" smtClean="0"/>
              <a:t>17/06/2022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FFBF7AD-ED6F-F20C-BEC5-5AA2FBF7F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15F700-36C5-4031-9F39-CC63B67C4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D223A-DFF1-44AB-85A2-E5A527F96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877705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2 2 tableaux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82439" y="1712216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2" name="Ellipse 11"/>
          <p:cNvSpPr/>
          <p:nvPr userDrawn="1"/>
        </p:nvSpPr>
        <p:spPr>
          <a:xfrm>
            <a:off x="10343112" y="-120916"/>
            <a:ext cx="896400" cy="894814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llipse 1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1E15A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834528" y="2396460"/>
            <a:ext cx="4819737" cy="3826646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texte 25">
            <a:extLst>
              <a:ext uri="{FF2B5EF4-FFF2-40B4-BE49-F238E27FC236}">
                <a16:creationId xmlns:a16="http://schemas.microsoft.com/office/drawing/2014/main" id="{54D9EDDB-7346-4EAD-9CBA-5B7A67534C2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02405" y="1707118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7" name="Espace réservé du tableau 17">
            <a:extLst>
              <a:ext uri="{FF2B5EF4-FFF2-40B4-BE49-F238E27FC236}">
                <a16:creationId xmlns:a16="http://schemas.microsoft.com/office/drawing/2014/main" id="{C2A0F7D2-CAC8-4FD9-8787-3B3CDDDEA42D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6554493" y="2391362"/>
            <a:ext cx="5083561" cy="3826646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04A3A06-BA5A-4EAA-8C7D-F4FB69561F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78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2 pictos 3 bulles 1 carré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 userDrawn="1"/>
        </p:nvSpPr>
        <p:spPr>
          <a:xfrm>
            <a:off x="1240533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e 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2" name="Ellipse 11"/>
          <p:cNvSpPr/>
          <p:nvPr userDrawn="1"/>
        </p:nvSpPr>
        <p:spPr>
          <a:xfrm>
            <a:off x="10342996" y="-132692"/>
            <a:ext cx="896400" cy="894814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llipse 1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1E15A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6" name="Ellipse 15"/>
          <p:cNvSpPr/>
          <p:nvPr userDrawn="1"/>
        </p:nvSpPr>
        <p:spPr>
          <a:xfrm>
            <a:off x="6570633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Ellipse 16"/>
          <p:cNvSpPr/>
          <p:nvPr userDrawn="1"/>
        </p:nvSpPr>
        <p:spPr>
          <a:xfrm>
            <a:off x="3894781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Shape 513"/>
          <p:cNvSpPr/>
          <p:nvPr userDrawn="1"/>
        </p:nvSpPr>
        <p:spPr>
          <a:xfrm>
            <a:off x="9206005" y="2318564"/>
            <a:ext cx="1436400" cy="1436049"/>
          </a:xfrm>
          <a:prstGeom prst="rect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33" y="2436610"/>
            <a:ext cx="1442720" cy="108204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932" y="2436610"/>
            <a:ext cx="1442720" cy="108204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633" y="2436610"/>
            <a:ext cx="1442720" cy="108204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7497" y="2478507"/>
            <a:ext cx="1442720" cy="1082040"/>
          </a:xfrm>
          <a:prstGeom prst="rect">
            <a:avLst/>
          </a:prstGeom>
        </p:spPr>
      </p:pic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1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8" name="Espace réservé du texte 36"/>
          <p:cNvSpPr>
            <a:spLocks noGrp="1"/>
          </p:cNvSpPr>
          <p:nvPr>
            <p:ph type="body" sz="quarter" idx="32" hasCustomPrompt="1"/>
          </p:nvPr>
        </p:nvSpPr>
        <p:spPr>
          <a:xfrm>
            <a:off x="970112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0" name="Espace réservé du texte 36"/>
          <p:cNvSpPr>
            <a:spLocks noGrp="1"/>
          </p:cNvSpPr>
          <p:nvPr>
            <p:ph type="body" sz="quarter" idx="34" hasCustomPrompt="1"/>
          </p:nvPr>
        </p:nvSpPr>
        <p:spPr>
          <a:xfrm>
            <a:off x="372715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2" name="Espace réservé du texte 36"/>
          <p:cNvSpPr>
            <a:spLocks noGrp="1"/>
          </p:cNvSpPr>
          <p:nvPr>
            <p:ph type="body" sz="quarter" idx="36" hasCustomPrompt="1"/>
          </p:nvPr>
        </p:nvSpPr>
        <p:spPr>
          <a:xfrm>
            <a:off x="6422044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4" name="Espace réservé du texte 36"/>
          <p:cNvSpPr>
            <a:spLocks noGrp="1"/>
          </p:cNvSpPr>
          <p:nvPr>
            <p:ph type="body" sz="quarter" idx="38" hasCustomPrompt="1"/>
          </p:nvPr>
        </p:nvSpPr>
        <p:spPr>
          <a:xfrm>
            <a:off x="896149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970111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3727157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6422046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0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961495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3040D12-C555-433B-A22D-23F195016EC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45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2 4 chiffres et texte">
    <p:bg>
      <p:bgPr>
        <a:solidFill>
          <a:schemeClr val="bg1">
            <a:lumMod val="95000"/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Shape 512"/>
          <p:cNvSpPr/>
          <p:nvPr userDrawn="1"/>
        </p:nvSpPr>
        <p:spPr>
          <a:xfrm>
            <a:off x="4998461" y="2499385"/>
            <a:ext cx="1544400" cy="1542736"/>
          </a:xfrm>
          <a:prstGeom prst="rect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sp>
        <p:nvSpPr>
          <p:cNvPr id="12" name="Ellipse 11"/>
          <p:cNvSpPr/>
          <p:nvPr userDrawn="1"/>
        </p:nvSpPr>
        <p:spPr>
          <a:xfrm>
            <a:off x="2528733" y="2552728"/>
            <a:ext cx="1483200" cy="14834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llipse 12"/>
          <p:cNvSpPr/>
          <p:nvPr userDrawn="1"/>
        </p:nvSpPr>
        <p:spPr>
          <a:xfrm>
            <a:off x="7273841" y="2655865"/>
            <a:ext cx="1278000" cy="1277140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llipse 13"/>
          <p:cNvSpPr/>
          <p:nvPr userDrawn="1"/>
        </p:nvSpPr>
        <p:spPr>
          <a:xfrm>
            <a:off x="9156485" y="2777067"/>
            <a:ext cx="1033200" cy="1034736"/>
          </a:xfrm>
          <a:prstGeom prst="ellipse">
            <a:avLst/>
          </a:prstGeom>
          <a:gradFill>
            <a:gsLst>
              <a:gs pos="0">
                <a:srgbClr val="BDBE98"/>
              </a:gs>
              <a:gs pos="100000">
                <a:srgbClr val="7D82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5" name="Ellipse 14"/>
          <p:cNvSpPr/>
          <p:nvPr userDrawn="1"/>
        </p:nvSpPr>
        <p:spPr>
          <a:xfrm>
            <a:off x="10343112" y="-147940"/>
            <a:ext cx="896400" cy="894814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6" name="Ellipse 15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1E15A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2289596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4726372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7079008" y="3026184"/>
            <a:ext cx="1702853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29" hasCustomPrompt="1"/>
          </p:nvPr>
        </p:nvSpPr>
        <p:spPr>
          <a:xfrm>
            <a:off x="9001107" y="3026184"/>
            <a:ext cx="1379648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49091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815354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019315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7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824683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2F1D65FF-4191-4146-9358-9953B9510C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11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2 2 bulles pictos/chiffres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llipse 10"/>
          <p:cNvSpPr/>
          <p:nvPr userDrawn="1"/>
        </p:nvSpPr>
        <p:spPr>
          <a:xfrm>
            <a:off x="10377523" y="-147940"/>
            <a:ext cx="896400" cy="894814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2" name="Ellipse 11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1E15A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720799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 sous-titre</a:t>
            </a:r>
          </a:p>
        </p:txBody>
      </p:sp>
      <p:sp>
        <p:nvSpPr>
          <p:cNvPr id="17" name="Ellipse 16"/>
          <p:cNvSpPr/>
          <p:nvPr userDrawn="1"/>
        </p:nvSpPr>
        <p:spPr>
          <a:xfrm>
            <a:off x="5417636" y="2001524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2153944"/>
            <a:ext cx="1442720" cy="1082040"/>
          </a:xfrm>
          <a:prstGeom prst="rect">
            <a:avLst/>
          </a:prstGeom>
        </p:spPr>
      </p:pic>
      <p:sp>
        <p:nvSpPr>
          <p:cNvPr id="19" name="Ellipse 18"/>
          <p:cNvSpPr/>
          <p:nvPr userDrawn="1"/>
        </p:nvSpPr>
        <p:spPr>
          <a:xfrm>
            <a:off x="5417636" y="3834431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3986851"/>
            <a:ext cx="1442720" cy="1082040"/>
          </a:xfrm>
          <a:prstGeom prst="rect">
            <a:avLst/>
          </a:prstGeom>
        </p:spPr>
      </p:pic>
      <p:sp>
        <p:nvSpPr>
          <p:cNvPr id="21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7562791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02- sous-titre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720799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562791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92F6B3BA-6FB0-4CB0-B0E0-F4321FFAFD3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41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2 4 étap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planning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llipse 10"/>
          <p:cNvSpPr/>
          <p:nvPr userDrawn="1"/>
        </p:nvSpPr>
        <p:spPr>
          <a:xfrm>
            <a:off x="10320814" y="-120916"/>
            <a:ext cx="896400" cy="894814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2" name="Ellipse 11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1E15A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0153" y="352361"/>
            <a:ext cx="585931" cy="4380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6" name="Ellipse 15"/>
          <p:cNvSpPr/>
          <p:nvPr userDrawn="1"/>
        </p:nvSpPr>
        <p:spPr>
          <a:xfrm>
            <a:off x="1749777" y="185787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llipse 17"/>
          <p:cNvSpPr/>
          <p:nvPr userDrawn="1"/>
        </p:nvSpPr>
        <p:spPr>
          <a:xfrm>
            <a:off x="1749777" y="296227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0" name="Ellipse 19"/>
          <p:cNvSpPr/>
          <p:nvPr userDrawn="1"/>
        </p:nvSpPr>
        <p:spPr>
          <a:xfrm>
            <a:off x="1749777" y="406073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2" name="Ellipse 21"/>
          <p:cNvSpPr/>
          <p:nvPr userDrawn="1"/>
        </p:nvSpPr>
        <p:spPr>
          <a:xfrm>
            <a:off x="1749777" y="516438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05609" y="189405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3005609" y="297934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2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9" hasCustomPrompt="1"/>
          </p:nvPr>
        </p:nvSpPr>
        <p:spPr>
          <a:xfrm>
            <a:off x="3005609" y="408008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3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0" hasCustomPrompt="1"/>
          </p:nvPr>
        </p:nvSpPr>
        <p:spPr>
          <a:xfrm>
            <a:off x="3005609" y="5209936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</a:t>
            </a:r>
          </a:p>
        </p:txBody>
      </p:sp>
      <p:sp>
        <p:nvSpPr>
          <p:cNvPr id="27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1749780" y="1929120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29" name="Espace réservé du texte 25"/>
          <p:cNvSpPr>
            <a:spLocks noGrp="1"/>
          </p:cNvSpPr>
          <p:nvPr>
            <p:ph type="body" sz="quarter" idx="22" hasCustomPrompt="1"/>
          </p:nvPr>
        </p:nvSpPr>
        <p:spPr>
          <a:xfrm>
            <a:off x="1749780" y="3029461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1749780" y="413310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1" name="Espace réservé du texte 25"/>
          <p:cNvSpPr>
            <a:spLocks noGrp="1"/>
          </p:cNvSpPr>
          <p:nvPr>
            <p:ph type="body" sz="quarter" idx="24" hasCustomPrompt="1"/>
          </p:nvPr>
        </p:nvSpPr>
        <p:spPr>
          <a:xfrm>
            <a:off x="1749780" y="5236749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4251911" y="1778738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1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4251911" y="282500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7D82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2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30" hasCustomPrompt="1"/>
          </p:nvPr>
        </p:nvSpPr>
        <p:spPr>
          <a:xfrm>
            <a:off x="4251911" y="3935759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3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32" hasCustomPrompt="1"/>
          </p:nvPr>
        </p:nvSpPr>
        <p:spPr>
          <a:xfrm>
            <a:off x="4251911" y="5005413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4</a:t>
            </a:r>
          </a:p>
        </p:txBody>
      </p:sp>
      <p:sp>
        <p:nvSpPr>
          <p:cNvPr id="41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4251907" y="2067390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4251907" y="3113656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4251907" y="4224411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4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251907" y="5294065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5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69A8834A-999A-47EF-9011-7A1AA58E30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  <p:sp>
        <p:nvSpPr>
          <p:cNvPr id="40" name="Ellipse 39">
            <a:extLst>
              <a:ext uri="{FF2B5EF4-FFF2-40B4-BE49-F238E27FC236}">
                <a16:creationId xmlns:a16="http://schemas.microsoft.com/office/drawing/2014/main" id="{1D56D15F-CBFA-41F2-AD96-6188010957CF}"/>
              </a:ext>
            </a:extLst>
          </p:cNvPr>
          <p:cNvSpPr/>
          <p:nvPr userDrawn="1"/>
        </p:nvSpPr>
        <p:spPr>
          <a:xfrm>
            <a:off x="2925820" y="1727553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ED6C4D"/>
                </a:gs>
                <a:gs pos="100000">
                  <a:srgbClr val="FAB60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436F45D6-61D8-4520-8809-3133FD5A4286}"/>
              </a:ext>
            </a:extLst>
          </p:cNvPr>
          <p:cNvSpPr/>
          <p:nvPr userDrawn="1"/>
        </p:nvSpPr>
        <p:spPr>
          <a:xfrm>
            <a:off x="2925820" y="2831961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7D8273"/>
                </a:gs>
                <a:gs pos="100000">
                  <a:srgbClr val="BDBE9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822BFB2C-6CF7-4F8F-B185-D7CB8A7674B5}"/>
              </a:ext>
            </a:extLst>
          </p:cNvPr>
          <p:cNvSpPr/>
          <p:nvPr userDrawn="1"/>
        </p:nvSpPr>
        <p:spPr>
          <a:xfrm>
            <a:off x="2925820" y="3930421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00ABA0"/>
                </a:gs>
                <a:gs pos="100000">
                  <a:srgbClr val="A0D4D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A75DEBB8-CC22-48E4-84FB-22782E261832}"/>
              </a:ext>
            </a:extLst>
          </p:cNvPr>
          <p:cNvSpPr/>
          <p:nvPr userDrawn="1"/>
        </p:nvSpPr>
        <p:spPr>
          <a:xfrm>
            <a:off x="2925820" y="5034065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98C21D"/>
                </a:gs>
                <a:gs pos="100000">
                  <a:srgbClr val="E1E15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15209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2 7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2" name="Ellipse 21"/>
          <p:cNvSpPr/>
          <p:nvPr userDrawn="1"/>
        </p:nvSpPr>
        <p:spPr>
          <a:xfrm>
            <a:off x="10340717" y="-120916"/>
            <a:ext cx="896400" cy="894814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llipse 2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1E15A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589545" y="2379067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649655" y="2379067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3041644" y="4584755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6083535" y="4584755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184018" y="4584755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9480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31305" y="525802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381137" y="525802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473677" y="525802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959426" y="2960117"/>
            <a:ext cx="10440000" cy="1548000"/>
            <a:chOff x="551416" y="2960114"/>
            <a:chExt cx="813822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551416" y="2960114"/>
              <a:ext cx="5829718" cy="1271146"/>
              <a:chOff x="1874044" y="2117921"/>
              <a:chExt cx="8445500" cy="1841508"/>
            </a:xfrm>
          </p:grpSpPr>
          <p:sp>
            <p:nvSpPr>
              <p:cNvPr id="7" name="Shape 735"/>
              <p:cNvSpPr/>
              <p:nvPr/>
            </p:nvSpPr>
            <p:spPr>
              <a:xfrm>
                <a:off x="1874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2" name="Shape 740"/>
              <p:cNvSpPr/>
              <p:nvPr/>
            </p:nvSpPr>
            <p:spPr>
              <a:xfrm rot="10800000" flipH="1">
                <a:off x="1874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1E15A"/>
                  </a:gs>
                  <a:gs pos="100000">
                    <a:srgbClr val="98C21D"/>
                  </a:gs>
                </a:gsLst>
                <a:lin ang="5400000" scaled="1"/>
              </a:gradFill>
              <a:ln w="12700">
                <a:noFill/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1E15A"/>
                  </a:gs>
                  <a:gs pos="100000">
                    <a:srgbClr val="98C21D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1E15A"/>
                  </a:gs>
                  <a:gs pos="100000">
                    <a:srgbClr val="98C21D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1E15A"/>
                  </a:gs>
                  <a:gs pos="100000">
                    <a:srgbClr val="98C21D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1E15A"/>
                  </a:gs>
                  <a:gs pos="100000">
                    <a:srgbClr val="98C21D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10019321" y="3288685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9910133" y="3692837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64" name="Espace réservé du texte 25"/>
          <p:cNvSpPr>
            <a:spLocks noGrp="1"/>
          </p:cNvSpPr>
          <p:nvPr>
            <p:ph type="body" sz="quarter" idx="54" hasCustomPrompt="1"/>
          </p:nvPr>
        </p:nvSpPr>
        <p:spPr>
          <a:xfrm>
            <a:off x="1180069" y="3264703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5" name="Espace réservé du texte 42"/>
          <p:cNvSpPr>
            <a:spLocks noGrp="1"/>
          </p:cNvSpPr>
          <p:nvPr>
            <p:ph type="body" sz="quarter" idx="55" hasCustomPrompt="1"/>
          </p:nvPr>
        </p:nvSpPr>
        <p:spPr>
          <a:xfrm>
            <a:off x="1070877" y="366885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6" name="Connecteur droit 65"/>
          <p:cNvCxnSpPr/>
          <p:nvPr userDrawn="1"/>
        </p:nvCxnSpPr>
        <p:spPr>
          <a:xfrm>
            <a:off x="1572375" y="2379067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Espace réservé du texte 53"/>
          <p:cNvSpPr>
            <a:spLocks noGrp="1"/>
          </p:cNvSpPr>
          <p:nvPr>
            <p:ph type="body" sz="quarter" idx="56"/>
          </p:nvPr>
        </p:nvSpPr>
        <p:spPr>
          <a:xfrm>
            <a:off x="872312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10744995" y="2379067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10044932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70" name="Image 69">
            <a:extLst>
              <a:ext uri="{FF2B5EF4-FFF2-40B4-BE49-F238E27FC236}">
                <a16:creationId xmlns:a16="http://schemas.microsoft.com/office/drawing/2014/main" id="{C7A82CBA-E93C-4AB3-ACEF-28451BE25B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96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2 6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2" name="Ellipse 21"/>
          <p:cNvSpPr/>
          <p:nvPr userDrawn="1"/>
        </p:nvSpPr>
        <p:spPr>
          <a:xfrm>
            <a:off x="10338323" y="-138687"/>
            <a:ext cx="896400" cy="894814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llipse 2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1E15A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3748345" y="2255290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6694542" y="2255290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2152042" y="4552414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5193933" y="4552414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8174364" y="4555576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1495111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1385923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3014635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2905443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4537003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4427811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6033391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5924199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7573215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7464023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048280" y="1137780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5984203" y="1137780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1640683" y="5144630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690515" y="5144630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464023" y="5228846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1418443" y="2890602"/>
            <a:ext cx="9000000" cy="1548000"/>
            <a:chOff x="1691056" y="2960114"/>
            <a:chExt cx="699858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1691056" y="2960114"/>
              <a:ext cx="4690077" cy="1271146"/>
              <a:chOff x="3525039" y="2117921"/>
              <a:chExt cx="6794505" cy="1841508"/>
            </a:xfrm>
          </p:grpSpPr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1E15A"/>
                  </a:gs>
                  <a:gs pos="100000">
                    <a:srgbClr val="98C21D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1E15A"/>
                  </a:gs>
                  <a:gs pos="100000">
                    <a:srgbClr val="98C21D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1E15A"/>
                  </a:gs>
                  <a:gs pos="100000">
                    <a:srgbClr val="98C21D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1E15A"/>
                  </a:gs>
                  <a:gs pos="100000">
                    <a:srgbClr val="98C21D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9203731" y="3245962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9094543" y="3650114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9669372" y="2267386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8969309" y="1149876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64" name="Image 63">
            <a:extLst>
              <a:ext uri="{FF2B5EF4-FFF2-40B4-BE49-F238E27FC236}">
                <a16:creationId xmlns:a16="http://schemas.microsoft.com/office/drawing/2014/main" id="{D2333001-B5F1-41B3-A51D-A2BCCE8605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38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2 5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r 5"/>
          <p:cNvGrpSpPr/>
          <p:nvPr userDrawn="1"/>
        </p:nvGrpSpPr>
        <p:grpSpPr>
          <a:xfrm>
            <a:off x="2322391" y="2958000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noFill/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2" name="Ellipse 21"/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llipse 2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1E15A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23397" y="350505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589545" y="2379067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649655" y="2379067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3075071" y="4578329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6116962" y="4578329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217445" y="4578329"/>
            <a:ext cx="2839" cy="507283"/>
          </a:xfrm>
          <a:prstGeom prst="line">
            <a:avLst/>
          </a:prstGeom>
          <a:ln>
            <a:solidFill>
              <a:srgbClr val="98C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9480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64732" y="525159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14564" y="525159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507104" y="525159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53" name="Image 52">
            <a:extLst>
              <a:ext uri="{FF2B5EF4-FFF2-40B4-BE49-F238E27FC236}">
                <a16:creationId xmlns:a16="http://schemas.microsoft.com/office/drawing/2014/main" id="{A3B907CB-112E-4ED1-9762-1038E24CC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51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2 5 dates couleur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r 5"/>
          <p:cNvGrpSpPr/>
          <p:nvPr userDrawn="1"/>
        </p:nvGrpSpPr>
        <p:grpSpPr>
          <a:xfrm>
            <a:off x="2344902" y="2945584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F85B4"/>
                </a:gs>
                <a:gs pos="100000">
                  <a:srgbClr val="E50071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22" name="Connecteur droit 21"/>
          <p:cNvCxnSpPr/>
          <p:nvPr userDrawn="1"/>
        </p:nvCxnSpPr>
        <p:spPr>
          <a:xfrm>
            <a:off x="4589545" y="2379067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 userDrawn="1"/>
        </p:nvCxnSpPr>
        <p:spPr>
          <a:xfrm>
            <a:off x="7649655" y="2379067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2994971" y="4553497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036862" y="4553497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 userDrawn="1"/>
        </p:nvCxnSpPr>
        <p:spPr>
          <a:xfrm>
            <a:off x="9137345" y="4553497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9480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284632" y="522676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334464" y="522676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427004" y="522676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2" name="Ellipse 41"/>
          <p:cNvSpPr/>
          <p:nvPr userDrawn="1"/>
        </p:nvSpPr>
        <p:spPr>
          <a:xfrm>
            <a:off x="10343112" y="-120916"/>
            <a:ext cx="896400" cy="894814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3" name="Ellipse 42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E1E15A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4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0978755" y="35051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48" name="Image 47">
            <a:extLst>
              <a:ext uri="{FF2B5EF4-FFF2-40B4-BE49-F238E27FC236}">
                <a16:creationId xmlns:a16="http://schemas.microsoft.com/office/drawing/2014/main" id="{F3F5C9F8-D9D6-42FD-83E4-4B8E940F3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01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3 couleurs échange et partage">
    <p:bg>
      <p:bgPr>
        <a:gradFill>
          <a:gsLst>
            <a:gs pos="0">
              <a:srgbClr val="A0D4D1"/>
            </a:gs>
            <a:gs pos="59000">
              <a:srgbClr val="00ABA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190171"/>
            <a:ext cx="1216800" cy="1215750"/>
          </a:xfrm>
          <a:prstGeom prst="ellipse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BC28854-FD16-4AF2-A072-643427CF8B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174" y="3245457"/>
            <a:ext cx="7168486" cy="537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42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8A6C6D-7BCA-E142-43BE-B5A3C9713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613169B-1948-5F5D-4984-38157516B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7B88-EF0C-452F-A8B5-B4F696A3A18D}" type="datetimeFigureOut">
              <a:rPr lang="fr-FR" smtClean="0"/>
              <a:t>17/06/2022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D7AB031-6FE5-96DE-D5D2-E1A9BB532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F3153A1-4E58-93A5-551B-0A3EDB851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D223A-DFF1-44AB-85A2-E5A527F96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69824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3 pour imp.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18321" y="1190171"/>
            <a:ext cx="1216800" cy="1215750"/>
          </a:xfrm>
          <a:prstGeom prst="ellipse">
            <a:avLst/>
          </a:prstGeom>
          <a:gradFill>
            <a:gsLst>
              <a:gs pos="0">
                <a:srgbClr val="A0D4D1"/>
              </a:gs>
              <a:gs pos="59000">
                <a:srgbClr val="00ABA0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rgbClr val="A0D4D1"/>
                  </a:gs>
                  <a:gs pos="59000">
                    <a:srgbClr val="00ABA0"/>
                  </a:gs>
                </a:gsLst>
                <a:lin ang="8100000" scaled="1"/>
              </a:gradFill>
            </a:endParaRP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</p:spTree>
    <p:extLst>
      <p:ext uri="{BB962C8B-B14F-4D97-AF65-F5344CB8AC3E}">
        <p14:creationId xmlns:p14="http://schemas.microsoft.com/office/powerpoint/2010/main" val="100895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e 3 pour imp avec services e&amp;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190171"/>
            <a:ext cx="1216800" cy="1215750"/>
          </a:xfrm>
          <a:prstGeom prst="ellipse">
            <a:avLst/>
          </a:prstGeom>
          <a:gradFill>
            <a:gsLst>
              <a:gs pos="0">
                <a:srgbClr val="A0D4D1"/>
              </a:gs>
              <a:gs pos="59000">
                <a:srgbClr val="00ABA0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rgbClr val="A0D4D1"/>
                  </a:gs>
                  <a:gs pos="59000">
                    <a:srgbClr val="00ABA0"/>
                  </a:gs>
                </a:gsLst>
                <a:lin ang="8100000" scaled="1"/>
              </a:gradFill>
            </a:endParaRP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7458D83-5716-4AF4-9DDB-552D665CC3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65680" y="5323199"/>
            <a:ext cx="3712472" cy="131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82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3 bullet point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5" name="Ellipse 14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A0D4D1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60837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1393172"/>
            <a:ext cx="10917255" cy="477250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F698011-24DF-493D-8930-9FBFC4B73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8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3 bullet point 2 espace horizontal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273353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texte 25">
            <a:extLst>
              <a:ext uri="{FF2B5EF4-FFF2-40B4-BE49-F238E27FC236}">
                <a16:creationId xmlns:a16="http://schemas.microsoft.com/office/drawing/2014/main" id="{3F8915B6-8F8C-4062-B851-80B658938E8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20799" y="404650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7" name="Espace réservé du texte 53">
            <a:extLst>
              <a:ext uri="{FF2B5EF4-FFF2-40B4-BE49-F238E27FC236}">
                <a16:creationId xmlns:a16="http://schemas.microsoft.com/office/drawing/2014/main" id="{288F8552-EBA2-4C89-AD8C-7503CDA6828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720799" y="450146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Espace réservé du texte 23">
            <a:extLst>
              <a:ext uri="{FF2B5EF4-FFF2-40B4-BE49-F238E27FC236}">
                <a16:creationId xmlns:a16="http://schemas.microsoft.com/office/drawing/2014/main" id="{FDCE1A65-1D9C-4B79-9D15-748BD6EBE18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20799" y="508105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489064E1-5004-472D-933F-975FBCBEEC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  <p:sp>
        <p:nvSpPr>
          <p:cNvPr id="31" name="Ellipse 30">
            <a:extLst>
              <a:ext uri="{FF2B5EF4-FFF2-40B4-BE49-F238E27FC236}">
                <a16:creationId xmlns:a16="http://schemas.microsoft.com/office/drawing/2014/main" id="{3DF7FC1D-40EE-4263-BC7C-8448CAB2CAC6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38F104E6-1504-4014-A514-6C037ADB31A1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A0D4D1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3" name="Espace réservé du texte 25">
            <a:extLst>
              <a:ext uri="{FF2B5EF4-FFF2-40B4-BE49-F238E27FC236}">
                <a16:creationId xmlns:a16="http://schemas.microsoft.com/office/drawing/2014/main" id="{DFE8B1D4-11D1-424A-ABAF-36CA25E909E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34" name="Espace réservé du texte 25">
            <a:extLst>
              <a:ext uri="{FF2B5EF4-FFF2-40B4-BE49-F238E27FC236}">
                <a16:creationId xmlns:a16="http://schemas.microsoft.com/office/drawing/2014/main" id="{4E71F3EC-7D83-4316-B2B4-3FE141EFA2A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60837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</p:spTree>
    <p:extLst>
      <p:ext uri="{BB962C8B-B14F-4D97-AF65-F5344CB8AC3E}">
        <p14:creationId xmlns:p14="http://schemas.microsoft.com/office/powerpoint/2010/main" val="42586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3 bullet point 2 espace vertical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llipse 18">
            <a:extLst>
              <a:ext uri="{FF2B5EF4-FFF2-40B4-BE49-F238E27FC236}">
                <a16:creationId xmlns:a16="http://schemas.microsoft.com/office/drawing/2014/main" id="{F84DA835-F5F8-46D4-995F-ACAA4E52DF47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87CFB6F-9BF5-4A66-8DBE-F9A539047E6C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A0D4D1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2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800" y="2149631"/>
            <a:ext cx="10672417" cy="514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800" y="2663943"/>
            <a:ext cx="10672417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698261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23"/>
          <p:cNvSpPr>
            <a:spLocks noGrp="1"/>
          </p:cNvSpPr>
          <p:nvPr>
            <p:ph type="body" sz="quarter" idx="53"/>
          </p:nvPr>
        </p:nvSpPr>
        <p:spPr>
          <a:xfrm>
            <a:off x="6410402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FDC7ED2F-DE50-4189-AD71-D8B92B3B9A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63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3 bullet point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llipse 22">
            <a:extLst>
              <a:ext uri="{FF2B5EF4-FFF2-40B4-BE49-F238E27FC236}">
                <a16:creationId xmlns:a16="http://schemas.microsoft.com/office/drawing/2014/main" id="{42681757-9F24-48C4-8427-BC7E13976AD8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E08A1F77-7A29-44D7-A2F9-F159742887C4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A0D4D1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3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698990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3624850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2812678"/>
            <a:ext cx="5464020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19BEBC55-34DD-4AAB-9AD6-4EC7D130B5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60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3 sous partie texte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19">
            <a:extLst>
              <a:ext uri="{FF2B5EF4-FFF2-40B4-BE49-F238E27FC236}">
                <a16:creationId xmlns:a16="http://schemas.microsoft.com/office/drawing/2014/main" id="{7406C384-7E3D-4B51-93B5-B68CAF3AD4B3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929C7B02-D6E3-4EF2-A073-9F6A8C4FE478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A0D4D1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698990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591614"/>
            <a:ext cx="5770839" cy="561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3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720799" y="2153945"/>
            <a:ext cx="5770839" cy="2925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8D0B3AC6-D655-4FA8-8D2C-3A1675B75B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71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3 texte et graphiqu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19">
            <a:extLst>
              <a:ext uri="{FF2B5EF4-FFF2-40B4-BE49-F238E27FC236}">
                <a16:creationId xmlns:a16="http://schemas.microsoft.com/office/drawing/2014/main" id="{D6A4D191-6DF2-45FC-B95C-466F3E591B58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9DBEFAD9-7572-48CB-9B32-F2316A133D62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A0D4D1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591614"/>
            <a:ext cx="5770839" cy="561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3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720799" y="2153945"/>
            <a:ext cx="5770839" cy="2925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1655E5D5-9E24-4ED5-BCEA-17CFDF356DE2}"/>
              </a:ext>
            </a:extLst>
          </p:cNvPr>
          <p:cNvSpPr>
            <a:spLocks noGrp="1"/>
          </p:cNvSpPr>
          <p:nvPr>
            <p:ph type="chart" sz="quarter" idx="53"/>
          </p:nvPr>
        </p:nvSpPr>
        <p:spPr>
          <a:xfrm>
            <a:off x="6822635" y="1698985"/>
            <a:ext cx="4815416" cy="42418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8F01B1C8-9CA4-4E1E-A7CF-136B1A53FF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23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3 chiffre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lipse 24">
            <a:extLst>
              <a:ext uri="{FF2B5EF4-FFF2-40B4-BE49-F238E27FC236}">
                <a16:creationId xmlns:a16="http://schemas.microsoft.com/office/drawing/2014/main" id="{D39960FC-CFC8-4DF8-896F-5477DF3A1340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FABB7147-2938-4FEA-A4DB-BFD068556A74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A0D4D1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5" name="Ellipse 14"/>
          <p:cNvSpPr/>
          <p:nvPr userDrawn="1"/>
        </p:nvSpPr>
        <p:spPr>
          <a:xfrm>
            <a:off x="1459957" y="2178534"/>
            <a:ext cx="2728800" cy="2729253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5468675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1635851" y="2980742"/>
            <a:ext cx="2377012" cy="785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1395675" y="3719040"/>
            <a:ext cx="2980528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ICI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68675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5468675" y="2591610"/>
            <a:ext cx="5770839" cy="4516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5468675" y="2153949"/>
            <a:ext cx="5770839" cy="3833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1ADC1866-0147-46DA-90C8-F86B9BFA35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16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3 tableau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21">
            <a:extLst>
              <a:ext uri="{FF2B5EF4-FFF2-40B4-BE49-F238E27FC236}">
                <a16:creationId xmlns:a16="http://schemas.microsoft.com/office/drawing/2014/main" id="{59DA969A-16D1-494B-9EBA-9BAF1F9C74FB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FD616331-EA90-4475-B15C-B9C357D34585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A0D4D1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120813" y="1642179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2043289" y="2396460"/>
            <a:ext cx="8579555" cy="369954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CADCC968-83A7-42E9-907B-C9F827D74F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01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8DD003B-78DF-8BAF-400B-181BB6F2B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7B88-EF0C-452F-A8B5-B4F696A3A18D}" type="datetimeFigureOut">
              <a:rPr lang="fr-FR" smtClean="0"/>
              <a:t>17/06/2022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439E616-1BFE-63E0-20F3-B7E3810D6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BF2DC02-9C9C-42CF-21F6-5ACE2510C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D223A-DFF1-44AB-85A2-E5A527F96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310654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3 2 tableaux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21">
            <a:extLst>
              <a:ext uri="{FF2B5EF4-FFF2-40B4-BE49-F238E27FC236}">
                <a16:creationId xmlns:a16="http://schemas.microsoft.com/office/drawing/2014/main" id="{724B710F-39A9-44AA-82EA-57947DD7283C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E0C22500-1F77-434A-86A5-E10193AF784F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A0D4D1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82439" y="1642179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834340" y="2396460"/>
            <a:ext cx="5350008" cy="369954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texte 25">
            <a:extLst>
              <a:ext uri="{FF2B5EF4-FFF2-40B4-BE49-F238E27FC236}">
                <a16:creationId xmlns:a16="http://schemas.microsoft.com/office/drawing/2014/main" id="{CCE8F6A2-F7B9-42B6-81CC-F6A73A3F3CC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78717" y="1639464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7" name="Espace réservé du tableau 17">
            <a:extLst>
              <a:ext uri="{FF2B5EF4-FFF2-40B4-BE49-F238E27FC236}">
                <a16:creationId xmlns:a16="http://schemas.microsoft.com/office/drawing/2014/main" id="{6D5F30C2-2612-464D-A3C4-61CFD510D780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6430617" y="2393745"/>
            <a:ext cx="5350008" cy="369954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265B81E0-78D9-4D36-8277-74BBC0B0AA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26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3 pictos 3 bulles 1 carré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>
            <a:extLst>
              <a:ext uri="{FF2B5EF4-FFF2-40B4-BE49-F238E27FC236}">
                <a16:creationId xmlns:a16="http://schemas.microsoft.com/office/drawing/2014/main" id="{A6A049C0-E873-4F43-B405-003B6DBB8329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EB3C223E-2B53-404C-B082-10C5C575E9CA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A0D4D1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272B33FC-85ED-4598-B4CE-14FC1CE6CB8A}"/>
              </a:ext>
            </a:extLst>
          </p:cNvPr>
          <p:cNvSpPr/>
          <p:nvPr userDrawn="1"/>
        </p:nvSpPr>
        <p:spPr>
          <a:xfrm>
            <a:off x="1240533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7B67FBAC-B8F5-41CE-87F4-811E7B157ED3}"/>
              </a:ext>
            </a:extLst>
          </p:cNvPr>
          <p:cNvSpPr/>
          <p:nvPr userDrawn="1"/>
        </p:nvSpPr>
        <p:spPr>
          <a:xfrm>
            <a:off x="6570633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99833B84-186F-4654-899B-7E7C046A3152}"/>
              </a:ext>
            </a:extLst>
          </p:cNvPr>
          <p:cNvSpPr/>
          <p:nvPr userDrawn="1"/>
        </p:nvSpPr>
        <p:spPr>
          <a:xfrm>
            <a:off x="3894781" y="2284190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4" name="Shape 513">
            <a:extLst>
              <a:ext uri="{FF2B5EF4-FFF2-40B4-BE49-F238E27FC236}">
                <a16:creationId xmlns:a16="http://schemas.microsoft.com/office/drawing/2014/main" id="{2EECB10E-0E25-49D9-9293-F62721752E1B}"/>
              </a:ext>
            </a:extLst>
          </p:cNvPr>
          <p:cNvSpPr/>
          <p:nvPr userDrawn="1"/>
        </p:nvSpPr>
        <p:spPr>
          <a:xfrm>
            <a:off x="9206005" y="2318564"/>
            <a:ext cx="1436400" cy="1436049"/>
          </a:xfrm>
          <a:prstGeom prst="rect">
            <a:avLst/>
          </a:prstGeom>
          <a:gradFill>
            <a:gsLst>
              <a:gs pos="0">
                <a:srgbClr val="A0D4D1"/>
              </a:gs>
              <a:gs pos="100000">
                <a:schemeClr val="bg2"/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e 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33" y="2436610"/>
            <a:ext cx="1442720" cy="108204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932" y="2436610"/>
            <a:ext cx="1442720" cy="108204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633" y="2436610"/>
            <a:ext cx="1442720" cy="108204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7497" y="2478507"/>
            <a:ext cx="1442720" cy="1082040"/>
          </a:xfrm>
          <a:prstGeom prst="rect">
            <a:avLst/>
          </a:prstGeom>
        </p:spPr>
      </p:pic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1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8" name="Espace réservé du texte 36"/>
          <p:cNvSpPr>
            <a:spLocks noGrp="1"/>
          </p:cNvSpPr>
          <p:nvPr>
            <p:ph type="body" sz="quarter" idx="32" hasCustomPrompt="1"/>
          </p:nvPr>
        </p:nvSpPr>
        <p:spPr>
          <a:xfrm>
            <a:off x="970112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0" name="Espace réservé du texte 36"/>
          <p:cNvSpPr>
            <a:spLocks noGrp="1"/>
          </p:cNvSpPr>
          <p:nvPr>
            <p:ph type="body" sz="quarter" idx="34" hasCustomPrompt="1"/>
          </p:nvPr>
        </p:nvSpPr>
        <p:spPr>
          <a:xfrm>
            <a:off x="372715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2" name="Espace réservé du texte 36"/>
          <p:cNvSpPr>
            <a:spLocks noGrp="1"/>
          </p:cNvSpPr>
          <p:nvPr>
            <p:ph type="body" sz="quarter" idx="36" hasCustomPrompt="1"/>
          </p:nvPr>
        </p:nvSpPr>
        <p:spPr>
          <a:xfrm>
            <a:off x="6422044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4" name="Espace réservé du texte 36"/>
          <p:cNvSpPr>
            <a:spLocks noGrp="1"/>
          </p:cNvSpPr>
          <p:nvPr>
            <p:ph type="body" sz="quarter" idx="38" hasCustomPrompt="1"/>
          </p:nvPr>
        </p:nvSpPr>
        <p:spPr>
          <a:xfrm>
            <a:off x="896149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970111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3727157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6422046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0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961495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CC06A98-CD57-403E-B39C-0F070F25187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92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3 4 chiffres et texte">
    <p:bg>
      <p:bgPr>
        <a:solidFill>
          <a:schemeClr val="bg1">
            <a:lumMod val="95000"/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>
            <a:extLst>
              <a:ext uri="{FF2B5EF4-FFF2-40B4-BE49-F238E27FC236}">
                <a16:creationId xmlns:a16="http://schemas.microsoft.com/office/drawing/2014/main" id="{8C7492EA-DD72-4D23-A6C7-B34C7840D77C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4C358877-439F-4997-BF37-7F01B64FF4D2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A0D4D1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1" name="Shape 512">
            <a:extLst>
              <a:ext uri="{FF2B5EF4-FFF2-40B4-BE49-F238E27FC236}">
                <a16:creationId xmlns:a16="http://schemas.microsoft.com/office/drawing/2014/main" id="{766D5F35-5C84-41EA-BCA7-7DC2A128745E}"/>
              </a:ext>
            </a:extLst>
          </p:cNvPr>
          <p:cNvSpPr/>
          <p:nvPr userDrawn="1"/>
        </p:nvSpPr>
        <p:spPr>
          <a:xfrm>
            <a:off x="4998461" y="2499385"/>
            <a:ext cx="1544400" cy="1542736"/>
          </a:xfrm>
          <a:prstGeom prst="rect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1C166FA6-EE29-4A4C-BEA3-7F5BE7B174A9}"/>
              </a:ext>
            </a:extLst>
          </p:cNvPr>
          <p:cNvSpPr/>
          <p:nvPr userDrawn="1"/>
        </p:nvSpPr>
        <p:spPr>
          <a:xfrm>
            <a:off x="2528733" y="2552728"/>
            <a:ext cx="1483200" cy="14834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B426BE32-971A-4D25-960C-6A2DC8387E55}"/>
              </a:ext>
            </a:extLst>
          </p:cNvPr>
          <p:cNvSpPr/>
          <p:nvPr userDrawn="1"/>
        </p:nvSpPr>
        <p:spPr>
          <a:xfrm>
            <a:off x="7273841" y="2655865"/>
            <a:ext cx="1278000" cy="1277140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5317CABC-864E-48BC-97E8-7E806E74F72D}"/>
              </a:ext>
            </a:extLst>
          </p:cNvPr>
          <p:cNvSpPr/>
          <p:nvPr userDrawn="1"/>
        </p:nvSpPr>
        <p:spPr>
          <a:xfrm>
            <a:off x="9156485" y="2777067"/>
            <a:ext cx="1033200" cy="1034736"/>
          </a:xfrm>
          <a:prstGeom prst="ellipse">
            <a:avLst/>
          </a:prstGeom>
          <a:gradFill>
            <a:gsLst>
              <a:gs pos="0">
                <a:srgbClr val="BDBE98"/>
              </a:gs>
              <a:gs pos="100000">
                <a:srgbClr val="7D82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00245" y="335621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2289596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4726372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7079008" y="3026184"/>
            <a:ext cx="1702853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29" hasCustomPrompt="1"/>
          </p:nvPr>
        </p:nvSpPr>
        <p:spPr>
          <a:xfrm>
            <a:off x="9001107" y="3026184"/>
            <a:ext cx="1379648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49091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815354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019315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7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824683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98014BCD-AADD-48AD-B901-75871DB0BD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04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3 2 chiffres/pictos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llipse 28">
            <a:extLst>
              <a:ext uri="{FF2B5EF4-FFF2-40B4-BE49-F238E27FC236}">
                <a16:creationId xmlns:a16="http://schemas.microsoft.com/office/drawing/2014/main" id="{8F191873-BBD7-4FD1-8F33-301C479EB69C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B4F365F4-7048-432F-AAEC-AA44B5C38FB5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A0D4D1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A5D513FC-162D-48B4-BDC9-9C42865D287F}"/>
              </a:ext>
            </a:extLst>
          </p:cNvPr>
          <p:cNvSpPr/>
          <p:nvPr userDrawn="1"/>
        </p:nvSpPr>
        <p:spPr>
          <a:xfrm>
            <a:off x="5417636" y="2001524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7C479646-3F7B-4040-B09D-5183E8848365}"/>
              </a:ext>
            </a:extLst>
          </p:cNvPr>
          <p:cNvSpPr/>
          <p:nvPr userDrawn="1"/>
        </p:nvSpPr>
        <p:spPr>
          <a:xfrm>
            <a:off x="5417636" y="3834431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67841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720799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 sous-titre</a:t>
            </a:r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2153944"/>
            <a:ext cx="1442720" cy="108204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3986851"/>
            <a:ext cx="1442720" cy="1082040"/>
          </a:xfrm>
          <a:prstGeom prst="rect">
            <a:avLst/>
          </a:prstGeom>
        </p:spPr>
      </p:pic>
      <p:sp>
        <p:nvSpPr>
          <p:cNvPr id="21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7562791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02- sous-titre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720799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562791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A6A903E0-9D42-4A96-B162-231F89ACF1D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75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3 4 étap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Ellipse 47">
            <a:extLst>
              <a:ext uri="{FF2B5EF4-FFF2-40B4-BE49-F238E27FC236}">
                <a16:creationId xmlns:a16="http://schemas.microsoft.com/office/drawing/2014/main" id="{C5921A73-15EC-4477-9A4B-5A4604295A4A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5FB79005-F2E0-4CD0-864B-4205D457529B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A0D4D1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planning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6" name="Ellipse 15"/>
          <p:cNvSpPr/>
          <p:nvPr userDrawn="1"/>
        </p:nvSpPr>
        <p:spPr>
          <a:xfrm>
            <a:off x="1749777" y="185787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llipse 17"/>
          <p:cNvSpPr/>
          <p:nvPr userDrawn="1"/>
        </p:nvSpPr>
        <p:spPr>
          <a:xfrm>
            <a:off x="1749777" y="296227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0" name="Ellipse 19"/>
          <p:cNvSpPr/>
          <p:nvPr userDrawn="1"/>
        </p:nvSpPr>
        <p:spPr>
          <a:xfrm>
            <a:off x="1749777" y="406073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2" name="Ellipse 21"/>
          <p:cNvSpPr/>
          <p:nvPr userDrawn="1"/>
        </p:nvSpPr>
        <p:spPr>
          <a:xfrm>
            <a:off x="1749777" y="516438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05609" y="189405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3005609" y="297934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2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9" hasCustomPrompt="1"/>
          </p:nvPr>
        </p:nvSpPr>
        <p:spPr>
          <a:xfrm>
            <a:off x="3005609" y="408008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3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0" hasCustomPrompt="1"/>
          </p:nvPr>
        </p:nvSpPr>
        <p:spPr>
          <a:xfrm>
            <a:off x="3005609" y="5209936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</a:t>
            </a:r>
          </a:p>
        </p:txBody>
      </p:sp>
      <p:sp>
        <p:nvSpPr>
          <p:cNvPr id="27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1749780" y="1929120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29" name="Espace réservé du texte 25"/>
          <p:cNvSpPr>
            <a:spLocks noGrp="1"/>
          </p:cNvSpPr>
          <p:nvPr>
            <p:ph type="body" sz="quarter" idx="22" hasCustomPrompt="1"/>
          </p:nvPr>
        </p:nvSpPr>
        <p:spPr>
          <a:xfrm>
            <a:off x="1749780" y="3029461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1749780" y="413310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1" name="Espace réservé du texte 25"/>
          <p:cNvSpPr>
            <a:spLocks noGrp="1"/>
          </p:cNvSpPr>
          <p:nvPr>
            <p:ph type="body" sz="quarter" idx="24" hasCustomPrompt="1"/>
          </p:nvPr>
        </p:nvSpPr>
        <p:spPr>
          <a:xfrm>
            <a:off x="1749780" y="5236749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4251911" y="1778738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1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4251911" y="282500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7D82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2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30" hasCustomPrompt="1"/>
          </p:nvPr>
        </p:nvSpPr>
        <p:spPr>
          <a:xfrm>
            <a:off x="4251911" y="3935759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3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32" hasCustomPrompt="1"/>
          </p:nvPr>
        </p:nvSpPr>
        <p:spPr>
          <a:xfrm>
            <a:off x="4251911" y="5005413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4</a:t>
            </a:r>
          </a:p>
        </p:txBody>
      </p:sp>
      <p:sp>
        <p:nvSpPr>
          <p:cNvPr id="41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4251907" y="2067390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4251907" y="3113656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4251907" y="4224411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4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251907" y="5294065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5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E422F77C-CBE5-4F94-A84F-DB300E7968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  <p:sp>
        <p:nvSpPr>
          <p:cNvPr id="40" name="Ellipse 39">
            <a:extLst>
              <a:ext uri="{FF2B5EF4-FFF2-40B4-BE49-F238E27FC236}">
                <a16:creationId xmlns:a16="http://schemas.microsoft.com/office/drawing/2014/main" id="{B95A8DC5-F218-4ADD-ACE4-EB4B6A96AB77}"/>
              </a:ext>
            </a:extLst>
          </p:cNvPr>
          <p:cNvSpPr/>
          <p:nvPr userDrawn="1"/>
        </p:nvSpPr>
        <p:spPr>
          <a:xfrm>
            <a:off x="2925820" y="1727553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ED6C4D"/>
                </a:gs>
                <a:gs pos="100000">
                  <a:srgbClr val="FAB60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4CC11EB2-CDC3-440C-B35E-C11EB8F218B4}"/>
              </a:ext>
            </a:extLst>
          </p:cNvPr>
          <p:cNvSpPr/>
          <p:nvPr userDrawn="1"/>
        </p:nvSpPr>
        <p:spPr>
          <a:xfrm>
            <a:off x="2925820" y="2831961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7D8273"/>
                </a:gs>
                <a:gs pos="100000">
                  <a:srgbClr val="BDBE9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7A9AEA07-3D63-45A0-A307-E79E31558532}"/>
              </a:ext>
            </a:extLst>
          </p:cNvPr>
          <p:cNvSpPr/>
          <p:nvPr userDrawn="1"/>
        </p:nvSpPr>
        <p:spPr>
          <a:xfrm>
            <a:off x="2925820" y="3930421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00ABA0"/>
                </a:gs>
                <a:gs pos="100000">
                  <a:srgbClr val="A0D4D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528D5885-0FB3-4874-87A7-612D664C9371}"/>
              </a:ext>
            </a:extLst>
          </p:cNvPr>
          <p:cNvSpPr/>
          <p:nvPr userDrawn="1"/>
        </p:nvSpPr>
        <p:spPr>
          <a:xfrm>
            <a:off x="2925820" y="5034065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98C21D"/>
                </a:gs>
                <a:gs pos="100000">
                  <a:srgbClr val="E1E15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262258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3 7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Ellipse 70">
            <a:extLst>
              <a:ext uri="{FF2B5EF4-FFF2-40B4-BE49-F238E27FC236}">
                <a16:creationId xmlns:a16="http://schemas.microsoft.com/office/drawing/2014/main" id="{E2919398-0585-469F-B390-66B6F7099630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9CC6350A-2C2E-4BCF-A8C8-9D4369C67337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A0D4D1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589545" y="2379067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649655" y="2379067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3002201" y="4618512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6044092" y="4618512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144575" y="4618512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9480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291862" y="529178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341694" y="529178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434234" y="529178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922704" y="2960117"/>
            <a:ext cx="10440000" cy="1548000"/>
            <a:chOff x="551416" y="2960114"/>
            <a:chExt cx="813822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551416" y="2960114"/>
              <a:ext cx="5829718" cy="1271146"/>
              <a:chOff x="1874044" y="2117921"/>
              <a:chExt cx="8445500" cy="1841508"/>
            </a:xfrm>
          </p:grpSpPr>
          <p:sp>
            <p:nvSpPr>
              <p:cNvPr id="7" name="Shape 735"/>
              <p:cNvSpPr/>
              <p:nvPr/>
            </p:nvSpPr>
            <p:spPr>
              <a:xfrm>
                <a:off x="1874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2" name="Shape 740"/>
              <p:cNvSpPr/>
              <p:nvPr/>
            </p:nvSpPr>
            <p:spPr>
              <a:xfrm rot="10800000" flipH="1">
                <a:off x="1874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A0D4D1"/>
                  </a:gs>
                  <a:gs pos="100000">
                    <a:srgbClr val="00ABA0"/>
                  </a:gs>
                </a:gsLst>
                <a:lin ang="5400000" scaled="1"/>
              </a:gradFill>
              <a:ln w="12700">
                <a:noFill/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A0D4D1"/>
                  </a:gs>
                  <a:gs pos="100000">
                    <a:srgbClr val="00ABA0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A0D4D1"/>
                  </a:gs>
                  <a:gs pos="100000">
                    <a:srgbClr val="00ABA0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A0D4D1"/>
                  </a:gs>
                  <a:gs pos="100000">
                    <a:srgbClr val="00ABA0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A0D4D1"/>
                  </a:gs>
                  <a:gs pos="100000">
                    <a:srgbClr val="00ABA0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10038124" y="3288685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9928936" y="3692837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64" name="Espace réservé du texte 25"/>
          <p:cNvSpPr>
            <a:spLocks noGrp="1"/>
          </p:cNvSpPr>
          <p:nvPr>
            <p:ph type="body" sz="quarter" idx="54" hasCustomPrompt="1"/>
          </p:nvPr>
        </p:nvSpPr>
        <p:spPr>
          <a:xfrm>
            <a:off x="1116726" y="3281709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5" name="Espace réservé du texte 42"/>
          <p:cNvSpPr>
            <a:spLocks noGrp="1"/>
          </p:cNvSpPr>
          <p:nvPr>
            <p:ph type="body" sz="quarter" idx="55" hasCustomPrompt="1"/>
          </p:nvPr>
        </p:nvSpPr>
        <p:spPr>
          <a:xfrm>
            <a:off x="1007534" y="3685865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6" name="Connecteur droit 65"/>
          <p:cNvCxnSpPr/>
          <p:nvPr userDrawn="1"/>
        </p:nvCxnSpPr>
        <p:spPr>
          <a:xfrm>
            <a:off x="1572375" y="2379067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Espace réservé du texte 53"/>
          <p:cNvSpPr>
            <a:spLocks noGrp="1"/>
          </p:cNvSpPr>
          <p:nvPr>
            <p:ph type="body" sz="quarter" idx="56"/>
          </p:nvPr>
        </p:nvSpPr>
        <p:spPr>
          <a:xfrm>
            <a:off x="872312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10744995" y="2379067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10044932" y="126155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70" name="Image 69">
            <a:extLst>
              <a:ext uri="{FF2B5EF4-FFF2-40B4-BE49-F238E27FC236}">
                <a16:creationId xmlns:a16="http://schemas.microsoft.com/office/drawing/2014/main" id="{B4742B46-3954-47E5-BFEF-AD0B71316F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417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3 6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llipse 64">
            <a:extLst>
              <a:ext uri="{FF2B5EF4-FFF2-40B4-BE49-F238E27FC236}">
                <a16:creationId xmlns:a16="http://schemas.microsoft.com/office/drawing/2014/main" id="{10266BC9-3CD7-46A1-99EB-4CF33B5575ED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49BF0AB7-1E64-4BB7-9305-7724E3713055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A0D4D1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60837" y="326491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3714700" y="2156425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6632391" y="2156425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2234155" y="4547838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5193933" y="4573297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8235826" y="4527579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1657504" y="320058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1548316" y="360473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3014635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2905443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4537003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4427811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6033391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5924199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7573215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7464023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014635" y="103891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5922052" y="103891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1640683" y="516551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690515" y="516551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525485" y="5200849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1440301" y="2813590"/>
            <a:ext cx="9000000" cy="1548000"/>
            <a:chOff x="1691056" y="2960114"/>
            <a:chExt cx="699858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1691056" y="2960114"/>
              <a:ext cx="4690077" cy="1271146"/>
              <a:chOff x="3525039" y="2117921"/>
              <a:chExt cx="6794505" cy="1841508"/>
            </a:xfrm>
          </p:grpSpPr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A0D4D1"/>
                  </a:gs>
                  <a:gs pos="100000">
                    <a:srgbClr val="00ABA0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A0D4D1"/>
                  </a:gs>
                  <a:gs pos="100000">
                    <a:srgbClr val="00ABA0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A0D4D1"/>
                  </a:gs>
                  <a:gs pos="100000">
                    <a:srgbClr val="00ABA0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A0D4D1"/>
                  </a:gs>
                  <a:gs pos="100000">
                    <a:srgbClr val="00ABA0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9094062" y="3227828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8984874" y="3631980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9604770" y="2156425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8904707" y="103891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64" name="Image 63">
            <a:extLst>
              <a:ext uri="{FF2B5EF4-FFF2-40B4-BE49-F238E27FC236}">
                <a16:creationId xmlns:a16="http://schemas.microsoft.com/office/drawing/2014/main" id="{4453D186-2260-4C8A-9C60-7AE285FF0C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05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3 5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Ellipse 53">
            <a:extLst>
              <a:ext uri="{FF2B5EF4-FFF2-40B4-BE49-F238E27FC236}">
                <a16:creationId xmlns:a16="http://schemas.microsoft.com/office/drawing/2014/main" id="{34D153FF-9770-4C22-8697-05471F567E7D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B38B61E8-06B6-4DCE-884A-A2DD89D83A1D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A0D4D1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2399426" y="2926245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noFill/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614608" y="2247527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674718" y="2247527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3088392" y="4574973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6130283" y="4574973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230766" y="4574973"/>
            <a:ext cx="2839" cy="507283"/>
          </a:xfrm>
          <a:prstGeom prst="line">
            <a:avLst/>
          </a:prstGeom>
          <a:ln>
            <a:solidFill>
              <a:srgbClr val="00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914543" y="113001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64379" y="113001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78053" y="524824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27885" y="524824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520425" y="524824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53" name="Image 52">
            <a:extLst>
              <a:ext uri="{FF2B5EF4-FFF2-40B4-BE49-F238E27FC236}">
                <a16:creationId xmlns:a16="http://schemas.microsoft.com/office/drawing/2014/main" id="{321A931D-A6BD-40B7-AE82-C0AB719C73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87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3 5 dates couleur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Ellipse 48">
            <a:extLst>
              <a:ext uri="{FF2B5EF4-FFF2-40B4-BE49-F238E27FC236}">
                <a16:creationId xmlns:a16="http://schemas.microsoft.com/office/drawing/2014/main" id="{9BE21997-D7B5-4D4E-90D9-F533B26C2A76}"/>
              </a:ext>
            </a:extLst>
          </p:cNvPr>
          <p:cNvSpPr/>
          <p:nvPr userDrawn="1"/>
        </p:nvSpPr>
        <p:spPr>
          <a:xfrm>
            <a:off x="10353829" y="-120916"/>
            <a:ext cx="896400" cy="894814"/>
          </a:xfrm>
          <a:prstGeom prst="ellipse">
            <a:avLst/>
          </a:prstGeom>
          <a:gradFill>
            <a:gsLst>
              <a:gs pos="0">
                <a:srgbClr val="A0D4D1"/>
              </a:gs>
              <a:gs pos="100000">
                <a:srgbClr val="00AB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FCF0F4D4-20CF-48F3-89CB-7BEC96E4A669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A0D4D1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2367781" y="2904387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F85B4"/>
                </a:gs>
                <a:gs pos="100000">
                  <a:srgbClr val="E50071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22" name="Connecteur droit 21"/>
          <p:cNvCxnSpPr/>
          <p:nvPr userDrawn="1"/>
        </p:nvCxnSpPr>
        <p:spPr>
          <a:xfrm>
            <a:off x="4622220" y="2233547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 userDrawn="1"/>
        </p:nvCxnSpPr>
        <p:spPr>
          <a:xfrm>
            <a:off x="7682330" y="2233547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3117965" y="4563598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159856" y="4563598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 userDrawn="1"/>
        </p:nvCxnSpPr>
        <p:spPr>
          <a:xfrm>
            <a:off x="9220286" y="4563598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922155" y="111603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71991" y="1116037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407626" y="523686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17405" y="523686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509945" y="523686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09</a:t>
            </a:r>
          </a:p>
        </p:txBody>
      </p:sp>
      <p:sp>
        <p:nvSpPr>
          <p:cNvPr id="4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48" name="Image 47">
            <a:extLst>
              <a:ext uri="{FF2B5EF4-FFF2-40B4-BE49-F238E27FC236}">
                <a16:creationId xmlns:a16="http://schemas.microsoft.com/office/drawing/2014/main" id="{075FA6A0-FDB6-4D84-8990-11CB78BF43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43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4 couleurs urbanisation">
    <p:bg>
      <p:bgPr>
        <a:gradFill>
          <a:gsLst>
            <a:gs pos="0">
              <a:srgbClr val="BDBE98"/>
            </a:gs>
            <a:gs pos="59000">
              <a:srgbClr val="7D8273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18321" y="1190171"/>
            <a:ext cx="1216800" cy="1215750"/>
          </a:xfrm>
          <a:prstGeom prst="ellipse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5DEC1AC-91B5-4F8E-AFD8-89F1027FF5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659" y="3245457"/>
            <a:ext cx="7168486" cy="537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99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372FE2-0AF2-A74D-21C5-D3951FB20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C779CA-62BB-34D7-771B-2928A941F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D123FF4-4A41-8F59-85B1-EF5AA1E1A6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BCF1D16-AFA3-7066-1549-48B5A7CA6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7B88-EF0C-452F-A8B5-B4F696A3A18D}" type="datetimeFigureOut">
              <a:rPr lang="fr-FR" smtClean="0"/>
              <a:t>17/06/2022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6834F41-7D69-4D64-2F20-C2E890E22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F6847FD-4BB9-1EE4-BEF2-B413C657F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D223A-DFF1-44AB-85A2-E5A527F96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611739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4 pour impress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190171"/>
            <a:ext cx="1216800" cy="1215750"/>
          </a:xfrm>
          <a:prstGeom prst="ellipse">
            <a:avLst/>
          </a:prstGeom>
          <a:gradFill>
            <a:gsLst>
              <a:gs pos="0">
                <a:srgbClr val="BBBD97"/>
              </a:gs>
              <a:gs pos="59000">
                <a:srgbClr val="7C8173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rgbClr val="A0D4D1"/>
                  </a:gs>
                  <a:gs pos="59000">
                    <a:srgbClr val="00ABA0"/>
                  </a:gs>
                </a:gsLst>
                <a:lin ang="8100000" scaled="1"/>
              </a:gradFill>
            </a:endParaRP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7C81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rgbClr val="7C81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</p:spTree>
    <p:extLst>
      <p:ext uri="{BB962C8B-B14F-4D97-AF65-F5344CB8AC3E}">
        <p14:creationId xmlns:p14="http://schemas.microsoft.com/office/powerpoint/2010/main" val="110591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4 pour imp avec services urba.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18321" y="1190171"/>
            <a:ext cx="1216800" cy="1215750"/>
          </a:xfrm>
          <a:prstGeom prst="ellipse">
            <a:avLst/>
          </a:prstGeom>
          <a:gradFill>
            <a:gsLst>
              <a:gs pos="0">
                <a:srgbClr val="BBBD97"/>
              </a:gs>
              <a:gs pos="59000">
                <a:srgbClr val="7C8173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gradFill>
                <a:gsLst>
                  <a:gs pos="0">
                    <a:srgbClr val="A0D4D1"/>
                  </a:gs>
                  <a:gs pos="59000">
                    <a:srgbClr val="00ABA0"/>
                  </a:gs>
                </a:gsLst>
                <a:lin ang="8100000" scaled="1"/>
              </a:gradFill>
            </a:endParaRP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7C81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rgbClr val="7C81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52C6E6C-669B-4B28-8D01-247F783602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44972" y="5343078"/>
            <a:ext cx="4538481" cy="131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87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4 bullet point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 userDrawn="1"/>
        </p:nvSpPr>
        <p:spPr>
          <a:xfrm>
            <a:off x="10343112" y="-126886"/>
            <a:ext cx="896400" cy="8948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5" name="Ellipse 14"/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BBBD97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60837" y="321714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1393172"/>
            <a:ext cx="10917255" cy="477250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33404F1-9FDE-4D26-8219-5F784D8C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41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4 bullet point 2 espace horizontal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lipse 24">
            <a:extLst>
              <a:ext uri="{FF2B5EF4-FFF2-40B4-BE49-F238E27FC236}">
                <a16:creationId xmlns:a16="http://schemas.microsoft.com/office/drawing/2014/main" id="{3F66F96C-6F5F-42A5-9E02-7045DC5F8412}"/>
              </a:ext>
            </a:extLst>
          </p:cNvPr>
          <p:cNvSpPr/>
          <p:nvPr userDrawn="1"/>
        </p:nvSpPr>
        <p:spPr>
          <a:xfrm>
            <a:off x="10343112" y="-126886"/>
            <a:ext cx="896400" cy="8948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4FC58569-DEC6-4BE6-A899-0AFEFF173230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BBBD97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60837" y="322369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273353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texte 25">
            <a:extLst>
              <a:ext uri="{FF2B5EF4-FFF2-40B4-BE49-F238E27FC236}">
                <a16:creationId xmlns:a16="http://schemas.microsoft.com/office/drawing/2014/main" id="{3F8915B6-8F8C-4062-B851-80B658938E8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20799" y="404650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7" name="Espace réservé du texte 53">
            <a:extLst>
              <a:ext uri="{FF2B5EF4-FFF2-40B4-BE49-F238E27FC236}">
                <a16:creationId xmlns:a16="http://schemas.microsoft.com/office/drawing/2014/main" id="{288F8552-EBA2-4C89-AD8C-7503CDA6828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720799" y="450146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Espace réservé du texte 23">
            <a:extLst>
              <a:ext uri="{FF2B5EF4-FFF2-40B4-BE49-F238E27FC236}">
                <a16:creationId xmlns:a16="http://schemas.microsoft.com/office/drawing/2014/main" id="{FDCE1A65-1D9C-4B79-9D15-748BD6EBE18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20799" y="5081056"/>
            <a:ext cx="10917255" cy="985710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4A3A2914-183E-4802-8801-D7CBF3B0BB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67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4 bullet point 2 espaces vertical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llipse 18">
            <a:extLst>
              <a:ext uri="{FF2B5EF4-FFF2-40B4-BE49-F238E27FC236}">
                <a16:creationId xmlns:a16="http://schemas.microsoft.com/office/drawing/2014/main" id="{D1B316D4-3C0B-4FEA-B9B3-26E699DA51E6}"/>
              </a:ext>
            </a:extLst>
          </p:cNvPr>
          <p:cNvSpPr/>
          <p:nvPr userDrawn="1"/>
        </p:nvSpPr>
        <p:spPr>
          <a:xfrm>
            <a:off x="10343112" y="-126886"/>
            <a:ext cx="896400" cy="8948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73BF0610-777F-4B8F-BC93-9285E962021E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BBBD97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12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800" y="2149631"/>
            <a:ext cx="10672417" cy="514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800" y="2663943"/>
            <a:ext cx="10672417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698261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23"/>
          <p:cNvSpPr>
            <a:spLocks noGrp="1"/>
          </p:cNvSpPr>
          <p:nvPr>
            <p:ph type="body" sz="quarter" idx="53"/>
          </p:nvPr>
        </p:nvSpPr>
        <p:spPr>
          <a:xfrm>
            <a:off x="6410402" y="3387956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F438CAD2-FE56-4848-9888-A68076DE23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9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rt  4 bullet point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llipse 22">
            <a:extLst>
              <a:ext uri="{FF2B5EF4-FFF2-40B4-BE49-F238E27FC236}">
                <a16:creationId xmlns:a16="http://schemas.microsoft.com/office/drawing/2014/main" id="{5F6AAC58-A15A-4D37-A5E9-55B586361BBB}"/>
              </a:ext>
            </a:extLst>
          </p:cNvPr>
          <p:cNvSpPr/>
          <p:nvPr userDrawn="1"/>
        </p:nvSpPr>
        <p:spPr>
          <a:xfrm>
            <a:off x="10343112" y="-126886"/>
            <a:ext cx="896400" cy="8948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6F27587A-73A9-44C9-A3C1-7B67AD037CB8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BBBD97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3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698990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5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153944"/>
            <a:ext cx="5464020" cy="4378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3"/>
          <p:cNvSpPr>
            <a:spLocks noGrp="1"/>
          </p:cNvSpPr>
          <p:nvPr>
            <p:ph type="body" sz="quarter" idx="52"/>
          </p:nvPr>
        </p:nvSpPr>
        <p:spPr>
          <a:xfrm>
            <a:off x="720799" y="3624850"/>
            <a:ext cx="4982815" cy="720725"/>
          </a:xfrm>
          <a:prstGeom prst="rect">
            <a:avLst/>
          </a:prstGeom>
        </p:spPr>
        <p:txBody>
          <a:bodyPr/>
          <a:lstStyle>
            <a:lvl1pPr algn="l">
              <a:buClr>
                <a:srgbClr val="0EB7D5"/>
              </a:buClr>
              <a:buSzPct val="200000"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2812678"/>
            <a:ext cx="5464020" cy="5697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80C19172-1F91-479D-9527-CEA672E5C4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52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4 ous partie texte et imag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19">
            <a:extLst>
              <a:ext uri="{FF2B5EF4-FFF2-40B4-BE49-F238E27FC236}">
                <a16:creationId xmlns:a16="http://schemas.microsoft.com/office/drawing/2014/main" id="{E01C6A4C-3B8A-48EA-AB21-E3F194C728B6}"/>
              </a:ext>
            </a:extLst>
          </p:cNvPr>
          <p:cNvSpPr/>
          <p:nvPr userDrawn="1"/>
        </p:nvSpPr>
        <p:spPr>
          <a:xfrm>
            <a:off x="10343112" y="-126886"/>
            <a:ext cx="896400" cy="8948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540554C4-40E8-4616-814E-A218D161AE80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BBBD97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60837" y="337374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26"/>
          </p:nvPr>
        </p:nvSpPr>
        <p:spPr>
          <a:xfrm>
            <a:off x="6821876" y="1698990"/>
            <a:ext cx="4815561" cy="42415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591614"/>
            <a:ext cx="5770839" cy="561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3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720799" y="2153945"/>
            <a:ext cx="5770839" cy="2925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7C81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40522B4-28CE-47F8-9FB2-010DB69910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73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4 texte et graphiqu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19">
            <a:extLst>
              <a:ext uri="{FF2B5EF4-FFF2-40B4-BE49-F238E27FC236}">
                <a16:creationId xmlns:a16="http://schemas.microsoft.com/office/drawing/2014/main" id="{23B3573A-52F2-41D0-A8D4-57137A8478CC}"/>
              </a:ext>
            </a:extLst>
          </p:cNvPr>
          <p:cNvSpPr/>
          <p:nvPr userDrawn="1"/>
        </p:nvSpPr>
        <p:spPr>
          <a:xfrm>
            <a:off x="10343112" y="-126886"/>
            <a:ext cx="896400" cy="8948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90BD8449-F520-4E48-8966-711EBFEED5C6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BBBD97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60837" y="337374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720799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20799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20799" y="2591614"/>
            <a:ext cx="5770839" cy="561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3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720799" y="2153945"/>
            <a:ext cx="5770839" cy="2925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7C81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546A6FF0-1C5E-4BE7-BF60-AA558BC1BF7E}"/>
              </a:ext>
            </a:extLst>
          </p:cNvPr>
          <p:cNvSpPr>
            <a:spLocks noGrp="1"/>
          </p:cNvSpPr>
          <p:nvPr>
            <p:ph type="chart" sz="quarter" idx="53"/>
          </p:nvPr>
        </p:nvSpPr>
        <p:spPr>
          <a:xfrm>
            <a:off x="6866677" y="1722684"/>
            <a:ext cx="4823883" cy="42418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FD15FB0-A414-4760-94A0-C521C4A5A8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79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4 chiffre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lipse 24">
            <a:extLst>
              <a:ext uri="{FF2B5EF4-FFF2-40B4-BE49-F238E27FC236}">
                <a16:creationId xmlns:a16="http://schemas.microsoft.com/office/drawing/2014/main" id="{802A97BF-F9BA-40CE-BA9D-84062B930541}"/>
              </a:ext>
            </a:extLst>
          </p:cNvPr>
          <p:cNvSpPr/>
          <p:nvPr userDrawn="1"/>
        </p:nvSpPr>
        <p:spPr>
          <a:xfrm>
            <a:off x="10343112" y="-126886"/>
            <a:ext cx="896400" cy="8948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5C94032F-D75A-4D6D-9B87-350D742088D2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BBBD97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5" name="Ellipse 14"/>
          <p:cNvSpPr/>
          <p:nvPr userDrawn="1"/>
        </p:nvSpPr>
        <p:spPr>
          <a:xfrm>
            <a:off x="1471230" y="2153949"/>
            <a:ext cx="2728800" cy="2729253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6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5468675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EB7D5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1635851" y="2980742"/>
            <a:ext cx="2377012" cy="785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1395675" y="3719040"/>
            <a:ext cx="2980528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ICI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68675" y="3204576"/>
            <a:ext cx="5770839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5468675" y="2591610"/>
            <a:ext cx="5770839" cy="4516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2" hasCustomPrompt="1"/>
          </p:nvPr>
        </p:nvSpPr>
        <p:spPr>
          <a:xfrm>
            <a:off x="5468675" y="2153949"/>
            <a:ext cx="5770839" cy="3833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 i="0">
                <a:solidFill>
                  <a:srgbClr val="7C81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01- Cliquez pour modifier les styles du texte du masque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8A249DB-8429-4848-B616-9F64412903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44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4 tableau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21">
            <a:extLst>
              <a:ext uri="{FF2B5EF4-FFF2-40B4-BE49-F238E27FC236}">
                <a16:creationId xmlns:a16="http://schemas.microsoft.com/office/drawing/2014/main" id="{88FD9BCF-B80D-44B6-9549-C0384D855642}"/>
              </a:ext>
            </a:extLst>
          </p:cNvPr>
          <p:cNvSpPr/>
          <p:nvPr userDrawn="1"/>
        </p:nvSpPr>
        <p:spPr>
          <a:xfrm>
            <a:off x="10343112" y="-126886"/>
            <a:ext cx="896400" cy="8948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D0915124-7FC3-457A-B8BD-7CAF9ECA5B31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BBBD97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120813" y="1595499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2122312" y="2255133"/>
            <a:ext cx="7947379" cy="381557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53C4B48A-3DD7-4EFE-AF4C-E076C46171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35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23FD8A-5612-0E82-D4A7-FA5B29CD6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C6ADBF9-85FF-BCC3-5C80-6DDFCDE8E9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814BC90-F63F-B734-18F5-6FEBACABEE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D0A4B6A-4C14-3E68-7126-87EC3E122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7B88-EF0C-452F-A8B5-B4F696A3A18D}" type="datetimeFigureOut">
              <a:rPr lang="fr-FR" smtClean="0"/>
              <a:t>17/06/2022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A07C9B7-8408-5A98-00F4-AC943DC0E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3FA81C-430D-A687-FD04-BC238B360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D223A-DFF1-44AB-85A2-E5A527F96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482141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4 2 tableaux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21">
            <a:extLst>
              <a:ext uri="{FF2B5EF4-FFF2-40B4-BE49-F238E27FC236}">
                <a16:creationId xmlns:a16="http://schemas.microsoft.com/office/drawing/2014/main" id="{A92DD4C8-80ED-4267-A830-8D2DE347E836}"/>
              </a:ext>
            </a:extLst>
          </p:cNvPr>
          <p:cNvSpPr/>
          <p:nvPr userDrawn="1"/>
        </p:nvSpPr>
        <p:spPr>
          <a:xfrm>
            <a:off x="10343112" y="-126886"/>
            <a:ext cx="896400" cy="8948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1071D952-DC4F-428B-9EAB-093847C0A03F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BBBD97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782439" y="1602099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9" name="Espace réservé du tableau 17"/>
          <p:cNvSpPr>
            <a:spLocks noGrp="1"/>
          </p:cNvSpPr>
          <p:nvPr>
            <p:ph type="tbl" sz="quarter" idx="17"/>
          </p:nvPr>
        </p:nvSpPr>
        <p:spPr>
          <a:xfrm>
            <a:off x="782436" y="2407533"/>
            <a:ext cx="5189877" cy="381557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Espace réservé du texte 25">
            <a:extLst>
              <a:ext uri="{FF2B5EF4-FFF2-40B4-BE49-F238E27FC236}">
                <a16:creationId xmlns:a16="http://schemas.microsoft.com/office/drawing/2014/main" id="{8B3BD6BF-A6F4-43AC-AC04-EC39F3020B9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48177" y="1597002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17" name="Espace réservé du tableau 17">
            <a:extLst>
              <a:ext uri="{FF2B5EF4-FFF2-40B4-BE49-F238E27FC236}">
                <a16:creationId xmlns:a16="http://schemas.microsoft.com/office/drawing/2014/main" id="{0F75FCC7-8A8B-48DE-BA82-779662BDBA16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6448176" y="2402436"/>
            <a:ext cx="5189877" cy="3815577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70EFC94-FFFA-43D0-9C56-8C777029E7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15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4 pictos 3 bulles 1 carré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>
            <a:extLst>
              <a:ext uri="{FF2B5EF4-FFF2-40B4-BE49-F238E27FC236}">
                <a16:creationId xmlns:a16="http://schemas.microsoft.com/office/drawing/2014/main" id="{CEC2EEB1-F31B-4F35-9A6C-763695DEE6A6}"/>
              </a:ext>
            </a:extLst>
          </p:cNvPr>
          <p:cNvSpPr/>
          <p:nvPr userDrawn="1"/>
        </p:nvSpPr>
        <p:spPr>
          <a:xfrm>
            <a:off x="10343112" y="-126886"/>
            <a:ext cx="896400" cy="8948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5C3DBA96-D127-4A99-9C8C-361C0709662B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BBBD97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26B89FC4-4305-4966-B64A-86A926BE9BEE}"/>
              </a:ext>
            </a:extLst>
          </p:cNvPr>
          <p:cNvSpPr/>
          <p:nvPr userDrawn="1"/>
        </p:nvSpPr>
        <p:spPr>
          <a:xfrm>
            <a:off x="1240533" y="2284190"/>
            <a:ext cx="1483200" cy="1483414"/>
          </a:xfrm>
          <a:prstGeom prst="ellipse">
            <a:avLst/>
          </a:prstGeom>
          <a:gradFill>
            <a:gsLst>
              <a:gs pos="0">
                <a:srgbClr val="7C8173"/>
              </a:gs>
              <a:gs pos="100000">
                <a:srgbClr val="BBBD97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3BCBB98D-44DF-4FF1-84FC-2A7EE48D5BCB}"/>
              </a:ext>
            </a:extLst>
          </p:cNvPr>
          <p:cNvSpPr/>
          <p:nvPr userDrawn="1"/>
        </p:nvSpPr>
        <p:spPr>
          <a:xfrm>
            <a:off x="6570633" y="2284190"/>
            <a:ext cx="1483200" cy="1483414"/>
          </a:xfrm>
          <a:prstGeom prst="ellipse">
            <a:avLst/>
          </a:prstGeom>
          <a:gradFill>
            <a:gsLst>
              <a:gs pos="0">
                <a:srgbClr val="7C8173"/>
              </a:gs>
              <a:gs pos="100000">
                <a:srgbClr val="BBBD97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3CD9A959-3AC1-4C35-8EA9-024215F7B8E3}"/>
              </a:ext>
            </a:extLst>
          </p:cNvPr>
          <p:cNvSpPr/>
          <p:nvPr userDrawn="1"/>
        </p:nvSpPr>
        <p:spPr>
          <a:xfrm>
            <a:off x="3894781" y="2284190"/>
            <a:ext cx="1483200" cy="14834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4" name="Shape 513">
            <a:extLst>
              <a:ext uri="{FF2B5EF4-FFF2-40B4-BE49-F238E27FC236}">
                <a16:creationId xmlns:a16="http://schemas.microsoft.com/office/drawing/2014/main" id="{AF76EB47-A5C8-408B-A24F-BFBE1CF50709}"/>
              </a:ext>
            </a:extLst>
          </p:cNvPr>
          <p:cNvSpPr/>
          <p:nvPr userDrawn="1"/>
        </p:nvSpPr>
        <p:spPr>
          <a:xfrm>
            <a:off x="9206005" y="2318564"/>
            <a:ext cx="1436400" cy="1436049"/>
          </a:xfrm>
          <a:prstGeom prst="rect">
            <a:avLst/>
          </a:prstGeom>
          <a:gradFill>
            <a:gsLst>
              <a:gs pos="0">
                <a:srgbClr val="7C8173"/>
              </a:gs>
              <a:gs pos="100000">
                <a:srgbClr val="BBBD97"/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e 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60837" y="343000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33" y="2436610"/>
            <a:ext cx="1442720" cy="108204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932" y="2436610"/>
            <a:ext cx="1442720" cy="108204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633" y="2436610"/>
            <a:ext cx="1442720" cy="108204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7497" y="2478507"/>
            <a:ext cx="1442720" cy="1082040"/>
          </a:xfrm>
          <a:prstGeom prst="rect">
            <a:avLst/>
          </a:prstGeom>
        </p:spPr>
      </p:pic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="1">
                <a:solidFill>
                  <a:srgbClr val="7C81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38" name="Espace réservé du texte 36"/>
          <p:cNvSpPr>
            <a:spLocks noGrp="1"/>
          </p:cNvSpPr>
          <p:nvPr>
            <p:ph type="body" sz="quarter" idx="32" hasCustomPrompt="1"/>
          </p:nvPr>
        </p:nvSpPr>
        <p:spPr>
          <a:xfrm>
            <a:off x="970112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0" name="Espace réservé du texte 36"/>
          <p:cNvSpPr>
            <a:spLocks noGrp="1"/>
          </p:cNvSpPr>
          <p:nvPr>
            <p:ph type="body" sz="quarter" idx="34" hasCustomPrompt="1"/>
          </p:nvPr>
        </p:nvSpPr>
        <p:spPr>
          <a:xfrm>
            <a:off x="372715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2" name="Espace réservé du texte 36"/>
          <p:cNvSpPr>
            <a:spLocks noGrp="1"/>
          </p:cNvSpPr>
          <p:nvPr>
            <p:ph type="body" sz="quarter" idx="36" hasCustomPrompt="1"/>
          </p:nvPr>
        </p:nvSpPr>
        <p:spPr>
          <a:xfrm>
            <a:off x="6422044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4" name="Espace réservé du texte 36"/>
          <p:cNvSpPr>
            <a:spLocks noGrp="1"/>
          </p:cNvSpPr>
          <p:nvPr>
            <p:ph type="body" sz="quarter" idx="38" hasCustomPrompt="1"/>
          </p:nvPr>
        </p:nvSpPr>
        <p:spPr>
          <a:xfrm>
            <a:off x="8961496" y="4074903"/>
            <a:ext cx="1858893" cy="60004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1" i="0">
                <a:solidFill>
                  <a:srgbClr val="52646D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572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2pPr>
            <a:lvl3pPr marL="9144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3pPr>
            <a:lvl4pPr marL="13716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4pPr>
            <a:lvl5pPr marL="1828800" indent="0">
              <a:buNone/>
              <a:defRPr sz="1200" b="1" i="0">
                <a:latin typeface="Open Sans Semibold" charset="0"/>
                <a:ea typeface="Open Sans Semibold" charset="0"/>
                <a:cs typeface="Open Sans Semibold" charset="0"/>
              </a:defRPr>
            </a:lvl5pPr>
          </a:lstStyle>
          <a:p>
            <a:pPr lvl="0"/>
            <a:r>
              <a:rPr lang="fr-FR"/>
              <a:t>ALIQUAM </a:t>
            </a:r>
          </a:p>
          <a:p>
            <a:pPr lvl="0"/>
            <a:r>
              <a:rPr lang="fr-FR"/>
              <a:t>ERAT</a:t>
            </a:r>
          </a:p>
          <a:p>
            <a:pPr lvl="0"/>
            <a:endParaRPr lang="fr-FR"/>
          </a:p>
        </p:txBody>
      </p:sp>
      <p:sp>
        <p:nvSpPr>
          <p:cNvPr id="4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970111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3727157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6422046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0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961495" y="4717293"/>
            <a:ext cx="1858895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93857A0E-D92B-426E-8A9E-F61714E8C4D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36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4 4 chiffres et texte">
    <p:bg>
      <p:bgPr>
        <a:solidFill>
          <a:schemeClr val="bg1">
            <a:lumMod val="95000"/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4">
            <a:extLst>
              <a:ext uri="{FF2B5EF4-FFF2-40B4-BE49-F238E27FC236}">
                <a16:creationId xmlns:a16="http://schemas.microsoft.com/office/drawing/2014/main" id="{22035513-FD5C-4986-9CB7-C09BD02DAEB7}"/>
              </a:ext>
            </a:extLst>
          </p:cNvPr>
          <p:cNvSpPr/>
          <p:nvPr userDrawn="1"/>
        </p:nvSpPr>
        <p:spPr>
          <a:xfrm>
            <a:off x="10343112" y="-126886"/>
            <a:ext cx="896400" cy="8948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868C062A-B073-4214-ABB8-81783C8BA78D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BBBD97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1" name="Shape 512">
            <a:extLst>
              <a:ext uri="{FF2B5EF4-FFF2-40B4-BE49-F238E27FC236}">
                <a16:creationId xmlns:a16="http://schemas.microsoft.com/office/drawing/2014/main" id="{AA100B89-FC3D-4B5E-9859-25F590FAFE31}"/>
              </a:ext>
            </a:extLst>
          </p:cNvPr>
          <p:cNvSpPr/>
          <p:nvPr userDrawn="1"/>
        </p:nvSpPr>
        <p:spPr>
          <a:xfrm>
            <a:off x="4998461" y="2499385"/>
            <a:ext cx="1544400" cy="1542736"/>
          </a:xfrm>
          <a:prstGeom prst="rect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00000"/>
              </a:lnSpc>
              <a:defRPr sz="3000">
                <a:solidFill>
                  <a:srgbClr val="FFFFFF"/>
                </a:solidFill>
              </a:defRPr>
            </a:pPr>
            <a:endParaRPr sz="1500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5F02DF46-1961-402E-B908-DEC7E17434A6}"/>
              </a:ext>
            </a:extLst>
          </p:cNvPr>
          <p:cNvSpPr/>
          <p:nvPr userDrawn="1"/>
        </p:nvSpPr>
        <p:spPr>
          <a:xfrm>
            <a:off x="2528733" y="2552728"/>
            <a:ext cx="1483200" cy="1483414"/>
          </a:xfrm>
          <a:prstGeom prst="ellipse">
            <a:avLst/>
          </a:prstGeom>
          <a:gradFill>
            <a:gsLst>
              <a:gs pos="0">
                <a:srgbClr val="FAB600"/>
              </a:gs>
              <a:gs pos="100000">
                <a:srgbClr val="ED6C4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7486EA63-96CD-4C9A-99FD-48ABC65B74F8}"/>
              </a:ext>
            </a:extLst>
          </p:cNvPr>
          <p:cNvSpPr/>
          <p:nvPr userDrawn="1"/>
        </p:nvSpPr>
        <p:spPr>
          <a:xfrm>
            <a:off x="7273841" y="2655865"/>
            <a:ext cx="1278000" cy="1277140"/>
          </a:xfrm>
          <a:prstGeom prst="ellipse">
            <a:avLst/>
          </a:prstGeom>
          <a:gradFill>
            <a:gsLst>
              <a:gs pos="0">
                <a:srgbClr val="E1E15A"/>
              </a:gs>
              <a:gs pos="100000">
                <a:srgbClr val="98C21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FB3A31C7-BEDC-44CD-969F-5436279F9D32}"/>
              </a:ext>
            </a:extLst>
          </p:cNvPr>
          <p:cNvSpPr/>
          <p:nvPr userDrawn="1"/>
        </p:nvSpPr>
        <p:spPr>
          <a:xfrm>
            <a:off x="9156485" y="2777067"/>
            <a:ext cx="1033200" cy="1034736"/>
          </a:xfrm>
          <a:prstGeom prst="ellipse">
            <a:avLst/>
          </a:prstGeom>
          <a:gradFill>
            <a:gsLst>
              <a:gs pos="0">
                <a:srgbClr val="BDBE98"/>
              </a:gs>
              <a:gs pos="100000">
                <a:srgbClr val="7D82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6" name="Connecteur droit 5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18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52121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2289596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0" name="Espace réservé du texte 25"/>
          <p:cNvSpPr>
            <a:spLocks noGrp="1"/>
          </p:cNvSpPr>
          <p:nvPr>
            <p:ph type="body" sz="quarter" idx="27" hasCustomPrompt="1"/>
          </p:nvPr>
        </p:nvSpPr>
        <p:spPr>
          <a:xfrm>
            <a:off x="4726372" y="3026184"/>
            <a:ext cx="1977885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1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7079008" y="3026184"/>
            <a:ext cx="1702853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29" hasCustomPrompt="1"/>
          </p:nvPr>
        </p:nvSpPr>
        <p:spPr>
          <a:xfrm>
            <a:off x="9001107" y="3026184"/>
            <a:ext cx="1379648" cy="4891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45%</a:t>
            </a:r>
          </a:p>
        </p:txBody>
      </p:sp>
      <p:sp>
        <p:nvSpPr>
          <p:cNvPr id="2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49091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4011933" y="1698985"/>
            <a:ext cx="3936831" cy="313234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500" b="1">
                <a:solidFill>
                  <a:srgbClr val="7C81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ajouter titre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815354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019315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7" name="Espace réservé du texte 53"/>
          <p:cNvSpPr>
            <a:spLocks noGrp="1"/>
          </p:cNvSpPr>
          <p:nvPr>
            <p:ph type="body" sz="quarter" idx="52"/>
          </p:nvPr>
        </p:nvSpPr>
        <p:spPr>
          <a:xfrm>
            <a:off x="8824683" y="4426623"/>
            <a:ext cx="1858895" cy="83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2FA6617-6D53-452E-A9D6-6939D61511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16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4 2 chiffres/pictos et texte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llipse 28">
            <a:extLst>
              <a:ext uri="{FF2B5EF4-FFF2-40B4-BE49-F238E27FC236}">
                <a16:creationId xmlns:a16="http://schemas.microsoft.com/office/drawing/2014/main" id="{B60FF5D1-9F0C-462D-95A9-A866641EFC34}"/>
              </a:ext>
            </a:extLst>
          </p:cNvPr>
          <p:cNvSpPr/>
          <p:nvPr userDrawn="1"/>
        </p:nvSpPr>
        <p:spPr>
          <a:xfrm>
            <a:off x="10343112" y="-126886"/>
            <a:ext cx="896400" cy="8948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EC17CA86-B973-4059-9D90-9680878E7DFF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BBBD97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7457C042-52B8-4512-835A-5286FC4DF601}"/>
              </a:ext>
            </a:extLst>
          </p:cNvPr>
          <p:cNvSpPr/>
          <p:nvPr userDrawn="1"/>
        </p:nvSpPr>
        <p:spPr>
          <a:xfrm>
            <a:off x="5417636" y="2001524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03A205BB-29D1-437E-A6BD-6278826436E8}"/>
              </a:ext>
            </a:extLst>
          </p:cNvPr>
          <p:cNvSpPr/>
          <p:nvPr userDrawn="1"/>
        </p:nvSpPr>
        <p:spPr>
          <a:xfrm>
            <a:off x="5417636" y="3834431"/>
            <a:ext cx="1483200" cy="1483414"/>
          </a:xfrm>
          <a:prstGeom prst="ellipse">
            <a:avLst/>
          </a:prstGeom>
          <a:gradFill>
            <a:gsLst>
              <a:gs pos="0">
                <a:srgbClr val="52646D"/>
              </a:gs>
              <a:gs pos="100000">
                <a:srgbClr val="52646D">
                  <a:lumMod val="6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pour modifier le titre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00245" y="315744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5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720799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01- sous-titre</a:t>
            </a:r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2153944"/>
            <a:ext cx="1442720" cy="108204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60" y="3986851"/>
            <a:ext cx="1442720" cy="1082040"/>
          </a:xfrm>
          <a:prstGeom prst="rect">
            <a:avLst/>
          </a:prstGeom>
        </p:spPr>
      </p:pic>
      <p:sp>
        <p:nvSpPr>
          <p:cNvPr id="21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7562791" y="215394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b="1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02- sous-titre</a:t>
            </a:r>
          </a:p>
        </p:txBody>
      </p:sp>
      <p:sp>
        <p:nvSpPr>
          <p:cNvPr id="24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720799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7562791" y="2552717"/>
            <a:ext cx="3978372" cy="8384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5738CFB-5858-4859-8923-EA7B18119E8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27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4 4 étap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Ellipse 47">
            <a:extLst>
              <a:ext uri="{FF2B5EF4-FFF2-40B4-BE49-F238E27FC236}">
                <a16:creationId xmlns:a16="http://schemas.microsoft.com/office/drawing/2014/main" id="{08AEF6FA-6A79-459C-B942-01CF58AFC63B}"/>
              </a:ext>
            </a:extLst>
          </p:cNvPr>
          <p:cNvSpPr/>
          <p:nvPr userDrawn="1"/>
        </p:nvSpPr>
        <p:spPr>
          <a:xfrm>
            <a:off x="10343112" y="-126886"/>
            <a:ext cx="896400" cy="8948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810127FF-8CCA-45F1-8514-82B48B557946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BBBD97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planning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3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14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060837" y="350505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16" name="Ellipse 15"/>
          <p:cNvSpPr/>
          <p:nvPr userDrawn="1"/>
        </p:nvSpPr>
        <p:spPr>
          <a:xfrm>
            <a:off x="1749777" y="185787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8" name="Ellipse 17"/>
          <p:cNvSpPr/>
          <p:nvPr userDrawn="1"/>
        </p:nvSpPr>
        <p:spPr>
          <a:xfrm>
            <a:off x="1749777" y="296227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0" name="Ellipse 19"/>
          <p:cNvSpPr/>
          <p:nvPr userDrawn="1"/>
        </p:nvSpPr>
        <p:spPr>
          <a:xfrm>
            <a:off x="1749777" y="4060737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2" name="Ellipse 21"/>
          <p:cNvSpPr/>
          <p:nvPr userDrawn="1"/>
        </p:nvSpPr>
        <p:spPr>
          <a:xfrm>
            <a:off x="1749777" y="5164381"/>
            <a:ext cx="619083" cy="464310"/>
          </a:xfrm>
          <a:prstGeom prst="ellipse">
            <a:avLst/>
          </a:prstGeom>
          <a:solidFill>
            <a:srgbClr val="52646D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3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05609" y="189405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</a:t>
            </a:r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3005609" y="2979344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2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9" hasCustomPrompt="1"/>
          </p:nvPr>
        </p:nvSpPr>
        <p:spPr>
          <a:xfrm>
            <a:off x="3005609" y="408008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3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0" hasCustomPrompt="1"/>
          </p:nvPr>
        </p:nvSpPr>
        <p:spPr>
          <a:xfrm>
            <a:off x="3005609" y="5209936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4</a:t>
            </a:r>
          </a:p>
        </p:txBody>
      </p:sp>
      <p:sp>
        <p:nvSpPr>
          <p:cNvPr id="27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1749780" y="1929120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29" name="Espace réservé du texte 25"/>
          <p:cNvSpPr>
            <a:spLocks noGrp="1"/>
          </p:cNvSpPr>
          <p:nvPr>
            <p:ph type="body" sz="quarter" idx="22" hasCustomPrompt="1"/>
          </p:nvPr>
        </p:nvSpPr>
        <p:spPr>
          <a:xfrm>
            <a:off x="1749780" y="3029461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0" name="Espace réservé du texte 25"/>
          <p:cNvSpPr>
            <a:spLocks noGrp="1"/>
          </p:cNvSpPr>
          <p:nvPr>
            <p:ph type="body" sz="quarter" idx="23" hasCustomPrompt="1"/>
          </p:nvPr>
        </p:nvSpPr>
        <p:spPr>
          <a:xfrm>
            <a:off x="1749780" y="4133105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1" name="Espace réservé du texte 25"/>
          <p:cNvSpPr>
            <a:spLocks noGrp="1"/>
          </p:cNvSpPr>
          <p:nvPr>
            <p:ph type="body" sz="quarter" idx="24" hasCustomPrompt="1"/>
          </p:nvPr>
        </p:nvSpPr>
        <p:spPr>
          <a:xfrm>
            <a:off x="1749780" y="5236749"/>
            <a:ext cx="609553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0EB7D5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X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26" hasCustomPrompt="1"/>
          </p:nvPr>
        </p:nvSpPr>
        <p:spPr>
          <a:xfrm>
            <a:off x="4251911" y="1778738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1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28" hasCustomPrompt="1"/>
          </p:nvPr>
        </p:nvSpPr>
        <p:spPr>
          <a:xfrm>
            <a:off x="4251911" y="2825004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7D827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2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30" hasCustomPrompt="1"/>
          </p:nvPr>
        </p:nvSpPr>
        <p:spPr>
          <a:xfrm>
            <a:off x="4251911" y="3935759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00ABA0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3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32" hasCustomPrompt="1"/>
          </p:nvPr>
        </p:nvSpPr>
        <p:spPr>
          <a:xfrm>
            <a:off x="4251911" y="5005413"/>
            <a:ext cx="3978372" cy="28865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1">
                <a:solidFill>
                  <a:srgbClr val="98C21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STAGE 4</a:t>
            </a:r>
          </a:p>
        </p:txBody>
      </p:sp>
      <p:sp>
        <p:nvSpPr>
          <p:cNvPr id="41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4251907" y="2067390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4251907" y="3113656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3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4251907" y="4224411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4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251907" y="5294065"/>
            <a:ext cx="6680524" cy="402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5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9CC60C93-E42B-49CF-9B14-E3E4B7EC0A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  <p:sp>
        <p:nvSpPr>
          <p:cNvPr id="40" name="Ellipse 39">
            <a:extLst>
              <a:ext uri="{FF2B5EF4-FFF2-40B4-BE49-F238E27FC236}">
                <a16:creationId xmlns:a16="http://schemas.microsoft.com/office/drawing/2014/main" id="{6B768A2F-B7B4-4833-880E-D55F563AC1B0}"/>
              </a:ext>
            </a:extLst>
          </p:cNvPr>
          <p:cNvSpPr/>
          <p:nvPr userDrawn="1"/>
        </p:nvSpPr>
        <p:spPr>
          <a:xfrm>
            <a:off x="2925820" y="1727553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ED6C4D"/>
                </a:gs>
                <a:gs pos="100000">
                  <a:srgbClr val="FAB60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D782DD94-D519-4E4C-822C-6234C7340097}"/>
              </a:ext>
            </a:extLst>
          </p:cNvPr>
          <p:cNvSpPr/>
          <p:nvPr userDrawn="1"/>
        </p:nvSpPr>
        <p:spPr>
          <a:xfrm>
            <a:off x="2925820" y="2831961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7D8273"/>
                </a:gs>
                <a:gs pos="100000">
                  <a:srgbClr val="BDBE9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54AF1B49-BCE7-4A2B-8154-F5C3EE78259F}"/>
              </a:ext>
            </a:extLst>
          </p:cNvPr>
          <p:cNvSpPr/>
          <p:nvPr userDrawn="1"/>
        </p:nvSpPr>
        <p:spPr>
          <a:xfrm>
            <a:off x="2925820" y="3930421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00ABA0"/>
                </a:gs>
                <a:gs pos="100000">
                  <a:srgbClr val="A0D4D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3E2E76D9-D518-45E1-B53E-F82F81817C07}"/>
              </a:ext>
            </a:extLst>
          </p:cNvPr>
          <p:cNvSpPr/>
          <p:nvPr userDrawn="1"/>
        </p:nvSpPr>
        <p:spPr>
          <a:xfrm>
            <a:off x="2925820" y="5034065"/>
            <a:ext cx="759600" cy="759121"/>
          </a:xfrm>
          <a:prstGeom prst="ellipse">
            <a:avLst/>
          </a:prstGeom>
          <a:noFill/>
          <a:ln w="76200">
            <a:gradFill>
              <a:gsLst>
                <a:gs pos="0">
                  <a:srgbClr val="98C21D"/>
                </a:gs>
                <a:gs pos="100000">
                  <a:srgbClr val="E1E15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91794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4 7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Ellipse 70">
            <a:extLst>
              <a:ext uri="{FF2B5EF4-FFF2-40B4-BE49-F238E27FC236}">
                <a16:creationId xmlns:a16="http://schemas.microsoft.com/office/drawing/2014/main" id="{461A27DA-6C2B-4A41-8948-F2E230FB295B}"/>
              </a:ext>
            </a:extLst>
          </p:cNvPr>
          <p:cNvSpPr/>
          <p:nvPr userDrawn="1"/>
        </p:nvSpPr>
        <p:spPr>
          <a:xfrm>
            <a:off x="10343112" y="-126886"/>
            <a:ext cx="896400" cy="8948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9947EBE2-B0D2-462A-8225-FAB917B2C93B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BBBD97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00249" y="335886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578481" y="2234713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638591" y="2234713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3039112" y="4563598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6081003" y="4563598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181486" y="4563598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924811" y="111720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28252" y="111720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328773" y="523686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378605" y="523686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471145" y="5236868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913800" y="2882645"/>
            <a:ext cx="10440000" cy="1548000"/>
            <a:chOff x="551416" y="2960114"/>
            <a:chExt cx="813822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551416" y="2960114"/>
              <a:ext cx="5829718" cy="1271146"/>
              <a:chOff x="1874044" y="2117921"/>
              <a:chExt cx="8445500" cy="1841508"/>
            </a:xfrm>
          </p:grpSpPr>
          <p:sp>
            <p:nvSpPr>
              <p:cNvPr id="7" name="Shape 735"/>
              <p:cNvSpPr/>
              <p:nvPr/>
            </p:nvSpPr>
            <p:spPr>
              <a:xfrm>
                <a:off x="1874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2" name="Shape 740"/>
              <p:cNvSpPr/>
              <p:nvPr/>
            </p:nvSpPr>
            <p:spPr>
              <a:xfrm rot="10800000" flipH="1">
                <a:off x="1874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BBBD97"/>
                  </a:gs>
                  <a:gs pos="100000">
                    <a:srgbClr val="7C8173"/>
                  </a:gs>
                </a:gsLst>
                <a:lin ang="5400000" scaled="1"/>
              </a:gradFill>
              <a:ln w="12700">
                <a:noFill/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BBBD97"/>
                  </a:gs>
                  <a:gs pos="100000">
                    <a:srgbClr val="7C8173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BBBD97"/>
                  </a:gs>
                  <a:gs pos="100000">
                    <a:srgbClr val="7C8173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BBBD97"/>
                  </a:gs>
                  <a:gs pos="100000">
                    <a:srgbClr val="7C8173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BBBD97"/>
                  </a:gs>
                  <a:gs pos="100000">
                    <a:srgbClr val="7C8173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BBD97"/>
                </a:gs>
                <a:gs pos="100000">
                  <a:srgbClr val="7C817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BBD97"/>
                </a:gs>
                <a:gs pos="100000">
                  <a:srgbClr val="7C817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10053396" y="3288685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9944208" y="3692837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64" name="Espace réservé du texte 25"/>
          <p:cNvSpPr>
            <a:spLocks noGrp="1"/>
          </p:cNvSpPr>
          <p:nvPr>
            <p:ph type="body" sz="quarter" idx="54" hasCustomPrompt="1"/>
          </p:nvPr>
        </p:nvSpPr>
        <p:spPr>
          <a:xfrm>
            <a:off x="1163886" y="3252485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5" name="Espace réservé du texte 42"/>
          <p:cNvSpPr>
            <a:spLocks noGrp="1"/>
          </p:cNvSpPr>
          <p:nvPr>
            <p:ph type="body" sz="quarter" idx="55" hasCustomPrompt="1"/>
          </p:nvPr>
        </p:nvSpPr>
        <p:spPr>
          <a:xfrm>
            <a:off x="1054694" y="3656641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6" name="Connecteur droit 65"/>
          <p:cNvCxnSpPr/>
          <p:nvPr userDrawn="1"/>
        </p:nvCxnSpPr>
        <p:spPr>
          <a:xfrm>
            <a:off x="1746566" y="2234713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Espace réservé du texte 53"/>
          <p:cNvSpPr>
            <a:spLocks noGrp="1"/>
          </p:cNvSpPr>
          <p:nvPr>
            <p:ph type="body" sz="quarter" idx="56"/>
          </p:nvPr>
        </p:nvSpPr>
        <p:spPr>
          <a:xfrm>
            <a:off x="1046503" y="111720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10557532" y="2234713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9857469" y="111720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70" name="Image 69">
            <a:extLst>
              <a:ext uri="{FF2B5EF4-FFF2-40B4-BE49-F238E27FC236}">
                <a16:creationId xmlns:a16="http://schemas.microsoft.com/office/drawing/2014/main" id="{D43C5BCA-93D8-41D5-9F3B-3D814013FA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4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4 6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llipse 64">
            <a:extLst>
              <a:ext uri="{FF2B5EF4-FFF2-40B4-BE49-F238E27FC236}">
                <a16:creationId xmlns:a16="http://schemas.microsoft.com/office/drawing/2014/main" id="{1B8DCDC1-029B-4FAB-B70B-1E4F3ED81864}"/>
              </a:ext>
            </a:extLst>
          </p:cNvPr>
          <p:cNvSpPr/>
          <p:nvPr userDrawn="1"/>
        </p:nvSpPr>
        <p:spPr>
          <a:xfrm>
            <a:off x="10343112" y="-126886"/>
            <a:ext cx="896400" cy="8948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5171978D-153A-4CB1-838F-7F8B75EFD0BF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BBBD97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00249" y="37189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3738069" y="2144203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6798179" y="2144203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2221662" y="4489337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5169273" y="4489337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8146034" y="4408283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1632720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1523532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3014635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2905443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4537003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4427811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6033391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5924199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7573215" y="3212794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7464023" y="3616946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038004" y="102669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087840" y="102669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1616023" y="508155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4665855" y="508155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7407882" y="5068184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 userDrawn="1"/>
        </p:nvGrpSpPr>
        <p:grpSpPr>
          <a:xfrm>
            <a:off x="1454443" y="2746195"/>
            <a:ext cx="8964000" cy="1548000"/>
            <a:chOff x="1691056" y="2960114"/>
            <a:chExt cx="6998588" cy="1271149"/>
          </a:xfrm>
        </p:grpSpPr>
        <p:sp>
          <p:nvSpPr>
            <p:cNvPr id="53" name="Shape 738"/>
            <p:cNvSpPr/>
            <p:nvPr userDrawn="1"/>
          </p:nvSpPr>
          <p:spPr>
            <a:xfrm rot="10800000" flipH="1">
              <a:off x="6278855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grpSp>
          <p:nvGrpSpPr>
            <p:cNvPr id="6" name="Grouper 5"/>
            <p:cNvGrpSpPr/>
            <p:nvPr userDrawn="1"/>
          </p:nvGrpSpPr>
          <p:grpSpPr>
            <a:xfrm>
              <a:off x="1691056" y="2960114"/>
              <a:ext cx="4690077" cy="1271146"/>
              <a:chOff x="3525039" y="2117921"/>
              <a:chExt cx="6794505" cy="1841508"/>
            </a:xfrm>
          </p:grpSpPr>
          <p:sp>
            <p:nvSpPr>
              <p:cNvPr id="8" name="Shape 736"/>
              <p:cNvSpPr/>
              <p:nvPr/>
            </p:nvSpPr>
            <p:spPr>
              <a:xfrm rot="10800000" flipH="1">
                <a:off x="3525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9" name="Shape 737"/>
              <p:cNvSpPr/>
              <p:nvPr/>
            </p:nvSpPr>
            <p:spPr>
              <a:xfrm>
                <a:off x="5176044" y="3038673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0" name="Shape 738"/>
              <p:cNvSpPr/>
              <p:nvPr/>
            </p:nvSpPr>
            <p:spPr>
              <a:xfrm rot="10800000" flipH="1">
                <a:off x="6827039" y="2117921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1" name="Shape 739"/>
              <p:cNvSpPr/>
              <p:nvPr/>
            </p:nvSpPr>
            <p:spPr>
              <a:xfrm>
                <a:off x="8478043" y="3038674"/>
                <a:ext cx="1841501" cy="92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646D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endParaRPr sz="600"/>
              </a:p>
            </p:txBody>
          </p:sp>
          <p:sp>
            <p:nvSpPr>
              <p:cNvPr id="13" name="Shape 741"/>
              <p:cNvSpPr/>
              <p:nvPr/>
            </p:nvSpPr>
            <p:spPr>
              <a:xfrm>
                <a:off x="3525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BBBD97"/>
                  </a:gs>
                  <a:gs pos="100000">
                    <a:srgbClr val="7C8173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4" name="Shape 742"/>
              <p:cNvSpPr/>
              <p:nvPr/>
            </p:nvSpPr>
            <p:spPr>
              <a:xfrm rot="10800000" flipH="1">
                <a:off x="5176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BBBD97"/>
                  </a:gs>
                  <a:gs pos="100000">
                    <a:srgbClr val="7C8173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5" name="Shape 743"/>
              <p:cNvSpPr/>
              <p:nvPr/>
            </p:nvSpPr>
            <p:spPr>
              <a:xfrm>
                <a:off x="6827039" y="3038673"/>
                <a:ext cx="1841501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BBBD97"/>
                  </a:gs>
                  <a:gs pos="100000">
                    <a:srgbClr val="7C8173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  <p:sp>
            <p:nvSpPr>
              <p:cNvPr id="16" name="Shape 744"/>
              <p:cNvSpPr/>
              <p:nvPr/>
            </p:nvSpPr>
            <p:spPr>
              <a:xfrm rot="10800000" flipH="1">
                <a:off x="8478044" y="2117921"/>
                <a:ext cx="1841500" cy="920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79" extrusionOk="0">
                    <a:moveTo>
                      <a:pt x="0" y="0"/>
                    </a:moveTo>
                    <a:cubicBezTo>
                      <a:pt x="0" y="5036"/>
                      <a:pt x="1054" y="10073"/>
                      <a:pt x="3163" y="13915"/>
                    </a:cubicBezTo>
                    <a:cubicBezTo>
                      <a:pt x="7381" y="21600"/>
                      <a:pt x="14219" y="21600"/>
                      <a:pt x="18437" y="13915"/>
                    </a:cubicBezTo>
                    <a:cubicBezTo>
                      <a:pt x="20546" y="10073"/>
                      <a:pt x="21600" y="5036"/>
                      <a:pt x="21600" y="0"/>
                    </a:cubicBezTo>
                    <a:lnTo>
                      <a:pt x="19379" y="0"/>
                    </a:lnTo>
                    <a:cubicBezTo>
                      <a:pt x="19379" y="4001"/>
                      <a:pt x="18541" y="8004"/>
                      <a:pt x="16866" y="11057"/>
                    </a:cubicBezTo>
                    <a:cubicBezTo>
                      <a:pt x="13515" y="17162"/>
                      <a:pt x="8085" y="17162"/>
                      <a:pt x="4734" y="11057"/>
                    </a:cubicBezTo>
                    <a:cubicBezTo>
                      <a:pt x="3058" y="8003"/>
                      <a:pt x="2220" y="4002"/>
                      <a:pt x="22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BBBD97"/>
                  </a:gs>
                  <a:gs pos="100000">
                    <a:srgbClr val="7C8173"/>
                  </a:gs>
                </a:gsLst>
                <a:lin ang="5400000" scaled="1"/>
              </a:gra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algn="ctr">
                  <a:lnSpc>
                    <a:spcPct val="100000"/>
                  </a:lnSpc>
                  <a:defRPr sz="3000"/>
                </a:pPr>
                <a:endParaRPr sz="1500"/>
              </a:p>
            </p:txBody>
          </p:sp>
        </p:grpSp>
        <p:sp>
          <p:nvSpPr>
            <p:cNvPr id="54" name="Shape 739"/>
            <p:cNvSpPr/>
            <p:nvPr userDrawn="1"/>
          </p:nvSpPr>
          <p:spPr>
            <a:xfrm>
              <a:off x="7418502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60" name="Shape 743"/>
            <p:cNvSpPr/>
            <p:nvPr userDrawn="1"/>
          </p:nvSpPr>
          <p:spPr>
            <a:xfrm>
              <a:off x="6278855" y="3595689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BBD97"/>
                </a:gs>
                <a:gs pos="100000">
                  <a:srgbClr val="7C817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61" name="Shape 744"/>
            <p:cNvSpPr/>
            <p:nvPr userDrawn="1"/>
          </p:nvSpPr>
          <p:spPr>
            <a:xfrm rot="10800000" flipH="1">
              <a:off x="7418502" y="2960117"/>
              <a:ext cx="1271142" cy="635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BBD97"/>
                </a:gs>
                <a:gs pos="100000">
                  <a:srgbClr val="7C817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62" name="Espace réservé du texte 25"/>
          <p:cNvSpPr>
            <a:spLocks noGrp="1"/>
          </p:cNvSpPr>
          <p:nvPr>
            <p:ph type="body" sz="quarter" idx="52" hasCustomPrompt="1"/>
          </p:nvPr>
        </p:nvSpPr>
        <p:spPr>
          <a:xfrm>
            <a:off x="9179072" y="3245962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63" name="Espace réservé du texte 42"/>
          <p:cNvSpPr>
            <a:spLocks noGrp="1"/>
          </p:cNvSpPr>
          <p:nvPr>
            <p:ph type="body" sz="quarter" idx="53" hasCustomPrompt="1"/>
          </p:nvPr>
        </p:nvSpPr>
        <p:spPr>
          <a:xfrm>
            <a:off x="9069884" y="3650114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cxnSp>
        <p:nvCxnSpPr>
          <p:cNvPr id="68" name="Connecteur droit 67"/>
          <p:cNvCxnSpPr/>
          <p:nvPr userDrawn="1"/>
        </p:nvCxnSpPr>
        <p:spPr>
          <a:xfrm>
            <a:off x="9620998" y="2144203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space réservé du texte 53"/>
          <p:cNvSpPr>
            <a:spLocks noGrp="1"/>
          </p:cNvSpPr>
          <p:nvPr>
            <p:ph type="body" sz="quarter" idx="57"/>
          </p:nvPr>
        </p:nvSpPr>
        <p:spPr>
          <a:xfrm>
            <a:off x="8920935" y="1026693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64" name="Image 63">
            <a:extLst>
              <a:ext uri="{FF2B5EF4-FFF2-40B4-BE49-F238E27FC236}">
                <a16:creationId xmlns:a16="http://schemas.microsoft.com/office/drawing/2014/main" id="{516AF8EC-4894-4B32-B4A1-5373EB1EA5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95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4 5 date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Ellipse 53">
            <a:extLst>
              <a:ext uri="{FF2B5EF4-FFF2-40B4-BE49-F238E27FC236}">
                <a16:creationId xmlns:a16="http://schemas.microsoft.com/office/drawing/2014/main" id="{9681B696-38E3-4337-BD1E-93E4964528DB}"/>
              </a:ext>
            </a:extLst>
          </p:cNvPr>
          <p:cNvSpPr/>
          <p:nvPr userDrawn="1"/>
        </p:nvSpPr>
        <p:spPr>
          <a:xfrm>
            <a:off x="10343112" y="-126886"/>
            <a:ext cx="896400" cy="8948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63292A40-E7F1-428F-887C-6289FF3BA3F8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BBBD97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2410792" y="2886350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BBD97"/>
                </a:gs>
                <a:gs pos="100000">
                  <a:srgbClr val="7C8173"/>
                </a:gs>
              </a:gsLst>
              <a:lin ang="5400000" scaled="1"/>
            </a:gradFill>
            <a:ln w="12700">
              <a:noFill/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BBD97"/>
                </a:gs>
                <a:gs pos="100000">
                  <a:srgbClr val="7C817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BBD97"/>
                </a:gs>
                <a:gs pos="100000">
                  <a:srgbClr val="7C817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BBD97"/>
                </a:gs>
                <a:gs pos="100000">
                  <a:srgbClr val="7C817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BBD97"/>
                </a:gs>
                <a:gs pos="100000">
                  <a:srgbClr val="7C817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2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29377" y="337374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cxnSp>
        <p:nvCxnSpPr>
          <p:cNvPr id="26" name="Connecteur droit 25"/>
          <p:cNvCxnSpPr/>
          <p:nvPr userDrawn="1"/>
        </p:nvCxnSpPr>
        <p:spPr>
          <a:xfrm>
            <a:off x="4626453" y="2272216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 userDrawn="1"/>
        </p:nvCxnSpPr>
        <p:spPr>
          <a:xfrm>
            <a:off x="7686563" y="2272216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 userDrawn="1"/>
        </p:nvCxnSpPr>
        <p:spPr>
          <a:xfrm>
            <a:off x="3160662" y="4515455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 userDrawn="1"/>
        </p:nvCxnSpPr>
        <p:spPr>
          <a:xfrm>
            <a:off x="6199714" y="4515455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 userDrawn="1"/>
        </p:nvCxnSpPr>
        <p:spPr>
          <a:xfrm>
            <a:off x="9263289" y="4515455"/>
            <a:ext cx="2839" cy="507283"/>
          </a:xfrm>
          <a:prstGeom prst="line">
            <a:avLst/>
          </a:prstGeom>
          <a:ln>
            <a:solidFill>
              <a:srgbClr val="7C81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5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55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9480" y="1154706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6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154706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7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410576" y="518872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8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460408" y="518872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9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552948" y="5188725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5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53" name="Image 52">
            <a:extLst>
              <a:ext uri="{FF2B5EF4-FFF2-40B4-BE49-F238E27FC236}">
                <a16:creationId xmlns:a16="http://schemas.microsoft.com/office/drawing/2014/main" id="{23FCF295-E860-4549-93E8-61134A1230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22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 4 5 dates couleurs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Ellipse 48">
            <a:extLst>
              <a:ext uri="{FF2B5EF4-FFF2-40B4-BE49-F238E27FC236}">
                <a16:creationId xmlns:a16="http://schemas.microsoft.com/office/drawing/2014/main" id="{A0EB172C-5785-4FFD-9290-83956E6D87C3}"/>
              </a:ext>
            </a:extLst>
          </p:cNvPr>
          <p:cNvSpPr/>
          <p:nvPr userDrawn="1"/>
        </p:nvSpPr>
        <p:spPr>
          <a:xfrm>
            <a:off x="10343112" y="-126886"/>
            <a:ext cx="896400" cy="894814"/>
          </a:xfrm>
          <a:prstGeom prst="ellipse">
            <a:avLst/>
          </a:prstGeom>
          <a:gradFill>
            <a:gsLst>
              <a:gs pos="0">
                <a:srgbClr val="BBBD97"/>
              </a:gs>
              <a:gs pos="100000">
                <a:srgbClr val="7C817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1A49F742-CF38-448E-8111-775BCEAA6FDF}"/>
              </a:ext>
            </a:extLst>
          </p:cNvPr>
          <p:cNvSpPr/>
          <p:nvPr userDrawn="1"/>
        </p:nvSpPr>
        <p:spPr>
          <a:xfrm>
            <a:off x="11052121" y="263047"/>
            <a:ext cx="439200" cy="439448"/>
          </a:xfrm>
          <a:prstGeom prst="ellipse">
            <a:avLst/>
          </a:prstGeom>
          <a:solidFill>
            <a:srgbClr val="BBBD97">
              <a:alpha val="5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2344902" y="2881416"/>
            <a:ext cx="7560000" cy="1548000"/>
            <a:chOff x="1874044" y="2117921"/>
            <a:chExt cx="8445500" cy="1841508"/>
          </a:xfrm>
        </p:grpSpPr>
        <p:sp>
          <p:nvSpPr>
            <p:cNvPr id="7" name="Shape 735"/>
            <p:cNvSpPr/>
            <p:nvPr/>
          </p:nvSpPr>
          <p:spPr>
            <a:xfrm>
              <a:off x="1874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8" name="Shape 736"/>
            <p:cNvSpPr/>
            <p:nvPr/>
          </p:nvSpPr>
          <p:spPr>
            <a:xfrm rot="10800000" flipH="1">
              <a:off x="3525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9" name="Shape 737"/>
            <p:cNvSpPr/>
            <p:nvPr/>
          </p:nvSpPr>
          <p:spPr>
            <a:xfrm>
              <a:off x="5176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0" name="Shape 738"/>
            <p:cNvSpPr/>
            <p:nvPr/>
          </p:nvSpPr>
          <p:spPr>
            <a:xfrm rot="10800000" flipH="1">
              <a:off x="6827039" y="2117921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1" name="Shape 739"/>
            <p:cNvSpPr/>
            <p:nvPr/>
          </p:nvSpPr>
          <p:spPr>
            <a:xfrm>
              <a:off x="8478044" y="3038673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2646D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endParaRPr sz="600"/>
            </a:p>
          </p:txBody>
        </p:sp>
        <p:sp>
          <p:nvSpPr>
            <p:cNvPr id="12" name="Shape 740"/>
            <p:cNvSpPr/>
            <p:nvPr/>
          </p:nvSpPr>
          <p:spPr>
            <a:xfrm rot="10800000" flipH="1">
              <a:off x="1874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AB600"/>
                </a:gs>
                <a:gs pos="100000">
                  <a:srgbClr val="ED6C4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3" name="Shape 741"/>
            <p:cNvSpPr/>
            <p:nvPr/>
          </p:nvSpPr>
          <p:spPr>
            <a:xfrm>
              <a:off x="3525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BBD97"/>
                </a:gs>
                <a:gs pos="100000">
                  <a:srgbClr val="7C8173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4" name="Shape 742"/>
            <p:cNvSpPr/>
            <p:nvPr/>
          </p:nvSpPr>
          <p:spPr>
            <a:xfrm rot="10800000" flipH="1">
              <a:off x="5176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1E15A"/>
                </a:gs>
                <a:gs pos="100000">
                  <a:srgbClr val="98C21D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5" name="Shape 743"/>
            <p:cNvSpPr/>
            <p:nvPr/>
          </p:nvSpPr>
          <p:spPr>
            <a:xfrm>
              <a:off x="6827039" y="3038673"/>
              <a:ext cx="1841501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  <p:sp>
          <p:nvSpPr>
            <p:cNvPr id="16" name="Shape 744"/>
            <p:cNvSpPr/>
            <p:nvPr/>
          </p:nvSpPr>
          <p:spPr>
            <a:xfrm rot="10800000" flipH="1">
              <a:off x="8478044" y="2117921"/>
              <a:ext cx="1841500" cy="920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79" extrusionOk="0">
                  <a:moveTo>
                    <a:pt x="0" y="0"/>
                  </a:moveTo>
                  <a:cubicBezTo>
                    <a:pt x="0" y="5036"/>
                    <a:pt x="1054" y="10073"/>
                    <a:pt x="3163" y="13915"/>
                  </a:cubicBezTo>
                  <a:cubicBezTo>
                    <a:pt x="7381" y="21600"/>
                    <a:pt x="14219" y="21600"/>
                    <a:pt x="18437" y="13915"/>
                  </a:cubicBezTo>
                  <a:cubicBezTo>
                    <a:pt x="20546" y="10073"/>
                    <a:pt x="21600" y="5036"/>
                    <a:pt x="21600" y="0"/>
                  </a:cubicBezTo>
                  <a:lnTo>
                    <a:pt x="19379" y="0"/>
                  </a:lnTo>
                  <a:cubicBezTo>
                    <a:pt x="19379" y="4001"/>
                    <a:pt x="18541" y="8004"/>
                    <a:pt x="16866" y="11057"/>
                  </a:cubicBezTo>
                  <a:cubicBezTo>
                    <a:pt x="13515" y="17162"/>
                    <a:pt x="8085" y="17162"/>
                    <a:pt x="4734" y="11057"/>
                  </a:cubicBezTo>
                  <a:cubicBezTo>
                    <a:pt x="3058" y="8003"/>
                    <a:pt x="2220" y="4002"/>
                    <a:pt x="2221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A0D4D1"/>
                </a:gs>
                <a:gs pos="100000">
                  <a:srgbClr val="00ABA0"/>
                </a:gs>
              </a:gsLst>
              <a:lin ang="5400000" scaled="1"/>
            </a:gradFill>
            <a:ln w="12700">
              <a:miter lim="400000"/>
            </a:ln>
          </p:spPr>
          <p:txBody>
            <a:bodyPr lIns="22860" rIns="22860" anchor="ctr"/>
            <a:lstStyle/>
            <a:p>
              <a:pPr algn="ctr">
                <a:lnSpc>
                  <a:spcPct val="100000"/>
                </a:lnSpc>
                <a:defRPr sz="3000"/>
              </a:pPr>
              <a:endParaRPr sz="1500"/>
            </a:p>
          </p:txBody>
        </p:sp>
      </p:grpSp>
      <p:sp>
        <p:nvSpPr>
          <p:cNvPr id="17" name="Titre 1"/>
          <p:cNvSpPr>
            <a:spLocks noGrp="1"/>
          </p:cNvSpPr>
          <p:nvPr>
            <p:ph type="title" hasCustomPrompt="1"/>
          </p:nvPr>
        </p:nvSpPr>
        <p:spPr>
          <a:xfrm>
            <a:off x="720796" y="365130"/>
            <a:ext cx="8750208" cy="498087"/>
          </a:xfrm>
          <a:prstGeom prst="rect">
            <a:avLst/>
          </a:prstGeom>
          <a:noFill/>
        </p:spPr>
        <p:txBody>
          <a:bodyPr/>
          <a:lstStyle>
            <a:lvl1pPr>
              <a:defRPr sz="2500" b="1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Cliquez ici dates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782436" y="973328"/>
            <a:ext cx="2581653" cy="0"/>
          </a:xfrm>
          <a:prstGeom prst="line">
            <a:avLst/>
          </a:prstGeom>
          <a:ln w="9525">
            <a:solidFill>
              <a:srgbClr val="42B9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-486550" y="3010829"/>
            <a:ext cx="779811" cy="584858"/>
          </a:xfrm>
          <a:prstGeom prst="ellipse">
            <a:avLst/>
          </a:prstGeom>
          <a:noFill/>
          <a:ln w="73025">
            <a:gradFill flip="none" rotWithShape="1">
              <a:gsLst>
                <a:gs pos="0">
                  <a:srgbClr val="00ACCA"/>
                </a:gs>
                <a:gs pos="100000">
                  <a:srgbClr val="0261A7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22" name="Connecteur droit 21"/>
          <p:cNvCxnSpPr/>
          <p:nvPr userDrawn="1"/>
        </p:nvCxnSpPr>
        <p:spPr>
          <a:xfrm>
            <a:off x="4589545" y="2269201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 userDrawn="1"/>
        </p:nvCxnSpPr>
        <p:spPr>
          <a:xfrm>
            <a:off x="7649655" y="2269201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 userDrawn="1"/>
        </p:nvCxnSpPr>
        <p:spPr>
          <a:xfrm>
            <a:off x="2994971" y="4561492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 userDrawn="1"/>
        </p:nvCxnSpPr>
        <p:spPr>
          <a:xfrm>
            <a:off x="6036862" y="4561492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 userDrawn="1"/>
        </p:nvCxnSpPr>
        <p:spPr>
          <a:xfrm>
            <a:off x="9137345" y="4561492"/>
            <a:ext cx="2839" cy="50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space réservé du texte 53"/>
          <p:cNvSpPr>
            <a:spLocks noGrp="1"/>
          </p:cNvSpPr>
          <p:nvPr>
            <p:ph type="body" sz="quarter" idx="47"/>
          </p:nvPr>
        </p:nvSpPr>
        <p:spPr>
          <a:xfrm>
            <a:off x="3889480" y="1151691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Espace réservé du texte 53"/>
          <p:cNvSpPr>
            <a:spLocks noGrp="1"/>
          </p:cNvSpPr>
          <p:nvPr>
            <p:ph type="body" sz="quarter" idx="48"/>
          </p:nvPr>
        </p:nvSpPr>
        <p:spPr>
          <a:xfrm>
            <a:off x="6939316" y="1151691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Espace réservé du texte 53"/>
          <p:cNvSpPr>
            <a:spLocks noGrp="1"/>
          </p:cNvSpPr>
          <p:nvPr>
            <p:ph type="body" sz="quarter" idx="49"/>
          </p:nvPr>
        </p:nvSpPr>
        <p:spPr>
          <a:xfrm>
            <a:off x="2284632" y="523476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Espace réservé du texte 53"/>
          <p:cNvSpPr>
            <a:spLocks noGrp="1"/>
          </p:cNvSpPr>
          <p:nvPr>
            <p:ph type="body" sz="quarter" idx="50"/>
          </p:nvPr>
        </p:nvSpPr>
        <p:spPr>
          <a:xfrm>
            <a:off x="5334464" y="523476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Espace réservé du texte 53"/>
          <p:cNvSpPr>
            <a:spLocks noGrp="1"/>
          </p:cNvSpPr>
          <p:nvPr>
            <p:ph type="body" sz="quarter" idx="51"/>
          </p:nvPr>
        </p:nvSpPr>
        <p:spPr>
          <a:xfrm>
            <a:off x="8427004" y="5234762"/>
            <a:ext cx="1420677" cy="9895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9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253529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3" name="Espace réservé du texte 42"/>
          <p:cNvSpPr>
            <a:spLocks noGrp="1"/>
          </p:cNvSpPr>
          <p:nvPr>
            <p:ph type="body" sz="quarter" idx="38" hasCustomPrompt="1"/>
          </p:nvPr>
        </p:nvSpPr>
        <p:spPr>
          <a:xfrm>
            <a:off x="24261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4" name="Espace réservé du texte 25"/>
          <p:cNvSpPr>
            <a:spLocks noGrp="1"/>
          </p:cNvSpPr>
          <p:nvPr>
            <p:ph type="body" sz="quarter" idx="39" hasCustomPrompt="1"/>
          </p:nvPr>
        </p:nvSpPr>
        <p:spPr>
          <a:xfrm>
            <a:off x="405481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5" name="Espace réservé du texte 42"/>
          <p:cNvSpPr>
            <a:spLocks noGrp="1"/>
          </p:cNvSpPr>
          <p:nvPr>
            <p:ph type="body" sz="quarter" idx="40" hasCustomPrompt="1"/>
          </p:nvPr>
        </p:nvSpPr>
        <p:spPr>
          <a:xfrm>
            <a:off x="394562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6" name="Espace réservé du texte 25"/>
          <p:cNvSpPr>
            <a:spLocks noGrp="1"/>
          </p:cNvSpPr>
          <p:nvPr>
            <p:ph type="body" sz="quarter" idx="41" hasCustomPrompt="1"/>
          </p:nvPr>
        </p:nvSpPr>
        <p:spPr>
          <a:xfrm>
            <a:off x="5577183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7" name="Espace réservé du texte 42"/>
          <p:cNvSpPr>
            <a:spLocks noGrp="1"/>
          </p:cNvSpPr>
          <p:nvPr>
            <p:ph type="body" sz="quarter" idx="42" hasCustomPrompt="1"/>
          </p:nvPr>
        </p:nvSpPr>
        <p:spPr>
          <a:xfrm>
            <a:off x="5467991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38" name="Espace réservé du texte 25"/>
          <p:cNvSpPr>
            <a:spLocks noGrp="1"/>
          </p:cNvSpPr>
          <p:nvPr>
            <p:ph type="body" sz="quarter" idx="43" hasCustomPrompt="1"/>
          </p:nvPr>
        </p:nvSpPr>
        <p:spPr>
          <a:xfrm>
            <a:off x="7073571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39" name="Espace réservé du texte 42"/>
          <p:cNvSpPr>
            <a:spLocks noGrp="1"/>
          </p:cNvSpPr>
          <p:nvPr>
            <p:ph type="body" sz="quarter" idx="44" hasCustomPrompt="1"/>
          </p:nvPr>
        </p:nvSpPr>
        <p:spPr>
          <a:xfrm>
            <a:off x="6964379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0" name="Espace réservé du texte 25"/>
          <p:cNvSpPr>
            <a:spLocks noGrp="1"/>
          </p:cNvSpPr>
          <p:nvPr>
            <p:ph type="body" sz="quarter" idx="45" hasCustomPrompt="1"/>
          </p:nvPr>
        </p:nvSpPr>
        <p:spPr>
          <a:xfrm>
            <a:off x="8613395" y="3255517"/>
            <a:ext cx="1090012" cy="3919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13</a:t>
            </a:r>
          </a:p>
        </p:txBody>
      </p:sp>
      <p:sp>
        <p:nvSpPr>
          <p:cNvPr id="41" name="Espace réservé du texte 42"/>
          <p:cNvSpPr>
            <a:spLocks noGrp="1"/>
          </p:cNvSpPr>
          <p:nvPr>
            <p:ph type="body" sz="quarter" idx="46" hasCustomPrompt="1"/>
          </p:nvPr>
        </p:nvSpPr>
        <p:spPr>
          <a:xfrm>
            <a:off x="8504203" y="3659669"/>
            <a:ext cx="1323900" cy="2786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>
              <a:buNone/>
              <a:defRPr sz="1200" b="0" i="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JUILLET</a:t>
            </a:r>
          </a:p>
        </p:txBody>
      </p:sp>
      <p:sp>
        <p:nvSpPr>
          <p:cNvPr id="44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0353829" y="108229"/>
            <a:ext cx="885683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04</a:t>
            </a:r>
          </a:p>
        </p:txBody>
      </p:sp>
      <p:sp>
        <p:nvSpPr>
          <p:cNvPr id="45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11132781" y="371892"/>
            <a:ext cx="585931" cy="5273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/06</a:t>
            </a:r>
          </a:p>
        </p:txBody>
      </p:sp>
      <p:sp>
        <p:nvSpPr>
          <p:cNvPr id="46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720799" y="6436515"/>
            <a:ext cx="1500863" cy="34991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rgbClr val="52646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15/01/2018</a:t>
            </a:r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rgbClr val="52646D"/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48" name="Image 47">
            <a:extLst>
              <a:ext uri="{FF2B5EF4-FFF2-40B4-BE49-F238E27FC236}">
                <a16:creationId xmlns:a16="http://schemas.microsoft.com/office/drawing/2014/main" id="{C42C4506-6A8E-4105-8514-DE091B492C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13" y="6226386"/>
            <a:ext cx="1263226" cy="6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09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5 couleurs imagerie">
    <p:bg>
      <p:bgPr>
        <a:gradFill>
          <a:gsLst>
            <a:gs pos="0">
              <a:srgbClr val="FAB600"/>
            </a:gs>
            <a:gs pos="59000">
              <a:srgbClr val="ED6C4D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932204" y="1190171"/>
            <a:ext cx="1216800" cy="1215750"/>
          </a:xfrm>
          <a:prstGeom prst="ellipse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3640754" y="1812701"/>
            <a:ext cx="270583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32204" y="1501310"/>
            <a:ext cx="1202917" cy="6731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0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1723163" y="3941869"/>
            <a:ext cx="5137452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11" name="Espace réservé du texte 25"/>
          <p:cNvSpPr>
            <a:spLocks noGrp="1"/>
          </p:cNvSpPr>
          <p:nvPr>
            <p:ph type="body" sz="quarter" idx="14" hasCustomPrompt="1"/>
          </p:nvPr>
        </p:nvSpPr>
        <p:spPr>
          <a:xfrm>
            <a:off x="1723166" y="2705057"/>
            <a:ext cx="7777889" cy="108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 b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titre de partie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6D9410D-00DF-49FF-A67F-D39A0C340A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615" y="3245457"/>
            <a:ext cx="7168486" cy="537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3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30.xml"/><Relationship Id="rId21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76.xml"/><Relationship Id="rId84" Type="http://schemas.openxmlformats.org/officeDocument/2006/relationships/slideLayout" Target="../slideLayouts/slideLayout97.xml"/><Relationship Id="rId138" Type="http://schemas.openxmlformats.org/officeDocument/2006/relationships/slideLayout" Target="../slideLayouts/slideLayout151.xml"/><Relationship Id="rId159" Type="http://schemas.openxmlformats.org/officeDocument/2006/relationships/slideLayout" Target="../slideLayouts/slideLayout172.xml"/><Relationship Id="rId170" Type="http://schemas.openxmlformats.org/officeDocument/2006/relationships/slideLayout" Target="../slideLayouts/slideLayout183.xml"/><Relationship Id="rId191" Type="http://schemas.openxmlformats.org/officeDocument/2006/relationships/slideLayout" Target="../slideLayouts/slideLayout204.xml"/><Relationship Id="rId107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87.xml"/><Relationship Id="rId128" Type="http://schemas.openxmlformats.org/officeDocument/2006/relationships/slideLayout" Target="../slideLayouts/slideLayout141.xml"/><Relationship Id="rId149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8.xml"/><Relationship Id="rId95" Type="http://schemas.openxmlformats.org/officeDocument/2006/relationships/slideLayout" Target="../slideLayouts/slideLayout108.xml"/><Relationship Id="rId160" Type="http://schemas.openxmlformats.org/officeDocument/2006/relationships/slideLayout" Target="../slideLayouts/slideLayout173.xml"/><Relationship Id="rId181" Type="http://schemas.openxmlformats.org/officeDocument/2006/relationships/slideLayout" Target="../slideLayouts/slideLayout194.xml"/><Relationship Id="rId22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77.xml"/><Relationship Id="rId118" Type="http://schemas.openxmlformats.org/officeDocument/2006/relationships/slideLayout" Target="../slideLayouts/slideLayout131.xml"/><Relationship Id="rId139" Type="http://schemas.openxmlformats.org/officeDocument/2006/relationships/slideLayout" Target="../slideLayouts/slideLayout152.xml"/><Relationship Id="rId85" Type="http://schemas.openxmlformats.org/officeDocument/2006/relationships/slideLayout" Target="../slideLayouts/slideLayout98.xml"/><Relationship Id="rId150" Type="http://schemas.openxmlformats.org/officeDocument/2006/relationships/slideLayout" Target="../slideLayouts/slideLayout163.xml"/><Relationship Id="rId171" Type="http://schemas.openxmlformats.org/officeDocument/2006/relationships/slideLayout" Target="../slideLayouts/slideLayout184.xml"/><Relationship Id="rId192" Type="http://schemas.openxmlformats.org/officeDocument/2006/relationships/slideLayout" Target="../slideLayouts/slideLayout205.xml"/><Relationship Id="rId12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46.xml"/><Relationship Id="rId108" Type="http://schemas.openxmlformats.org/officeDocument/2006/relationships/slideLayout" Target="../slideLayouts/slideLayout121.xml"/><Relationship Id="rId129" Type="http://schemas.openxmlformats.org/officeDocument/2006/relationships/slideLayout" Target="../slideLayouts/slideLayout142.xml"/><Relationship Id="rId54" Type="http://schemas.openxmlformats.org/officeDocument/2006/relationships/slideLayout" Target="../slideLayouts/slideLayout67.xml"/><Relationship Id="rId75" Type="http://schemas.openxmlformats.org/officeDocument/2006/relationships/slideLayout" Target="../slideLayouts/slideLayout88.xml"/><Relationship Id="rId96" Type="http://schemas.openxmlformats.org/officeDocument/2006/relationships/slideLayout" Target="../slideLayouts/slideLayout109.xml"/><Relationship Id="rId140" Type="http://schemas.openxmlformats.org/officeDocument/2006/relationships/slideLayout" Target="../slideLayouts/slideLayout153.xml"/><Relationship Id="rId161" Type="http://schemas.openxmlformats.org/officeDocument/2006/relationships/slideLayout" Target="../slideLayouts/slideLayout174.xml"/><Relationship Id="rId182" Type="http://schemas.openxmlformats.org/officeDocument/2006/relationships/slideLayout" Target="../slideLayouts/slideLayout195.xml"/><Relationship Id="rId6" Type="http://schemas.openxmlformats.org/officeDocument/2006/relationships/slideLayout" Target="../slideLayouts/slideLayout19.xml"/><Relationship Id="rId23" Type="http://schemas.openxmlformats.org/officeDocument/2006/relationships/slideLayout" Target="../slideLayouts/slideLayout36.xml"/><Relationship Id="rId119" Type="http://schemas.openxmlformats.org/officeDocument/2006/relationships/slideLayout" Target="../slideLayouts/slideLayout132.xml"/><Relationship Id="rId44" Type="http://schemas.openxmlformats.org/officeDocument/2006/relationships/slideLayout" Target="../slideLayouts/slideLayout57.xml"/><Relationship Id="rId65" Type="http://schemas.openxmlformats.org/officeDocument/2006/relationships/slideLayout" Target="../slideLayouts/slideLayout78.xml"/><Relationship Id="rId86" Type="http://schemas.openxmlformats.org/officeDocument/2006/relationships/slideLayout" Target="../slideLayouts/slideLayout99.xml"/><Relationship Id="rId130" Type="http://schemas.openxmlformats.org/officeDocument/2006/relationships/slideLayout" Target="../slideLayouts/slideLayout143.xml"/><Relationship Id="rId151" Type="http://schemas.openxmlformats.org/officeDocument/2006/relationships/slideLayout" Target="../slideLayouts/slideLayout164.xml"/><Relationship Id="rId172" Type="http://schemas.openxmlformats.org/officeDocument/2006/relationships/slideLayout" Target="../slideLayouts/slideLayout185.xml"/><Relationship Id="rId193" Type="http://schemas.openxmlformats.org/officeDocument/2006/relationships/slideLayout" Target="../slideLayouts/slideLayout206.xml"/><Relationship Id="rId13" Type="http://schemas.openxmlformats.org/officeDocument/2006/relationships/slideLayout" Target="../slideLayouts/slideLayout26.xml"/><Relationship Id="rId109" Type="http://schemas.openxmlformats.org/officeDocument/2006/relationships/slideLayout" Target="../slideLayouts/slideLayout122.xml"/><Relationship Id="rId34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63.xml"/><Relationship Id="rId55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89.xml"/><Relationship Id="rId97" Type="http://schemas.openxmlformats.org/officeDocument/2006/relationships/slideLayout" Target="../slideLayouts/slideLayout110.xml"/><Relationship Id="rId104" Type="http://schemas.openxmlformats.org/officeDocument/2006/relationships/slideLayout" Target="../slideLayouts/slideLayout117.xml"/><Relationship Id="rId120" Type="http://schemas.openxmlformats.org/officeDocument/2006/relationships/slideLayout" Target="../slideLayouts/slideLayout133.xml"/><Relationship Id="rId125" Type="http://schemas.openxmlformats.org/officeDocument/2006/relationships/slideLayout" Target="../slideLayouts/slideLayout138.xml"/><Relationship Id="rId141" Type="http://schemas.openxmlformats.org/officeDocument/2006/relationships/slideLayout" Target="../slideLayouts/slideLayout154.xml"/><Relationship Id="rId146" Type="http://schemas.openxmlformats.org/officeDocument/2006/relationships/slideLayout" Target="../slideLayouts/slideLayout159.xml"/><Relationship Id="rId167" Type="http://schemas.openxmlformats.org/officeDocument/2006/relationships/slideLayout" Target="../slideLayouts/slideLayout180.xml"/><Relationship Id="rId188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.xml"/><Relationship Id="rId71" Type="http://schemas.openxmlformats.org/officeDocument/2006/relationships/slideLayout" Target="../slideLayouts/slideLayout84.xml"/><Relationship Id="rId92" Type="http://schemas.openxmlformats.org/officeDocument/2006/relationships/slideLayout" Target="../slideLayouts/slideLayout105.xml"/><Relationship Id="rId162" Type="http://schemas.openxmlformats.org/officeDocument/2006/relationships/slideLayout" Target="../slideLayouts/slideLayout175.xml"/><Relationship Id="rId183" Type="http://schemas.openxmlformats.org/officeDocument/2006/relationships/slideLayout" Target="../slideLayouts/slideLayout196.xml"/><Relationship Id="rId2" Type="http://schemas.openxmlformats.org/officeDocument/2006/relationships/slideLayout" Target="../slideLayouts/slideLayout15.xml"/><Relationship Id="rId29" Type="http://schemas.openxmlformats.org/officeDocument/2006/relationships/slideLayout" Target="../slideLayouts/slideLayout42.xml"/><Relationship Id="rId24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53.xml"/><Relationship Id="rId45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79.xml"/><Relationship Id="rId87" Type="http://schemas.openxmlformats.org/officeDocument/2006/relationships/slideLayout" Target="../slideLayouts/slideLayout100.xml"/><Relationship Id="rId110" Type="http://schemas.openxmlformats.org/officeDocument/2006/relationships/slideLayout" Target="../slideLayouts/slideLayout123.xml"/><Relationship Id="rId115" Type="http://schemas.openxmlformats.org/officeDocument/2006/relationships/slideLayout" Target="../slideLayouts/slideLayout128.xml"/><Relationship Id="rId131" Type="http://schemas.openxmlformats.org/officeDocument/2006/relationships/slideLayout" Target="../slideLayouts/slideLayout144.xml"/><Relationship Id="rId136" Type="http://schemas.openxmlformats.org/officeDocument/2006/relationships/slideLayout" Target="../slideLayouts/slideLayout149.xml"/><Relationship Id="rId157" Type="http://schemas.openxmlformats.org/officeDocument/2006/relationships/slideLayout" Target="../slideLayouts/slideLayout170.xml"/><Relationship Id="rId178" Type="http://schemas.openxmlformats.org/officeDocument/2006/relationships/slideLayout" Target="../slideLayouts/slideLayout191.xml"/><Relationship Id="rId61" Type="http://schemas.openxmlformats.org/officeDocument/2006/relationships/slideLayout" Target="../slideLayouts/slideLayout74.xml"/><Relationship Id="rId82" Type="http://schemas.openxmlformats.org/officeDocument/2006/relationships/slideLayout" Target="../slideLayouts/slideLayout95.xml"/><Relationship Id="rId152" Type="http://schemas.openxmlformats.org/officeDocument/2006/relationships/slideLayout" Target="../slideLayouts/slideLayout165.xml"/><Relationship Id="rId173" Type="http://schemas.openxmlformats.org/officeDocument/2006/relationships/slideLayout" Target="../slideLayouts/slideLayout186.xml"/><Relationship Id="rId194" Type="http://schemas.openxmlformats.org/officeDocument/2006/relationships/theme" Target="../theme/theme2.xml"/><Relationship Id="rId1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43.xml"/><Relationship Id="rId35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90.xml"/><Relationship Id="rId100" Type="http://schemas.openxmlformats.org/officeDocument/2006/relationships/slideLayout" Target="../slideLayouts/slideLayout113.xml"/><Relationship Id="rId105" Type="http://schemas.openxmlformats.org/officeDocument/2006/relationships/slideLayout" Target="../slideLayouts/slideLayout118.xml"/><Relationship Id="rId126" Type="http://schemas.openxmlformats.org/officeDocument/2006/relationships/slideLayout" Target="../slideLayouts/slideLayout139.xml"/><Relationship Id="rId147" Type="http://schemas.openxmlformats.org/officeDocument/2006/relationships/slideLayout" Target="../slideLayouts/slideLayout160.xml"/><Relationship Id="rId168" Type="http://schemas.openxmlformats.org/officeDocument/2006/relationships/slideLayout" Target="../slideLayouts/slideLayout181.xml"/><Relationship Id="rId8" Type="http://schemas.openxmlformats.org/officeDocument/2006/relationships/slideLayout" Target="../slideLayouts/slideLayout21.xml"/><Relationship Id="rId51" Type="http://schemas.openxmlformats.org/officeDocument/2006/relationships/slideLayout" Target="../slideLayouts/slideLayout64.xml"/><Relationship Id="rId72" Type="http://schemas.openxmlformats.org/officeDocument/2006/relationships/slideLayout" Target="../slideLayouts/slideLayout85.xml"/><Relationship Id="rId93" Type="http://schemas.openxmlformats.org/officeDocument/2006/relationships/slideLayout" Target="../slideLayouts/slideLayout106.xml"/><Relationship Id="rId98" Type="http://schemas.openxmlformats.org/officeDocument/2006/relationships/slideLayout" Target="../slideLayouts/slideLayout111.xml"/><Relationship Id="rId121" Type="http://schemas.openxmlformats.org/officeDocument/2006/relationships/slideLayout" Target="../slideLayouts/slideLayout134.xml"/><Relationship Id="rId142" Type="http://schemas.openxmlformats.org/officeDocument/2006/relationships/slideLayout" Target="../slideLayouts/slideLayout155.xml"/><Relationship Id="rId163" Type="http://schemas.openxmlformats.org/officeDocument/2006/relationships/slideLayout" Target="../slideLayouts/slideLayout176.xml"/><Relationship Id="rId184" Type="http://schemas.openxmlformats.org/officeDocument/2006/relationships/slideLayout" Target="../slideLayouts/slideLayout197.xml"/><Relationship Id="rId189" Type="http://schemas.openxmlformats.org/officeDocument/2006/relationships/slideLayout" Target="../slideLayouts/slideLayout202.xml"/><Relationship Id="rId3" Type="http://schemas.openxmlformats.org/officeDocument/2006/relationships/slideLayout" Target="../slideLayouts/slideLayout16.xml"/><Relationship Id="rId25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80.xml"/><Relationship Id="rId116" Type="http://schemas.openxmlformats.org/officeDocument/2006/relationships/slideLayout" Target="../slideLayouts/slideLayout129.xml"/><Relationship Id="rId137" Type="http://schemas.openxmlformats.org/officeDocument/2006/relationships/slideLayout" Target="../slideLayouts/slideLayout150.xml"/><Relationship Id="rId158" Type="http://schemas.openxmlformats.org/officeDocument/2006/relationships/slideLayout" Target="../slideLayouts/slideLayout171.xml"/><Relationship Id="rId20" Type="http://schemas.openxmlformats.org/officeDocument/2006/relationships/slideLayout" Target="../slideLayouts/slideLayout33.xml"/><Relationship Id="rId41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96.xml"/><Relationship Id="rId88" Type="http://schemas.openxmlformats.org/officeDocument/2006/relationships/slideLayout" Target="../slideLayouts/slideLayout101.xml"/><Relationship Id="rId111" Type="http://schemas.openxmlformats.org/officeDocument/2006/relationships/slideLayout" Target="../slideLayouts/slideLayout124.xml"/><Relationship Id="rId132" Type="http://schemas.openxmlformats.org/officeDocument/2006/relationships/slideLayout" Target="../slideLayouts/slideLayout145.xml"/><Relationship Id="rId153" Type="http://schemas.openxmlformats.org/officeDocument/2006/relationships/slideLayout" Target="../slideLayouts/slideLayout166.xml"/><Relationship Id="rId174" Type="http://schemas.openxmlformats.org/officeDocument/2006/relationships/slideLayout" Target="../slideLayouts/slideLayout187.xml"/><Relationship Id="rId179" Type="http://schemas.openxmlformats.org/officeDocument/2006/relationships/slideLayout" Target="../slideLayouts/slideLayout192.xml"/><Relationship Id="rId190" Type="http://schemas.openxmlformats.org/officeDocument/2006/relationships/slideLayout" Target="../slideLayouts/slideLayout203.xml"/><Relationship Id="rId15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70.xml"/><Relationship Id="rId106" Type="http://schemas.openxmlformats.org/officeDocument/2006/relationships/slideLayout" Target="../slideLayouts/slideLayout119.xml"/><Relationship Id="rId127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23.xml"/><Relationship Id="rId31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86.xml"/><Relationship Id="rId78" Type="http://schemas.openxmlformats.org/officeDocument/2006/relationships/slideLayout" Target="../slideLayouts/slideLayout91.xml"/><Relationship Id="rId94" Type="http://schemas.openxmlformats.org/officeDocument/2006/relationships/slideLayout" Target="../slideLayouts/slideLayout107.xml"/><Relationship Id="rId99" Type="http://schemas.openxmlformats.org/officeDocument/2006/relationships/slideLayout" Target="../slideLayouts/slideLayout112.xml"/><Relationship Id="rId101" Type="http://schemas.openxmlformats.org/officeDocument/2006/relationships/slideLayout" Target="../slideLayouts/slideLayout114.xml"/><Relationship Id="rId122" Type="http://schemas.openxmlformats.org/officeDocument/2006/relationships/slideLayout" Target="../slideLayouts/slideLayout135.xml"/><Relationship Id="rId143" Type="http://schemas.openxmlformats.org/officeDocument/2006/relationships/slideLayout" Target="../slideLayouts/slideLayout156.xml"/><Relationship Id="rId148" Type="http://schemas.openxmlformats.org/officeDocument/2006/relationships/slideLayout" Target="../slideLayouts/slideLayout161.xml"/><Relationship Id="rId164" Type="http://schemas.openxmlformats.org/officeDocument/2006/relationships/slideLayout" Target="../slideLayouts/slideLayout177.xml"/><Relationship Id="rId169" Type="http://schemas.openxmlformats.org/officeDocument/2006/relationships/slideLayout" Target="../slideLayouts/slideLayout182.xml"/><Relationship Id="rId185" Type="http://schemas.openxmlformats.org/officeDocument/2006/relationships/slideLayout" Target="../slideLayouts/slideLayout198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80" Type="http://schemas.openxmlformats.org/officeDocument/2006/relationships/slideLayout" Target="../slideLayouts/slideLayout193.xml"/><Relationship Id="rId26" Type="http://schemas.openxmlformats.org/officeDocument/2006/relationships/slideLayout" Target="../slideLayouts/slideLayout39.xml"/><Relationship Id="rId47" Type="http://schemas.openxmlformats.org/officeDocument/2006/relationships/slideLayout" Target="../slideLayouts/slideLayout60.xml"/><Relationship Id="rId68" Type="http://schemas.openxmlformats.org/officeDocument/2006/relationships/slideLayout" Target="../slideLayouts/slideLayout81.xml"/><Relationship Id="rId89" Type="http://schemas.openxmlformats.org/officeDocument/2006/relationships/slideLayout" Target="../slideLayouts/slideLayout102.xml"/><Relationship Id="rId112" Type="http://schemas.openxmlformats.org/officeDocument/2006/relationships/slideLayout" Target="../slideLayouts/slideLayout125.xml"/><Relationship Id="rId133" Type="http://schemas.openxmlformats.org/officeDocument/2006/relationships/slideLayout" Target="../slideLayouts/slideLayout146.xml"/><Relationship Id="rId154" Type="http://schemas.openxmlformats.org/officeDocument/2006/relationships/slideLayout" Target="../slideLayouts/slideLayout167.xml"/><Relationship Id="rId175" Type="http://schemas.openxmlformats.org/officeDocument/2006/relationships/slideLayout" Target="../slideLayouts/slideLayout188.xml"/><Relationship Id="rId16" Type="http://schemas.openxmlformats.org/officeDocument/2006/relationships/slideLayout" Target="../slideLayouts/slideLayout29.xml"/><Relationship Id="rId37" Type="http://schemas.openxmlformats.org/officeDocument/2006/relationships/slideLayout" Target="../slideLayouts/slideLayout50.xml"/><Relationship Id="rId58" Type="http://schemas.openxmlformats.org/officeDocument/2006/relationships/slideLayout" Target="../slideLayouts/slideLayout71.xml"/><Relationship Id="rId79" Type="http://schemas.openxmlformats.org/officeDocument/2006/relationships/slideLayout" Target="../slideLayouts/slideLayout92.xml"/><Relationship Id="rId102" Type="http://schemas.openxmlformats.org/officeDocument/2006/relationships/slideLayout" Target="../slideLayouts/slideLayout115.xml"/><Relationship Id="rId123" Type="http://schemas.openxmlformats.org/officeDocument/2006/relationships/slideLayout" Target="../slideLayouts/slideLayout136.xml"/><Relationship Id="rId144" Type="http://schemas.openxmlformats.org/officeDocument/2006/relationships/slideLayout" Target="../slideLayouts/slideLayout157.xml"/><Relationship Id="rId90" Type="http://schemas.openxmlformats.org/officeDocument/2006/relationships/slideLayout" Target="../slideLayouts/slideLayout103.xml"/><Relationship Id="rId165" Type="http://schemas.openxmlformats.org/officeDocument/2006/relationships/slideLayout" Target="../slideLayouts/slideLayout178.xml"/><Relationship Id="rId186" Type="http://schemas.openxmlformats.org/officeDocument/2006/relationships/slideLayout" Target="../slideLayouts/slideLayout199.xml"/><Relationship Id="rId27" Type="http://schemas.openxmlformats.org/officeDocument/2006/relationships/slideLayout" Target="../slideLayouts/slideLayout40.xml"/><Relationship Id="rId48" Type="http://schemas.openxmlformats.org/officeDocument/2006/relationships/slideLayout" Target="../slideLayouts/slideLayout61.xml"/><Relationship Id="rId69" Type="http://schemas.openxmlformats.org/officeDocument/2006/relationships/slideLayout" Target="../slideLayouts/slideLayout82.xml"/><Relationship Id="rId113" Type="http://schemas.openxmlformats.org/officeDocument/2006/relationships/slideLayout" Target="../slideLayouts/slideLayout126.xml"/><Relationship Id="rId134" Type="http://schemas.openxmlformats.org/officeDocument/2006/relationships/slideLayout" Target="../slideLayouts/slideLayout147.xml"/><Relationship Id="rId80" Type="http://schemas.openxmlformats.org/officeDocument/2006/relationships/slideLayout" Target="../slideLayouts/slideLayout93.xml"/><Relationship Id="rId155" Type="http://schemas.openxmlformats.org/officeDocument/2006/relationships/slideLayout" Target="../slideLayouts/slideLayout168.xml"/><Relationship Id="rId176" Type="http://schemas.openxmlformats.org/officeDocument/2006/relationships/slideLayout" Target="../slideLayouts/slideLayout189.xml"/><Relationship Id="rId17" Type="http://schemas.openxmlformats.org/officeDocument/2006/relationships/slideLayout" Target="../slideLayouts/slideLayout30.xml"/><Relationship Id="rId38" Type="http://schemas.openxmlformats.org/officeDocument/2006/relationships/slideLayout" Target="../slideLayouts/slideLayout51.xml"/><Relationship Id="rId59" Type="http://schemas.openxmlformats.org/officeDocument/2006/relationships/slideLayout" Target="../slideLayouts/slideLayout72.xml"/><Relationship Id="rId103" Type="http://schemas.openxmlformats.org/officeDocument/2006/relationships/slideLayout" Target="../slideLayouts/slideLayout116.xml"/><Relationship Id="rId124" Type="http://schemas.openxmlformats.org/officeDocument/2006/relationships/slideLayout" Target="../slideLayouts/slideLayout137.xml"/><Relationship Id="rId70" Type="http://schemas.openxmlformats.org/officeDocument/2006/relationships/slideLayout" Target="../slideLayouts/slideLayout83.xml"/><Relationship Id="rId91" Type="http://schemas.openxmlformats.org/officeDocument/2006/relationships/slideLayout" Target="../slideLayouts/slideLayout104.xml"/><Relationship Id="rId145" Type="http://schemas.openxmlformats.org/officeDocument/2006/relationships/slideLayout" Target="../slideLayouts/slideLayout158.xml"/><Relationship Id="rId166" Type="http://schemas.openxmlformats.org/officeDocument/2006/relationships/slideLayout" Target="../slideLayouts/slideLayout179.xml"/><Relationship Id="rId187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4.xml"/><Relationship Id="rId28" Type="http://schemas.openxmlformats.org/officeDocument/2006/relationships/slideLayout" Target="../slideLayouts/slideLayout41.xml"/><Relationship Id="rId49" Type="http://schemas.openxmlformats.org/officeDocument/2006/relationships/slideLayout" Target="../slideLayouts/slideLayout62.xml"/><Relationship Id="rId114" Type="http://schemas.openxmlformats.org/officeDocument/2006/relationships/slideLayout" Target="../slideLayouts/slideLayout127.xml"/><Relationship Id="rId60" Type="http://schemas.openxmlformats.org/officeDocument/2006/relationships/slideLayout" Target="../slideLayouts/slideLayout73.xml"/><Relationship Id="rId81" Type="http://schemas.openxmlformats.org/officeDocument/2006/relationships/slideLayout" Target="../slideLayouts/slideLayout94.xml"/><Relationship Id="rId135" Type="http://schemas.openxmlformats.org/officeDocument/2006/relationships/slideLayout" Target="../slideLayouts/slideLayout148.xml"/><Relationship Id="rId156" Type="http://schemas.openxmlformats.org/officeDocument/2006/relationships/slideLayout" Target="../slideLayouts/slideLayout169.xml"/><Relationship Id="rId177" Type="http://schemas.openxmlformats.org/officeDocument/2006/relationships/slideLayout" Target="../slideLayouts/slideLayout190.xml"/><Relationship Id="rId18" Type="http://schemas.openxmlformats.org/officeDocument/2006/relationships/slideLayout" Target="../slideLayouts/slideLayout31.xml"/><Relationship Id="rId39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4813C6B-0152-0636-22DF-4DFF327E5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8D43516-5CA9-64BB-6957-8CD98BAFB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0AA17D-E4FE-EE65-1ECA-4EE01A6339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87B88-EF0C-452F-A8B5-B4F696A3A18D}" type="datetimeFigureOut">
              <a:rPr lang="fr-FR" smtClean="0"/>
              <a:t>17/06/2022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0E378D-BFA4-9B6B-9E4F-0B6F5A939A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BAAD5CA-F3D3-05BD-DAE9-A518E82976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D223A-DFF1-44AB-85A2-E5A527F96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4794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85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Open Sans Courant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Open Sans Courant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Open Sans Courant" charset="0"/>
              </a:defRPr>
            </a:lvl1pPr>
          </a:lstStyle>
          <a:p>
            <a:fld id="{8B1CA56D-A052-704B-8707-EE1CF3196E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525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04" r:id="rId43"/>
    <p:sldLayoutId id="2147483705" r:id="rId44"/>
    <p:sldLayoutId id="2147483706" r:id="rId45"/>
    <p:sldLayoutId id="2147483707" r:id="rId46"/>
    <p:sldLayoutId id="2147483708" r:id="rId47"/>
    <p:sldLayoutId id="2147483709" r:id="rId48"/>
    <p:sldLayoutId id="2147483710" r:id="rId49"/>
    <p:sldLayoutId id="2147483711" r:id="rId50"/>
    <p:sldLayoutId id="2147483712" r:id="rId51"/>
    <p:sldLayoutId id="2147483713" r:id="rId52"/>
    <p:sldLayoutId id="2147483714" r:id="rId53"/>
    <p:sldLayoutId id="2147483715" r:id="rId54"/>
    <p:sldLayoutId id="2147483716" r:id="rId55"/>
    <p:sldLayoutId id="2147483717" r:id="rId56"/>
    <p:sldLayoutId id="2147483718" r:id="rId57"/>
    <p:sldLayoutId id="2147483719" r:id="rId58"/>
    <p:sldLayoutId id="2147483720" r:id="rId59"/>
    <p:sldLayoutId id="2147483721" r:id="rId60"/>
    <p:sldLayoutId id="2147483722" r:id="rId61"/>
    <p:sldLayoutId id="2147483723" r:id="rId62"/>
    <p:sldLayoutId id="2147483724" r:id="rId63"/>
    <p:sldLayoutId id="2147483725" r:id="rId64"/>
    <p:sldLayoutId id="2147483726" r:id="rId65"/>
    <p:sldLayoutId id="2147483727" r:id="rId66"/>
    <p:sldLayoutId id="2147483728" r:id="rId67"/>
    <p:sldLayoutId id="2147483729" r:id="rId68"/>
    <p:sldLayoutId id="2147483730" r:id="rId69"/>
    <p:sldLayoutId id="2147483731" r:id="rId70"/>
    <p:sldLayoutId id="2147483732" r:id="rId71"/>
    <p:sldLayoutId id="2147483733" r:id="rId72"/>
    <p:sldLayoutId id="2147483734" r:id="rId73"/>
    <p:sldLayoutId id="2147483735" r:id="rId74"/>
    <p:sldLayoutId id="2147483736" r:id="rId75"/>
    <p:sldLayoutId id="2147483737" r:id="rId76"/>
    <p:sldLayoutId id="2147483738" r:id="rId77"/>
    <p:sldLayoutId id="2147483739" r:id="rId78"/>
    <p:sldLayoutId id="2147483740" r:id="rId79"/>
    <p:sldLayoutId id="2147483741" r:id="rId80"/>
    <p:sldLayoutId id="2147483742" r:id="rId81"/>
    <p:sldLayoutId id="2147483743" r:id="rId82"/>
    <p:sldLayoutId id="2147483744" r:id="rId83"/>
    <p:sldLayoutId id="2147483745" r:id="rId84"/>
    <p:sldLayoutId id="2147483746" r:id="rId85"/>
    <p:sldLayoutId id="2147483747" r:id="rId86"/>
    <p:sldLayoutId id="2147483748" r:id="rId87"/>
    <p:sldLayoutId id="2147483749" r:id="rId88"/>
    <p:sldLayoutId id="2147483750" r:id="rId89"/>
    <p:sldLayoutId id="2147483751" r:id="rId90"/>
    <p:sldLayoutId id="2147483752" r:id="rId91"/>
    <p:sldLayoutId id="2147483753" r:id="rId92"/>
    <p:sldLayoutId id="2147483754" r:id="rId93"/>
    <p:sldLayoutId id="2147483755" r:id="rId94"/>
    <p:sldLayoutId id="2147483756" r:id="rId95"/>
    <p:sldLayoutId id="2147483757" r:id="rId96"/>
    <p:sldLayoutId id="2147483758" r:id="rId97"/>
    <p:sldLayoutId id="2147483759" r:id="rId98"/>
    <p:sldLayoutId id="2147483760" r:id="rId99"/>
    <p:sldLayoutId id="2147483761" r:id="rId100"/>
    <p:sldLayoutId id="2147483762" r:id="rId101"/>
    <p:sldLayoutId id="2147483763" r:id="rId102"/>
    <p:sldLayoutId id="2147483764" r:id="rId103"/>
    <p:sldLayoutId id="2147483765" r:id="rId104"/>
    <p:sldLayoutId id="2147483766" r:id="rId105"/>
    <p:sldLayoutId id="2147483767" r:id="rId106"/>
    <p:sldLayoutId id="2147483768" r:id="rId107"/>
    <p:sldLayoutId id="2147483769" r:id="rId108"/>
    <p:sldLayoutId id="2147483770" r:id="rId109"/>
    <p:sldLayoutId id="2147483771" r:id="rId110"/>
    <p:sldLayoutId id="2147483772" r:id="rId111"/>
    <p:sldLayoutId id="2147483773" r:id="rId112"/>
    <p:sldLayoutId id="2147483774" r:id="rId113"/>
    <p:sldLayoutId id="2147483775" r:id="rId114"/>
    <p:sldLayoutId id="2147483776" r:id="rId115"/>
    <p:sldLayoutId id="2147483777" r:id="rId116"/>
    <p:sldLayoutId id="2147483778" r:id="rId117"/>
    <p:sldLayoutId id="2147483779" r:id="rId118"/>
    <p:sldLayoutId id="2147483780" r:id="rId119"/>
    <p:sldLayoutId id="2147483781" r:id="rId120"/>
    <p:sldLayoutId id="2147483782" r:id="rId121"/>
    <p:sldLayoutId id="2147483783" r:id="rId122"/>
    <p:sldLayoutId id="2147483784" r:id="rId123"/>
    <p:sldLayoutId id="2147483785" r:id="rId124"/>
    <p:sldLayoutId id="2147483786" r:id="rId125"/>
    <p:sldLayoutId id="2147483787" r:id="rId126"/>
    <p:sldLayoutId id="2147483788" r:id="rId127"/>
    <p:sldLayoutId id="2147483789" r:id="rId128"/>
    <p:sldLayoutId id="2147483790" r:id="rId129"/>
    <p:sldLayoutId id="2147483791" r:id="rId130"/>
    <p:sldLayoutId id="2147483792" r:id="rId131"/>
    <p:sldLayoutId id="2147483793" r:id="rId132"/>
    <p:sldLayoutId id="2147483794" r:id="rId133"/>
    <p:sldLayoutId id="2147483795" r:id="rId134"/>
    <p:sldLayoutId id="2147483796" r:id="rId135"/>
    <p:sldLayoutId id="2147483797" r:id="rId136"/>
    <p:sldLayoutId id="2147483798" r:id="rId137"/>
    <p:sldLayoutId id="2147483799" r:id="rId138"/>
    <p:sldLayoutId id="2147483800" r:id="rId139"/>
    <p:sldLayoutId id="2147483801" r:id="rId140"/>
    <p:sldLayoutId id="2147483802" r:id="rId141"/>
    <p:sldLayoutId id="2147483803" r:id="rId142"/>
    <p:sldLayoutId id="2147483804" r:id="rId143"/>
    <p:sldLayoutId id="2147483805" r:id="rId144"/>
    <p:sldLayoutId id="2147483806" r:id="rId145"/>
    <p:sldLayoutId id="2147483807" r:id="rId146"/>
    <p:sldLayoutId id="2147483808" r:id="rId147"/>
    <p:sldLayoutId id="2147483809" r:id="rId148"/>
    <p:sldLayoutId id="2147483810" r:id="rId149"/>
    <p:sldLayoutId id="2147483811" r:id="rId150"/>
    <p:sldLayoutId id="2147483812" r:id="rId151"/>
    <p:sldLayoutId id="2147483813" r:id="rId152"/>
    <p:sldLayoutId id="2147483814" r:id="rId153"/>
    <p:sldLayoutId id="2147483815" r:id="rId154"/>
    <p:sldLayoutId id="2147483816" r:id="rId155"/>
    <p:sldLayoutId id="2147483817" r:id="rId156"/>
    <p:sldLayoutId id="2147483818" r:id="rId157"/>
    <p:sldLayoutId id="2147483819" r:id="rId158"/>
    <p:sldLayoutId id="2147483820" r:id="rId159"/>
    <p:sldLayoutId id="2147483821" r:id="rId160"/>
    <p:sldLayoutId id="2147483822" r:id="rId161"/>
    <p:sldLayoutId id="2147483823" r:id="rId162"/>
    <p:sldLayoutId id="2147483824" r:id="rId163"/>
    <p:sldLayoutId id="2147483825" r:id="rId164"/>
    <p:sldLayoutId id="2147483826" r:id="rId165"/>
    <p:sldLayoutId id="2147483827" r:id="rId166"/>
    <p:sldLayoutId id="2147483828" r:id="rId167"/>
    <p:sldLayoutId id="2147483829" r:id="rId168"/>
    <p:sldLayoutId id="2147483830" r:id="rId169"/>
    <p:sldLayoutId id="2147483831" r:id="rId170"/>
    <p:sldLayoutId id="2147483832" r:id="rId171"/>
    <p:sldLayoutId id="2147483833" r:id="rId172"/>
    <p:sldLayoutId id="2147483834" r:id="rId173"/>
    <p:sldLayoutId id="2147483835" r:id="rId174"/>
    <p:sldLayoutId id="2147483836" r:id="rId175"/>
    <p:sldLayoutId id="2147483837" r:id="rId176"/>
    <p:sldLayoutId id="2147483838" r:id="rId177"/>
    <p:sldLayoutId id="2147483839" r:id="rId178"/>
    <p:sldLayoutId id="2147483840" r:id="rId179"/>
    <p:sldLayoutId id="2147483841" r:id="rId180"/>
    <p:sldLayoutId id="2147483842" r:id="rId181"/>
    <p:sldLayoutId id="2147483843" r:id="rId182"/>
    <p:sldLayoutId id="2147483844" r:id="rId183"/>
    <p:sldLayoutId id="2147483845" r:id="rId184"/>
    <p:sldLayoutId id="2147483846" r:id="rId185"/>
    <p:sldLayoutId id="2147483847" r:id="rId186"/>
    <p:sldLayoutId id="2147483848" r:id="rId187"/>
    <p:sldLayoutId id="2147483849" r:id="rId188"/>
    <p:sldLayoutId id="2147483850" r:id="rId189"/>
    <p:sldLayoutId id="2147483851" r:id="rId190"/>
    <p:sldLayoutId id="2147483852" r:id="rId191"/>
    <p:sldLayoutId id="2147483853" r:id="rId192"/>
    <p:sldLayoutId id="2147483854" r:id="rId19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8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3.png"/><Relationship Id="rId4" Type="http://schemas.openxmlformats.org/officeDocument/2006/relationships/image" Target="../media/image29.png"/><Relationship Id="rId9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31.png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2.png"/><Relationship Id="rId7" Type="http://schemas.openxmlformats.org/officeDocument/2006/relationships/image" Target="../media/image29.png"/><Relationship Id="rId12" Type="http://schemas.openxmlformats.org/officeDocument/2006/relationships/image" Target="../media/image3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png"/><Relationship Id="rId11" Type="http://schemas.openxmlformats.org/officeDocument/2006/relationships/image" Target="../media/image26.png"/><Relationship Id="rId5" Type="http://schemas.openxmlformats.org/officeDocument/2006/relationships/image" Target="../media/image28.png"/><Relationship Id="rId10" Type="http://schemas.openxmlformats.org/officeDocument/2006/relationships/image" Target="../media/image31.png"/><Relationship Id="rId4" Type="http://schemas.openxmlformats.org/officeDocument/2006/relationships/image" Target="../media/image35.png"/><Relationship Id="rId9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AAEE380-7712-4C67-BF3F-5BD800F1C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063" y="3008796"/>
            <a:ext cx="7389762" cy="1210508"/>
          </a:xfrm>
        </p:spPr>
        <p:txBody>
          <a:bodyPr/>
          <a:lstStyle/>
          <a:p>
            <a:r>
              <a:rPr lang="fr-FR" dirty="0"/>
              <a:t>Catalogue de cas d’usage MSS 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E078EFA-1E08-4B8A-8695-EA6159FE27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000"/>
              <a:t>29/10/2019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5DD57B-D2FD-4C33-930F-EB8C53D186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4062" y="4504921"/>
            <a:ext cx="6103887" cy="506436"/>
          </a:xfrm>
        </p:spPr>
        <p:txBody>
          <a:bodyPr/>
          <a:lstStyle/>
          <a:p>
            <a:r>
              <a:rPr lang="fr-FR" dirty="0"/>
              <a:t>Echange interprofessionnel et avec le patient</a:t>
            </a:r>
          </a:p>
        </p:txBody>
      </p:sp>
    </p:spTree>
    <p:extLst>
      <p:ext uri="{BB962C8B-B14F-4D97-AF65-F5344CB8AC3E}">
        <p14:creationId xmlns:p14="http://schemas.microsoft.com/office/powerpoint/2010/main" val="155703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5545"/>
    </mc:Choice>
    <mc:Fallback xmlns="">
      <p:transition advTm="185545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AC464B2-7AD5-39DB-AC94-672FDD1A5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4566" y="549575"/>
            <a:ext cx="503223" cy="59631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C8991E4-797D-D024-C449-D195DC3D78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23357" y="1064204"/>
            <a:ext cx="531209" cy="565738"/>
          </a:xfrm>
          <a:prstGeom prst="rect">
            <a:avLst/>
          </a:prstGeom>
        </p:spPr>
      </p:pic>
      <p:graphicFrame>
        <p:nvGraphicFramePr>
          <p:cNvPr id="2" name="Tableau 10">
            <a:extLst>
              <a:ext uri="{FF2B5EF4-FFF2-40B4-BE49-F238E27FC236}">
                <a16:creationId xmlns:a16="http://schemas.microsoft.com/office/drawing/2014/main" id="{286D02BE-4D34-3992-E87F-ED7E14918C8E}"/>
              </a:ext>
            </a:extLst>
          </p:cNvPr>
          <p:cNvGraphicFramePr>
            <a:graphicFrameLocks noGrp="1"/>
          </p:cNvGraphicFramePr>
          <p:nvPr/>
        </p:nvGraphicFramePr>
        <p:xfrm>
          <a:off x="1167696" y="1833815"/>
          <a:ext cx="10152344" cy="431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8460">
                  <a:extLst>
                    <a:ext uri="{9D8B030D-6E8A-4147-A177-3AD203B41FA5}">
                      <a16:colId xmlns:a16="http://schemas.microsoft.com/office/drawing/2014/main" val="3580185410"/>
                    </a:ext>
                  </a:extLst>
                </a:gridCol>
                <a:gridCol w="5173884">
                  <a:extLst>
                    <a:ext uri="{9D8B030D-6E8A-4147-A177-3AD203B41FA5}">
                      <a16:colId xmlns:a16="http://schemas.microsoft.com/office/drawing/2014/main" val="27935905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EN PRE - 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EN POST-VENUE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5861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Envoi d’un message d’accueil et de bonnes pratiques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Envoi de questionnaire de satisfaction ou envoi de mail afin de demander le renvoi du questionnaire par voie postale/mail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6920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Envoi d’une convocation de rendez-vous, d’un planning ou d’un rappel de rendez-vous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Envoi de documents thérapeutiques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25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Envoi du profil médical de Mon espace santé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Envoi de LDL, CR-BIO, CR radiologie, images, etc.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815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Envoi d’un mail pour demande d’informations médicales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868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Envoi d’un mail avec consignes de préparation avant consultation ou hospitalisation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1296514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Echange unitaire entre le professionnel de santé et le patient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9967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Envoi d’ordonnance de préadmission (PCR)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Envoi d’ordonnance (sortie </a:t>
                      </a:r>
                      <a:r>
                        <a:rPr lang="fr-FR" dirty="0" err="1"/>
                        <a:t>hospit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etc</a:t>
                      </a:r>
                      <a:r>
                        <a:rPr lang="fr-FR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4903551"/>
                  </a:ext>
                </a:extLst>
              </a:tr>
            </a:tbl>
          </a:graphicData>
        </a:graphic>
      </p:graphicFrame>
      <p:sp>
        <p:nvSpPr>
          <p:cNvPr id="3" name="Titre 2">
            <a:extLst>
              <a:ext uri="{FF2B5EF4-FFF2-40B4-BE49-F238E27FC236}">
                <a16:creationId xmlns:a16="http://schemas.microsoft.com/office/drawing/2014/main" id="{BB8805A6-17FD-4D8F-F227-FAE4A7FDC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>
                <a:latin typeface="Marianne" panose="02000000000000000000" pitchFamily="2" charset="0"/>
              </a:rPr>
              <a:t>LES CAS D’USAGE LES PLUS FREQUENTS…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5663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DCAEFE5-5775-4706-8A59-6521E50D4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601" y="2575896"/>
            <a:ext cx="1200974" cy="120097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63E05EA-B45B-4836-9FC4-36CC1E88E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7128" y="2674613"/>
            <a:ext cx="832204" cy="1003540"/>
          </a:xfrm>
          <a:prstGeom prst="rect">
            <a:avLst/>
          </a:prstGeom>
        </p:spPr>
      </p:pic>
      <p:pic>
        <p:nvPicPr>
          <p:cNvPr id="6" name="Image 5" descr="Une image contenant texte&#10;&#10;Description générée automatiquement">
            <a:extLst>
              <a:ext uri="{FF2B5EF4-FFF2-40B4-BE49-F238E27FC236}">
                <a16:creationId xmlns:a16="http://schemas.microsoft.com/office/drawing/2014/main" id="{D34153AA-571B-4FDD-BD65-8D938C4381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397" y="2676827"/>
            <a:ext cx="962813" cy="1001326"/>
          </a:xfrm>
          <a:prstGeom prst="rect">
            <a:avLst/>
          </a:prstGeom>
        </p:spPr>
      </p:pic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5950F7F0-9F6E-44B8-B735-A3C47A604F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9767" y="2746191"/>
            <a:ext cx="758047" cy="86038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940C991-8EB1-4CD6-853C-9137B595AF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40156" y="2546314"/>
            <a:ext cx="1183225" cy="126013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D76D7E8-D789-4100-BD12-9463313117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4190" y="2137247"/>
            <a:ext cx="860383" cy="8603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6A68FE5D-B06F-436B-B193-CD3E72EF38E7}"/>
              </a:ext>
            </a:extLst>
          </p:cNvPr>
          <p:cNvSpPr txBox="1"/>
          <p:nvPr/>
        </p:nvSpPr>
        <p:spPr>
          <a:xfrm>
            <a:off x="1000933" y="3828250"/>
            <a:ext cx="2052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CRO est saisi dans le DPI de l’établissement sanitaire et la secrétaire sélectionne les destinataires du CR0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922574E-BCD6-4F12-B477-9E9CC4B790E3}"/>
              </a:ext>
            </a:extLst>
          </p:cNvPr>
          <p:cNvSpPr txBox="1"/>
          <p:nvPr/>
        </p:nvSpPr>
        <p:spPr>
          <a:xfrm>
            <a:off x="3341542" y="3877884"/>
            <a:ext cx="205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médecin relit le CR0 et valide le document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CBD2155-9328-4762-A580-152469A87AAE}"/>
              </a:ext>
            </a:extLst>
          </p:cNvPr>
          <p:cNvSpPr txBox="1"/>
          <p:nvPr/>
        </p:nvSpPr>
        <p:spPr>
          <a:xfrm>
            <a:off x="5655820" y="3917486"/>
            <a:ext cx="2052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CR0 est encapsulé automatiquement dans un message MSSanté transmis au médecin de ville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C05D1C4-91F8-4B70-A3EC-199D0DE66876}"/>
              </a:ext>
            </a:extLst>
          </p:cNvPr>
          <p:cNvSpPr txBox="1"/>
          <p:nvPr/>
        </p:nvSpPr>
        <p:spPr>
          <a:xfrm>
            <a:off x="8339869" y="3924050"/>
            <a:ext cx="2645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médecin de ville reçoit le CR sur sa boite mail MSSanté et est classé dans le dossier du patient grâce au logiciel de gestion de cabinet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95BEC4B2-3B28-4B64-9A8D-F8CBB9928D3E}"/>
              </a:ext>
            </a:extLst>
          </p:cNvPr>
          <p:cNvCxnSpPr>
            <a:cxnSpLocks/>
            <a:stCxn id="2" idx="3"/>
            <a:endCxn id="4" idx="1"/>
          </p:cNvCxnSpPr>
          <p:nvPr/>
        </p:nvCxnSpPr>
        <p:spPr>
          <a:xfrm>
            <a:off x="2599575" y="3176383"/>
            <a:ext cx="11475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3CE6FBA5-6869-44B0-AFDE-B75A2BA1FE17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>
            <a:off x="4579332" y="3176383"/>
            <a:ext cx="1631065" cy="1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EA6D9839-8E7B-4B38-B4AB-07A6D2110245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 flipV="1">
            <a:off x="7173210" y="3176383"/>
            <a:ext cx="1386557" cy="1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re 2">
            <a:extLst>
              <a:ext uri="{FF2B5EF4-FFF2-40B4-BE49-F238E27FC236}">
                <a16:creationId xmlns:a16="http://schemas.microsoft.com/office/drawing/2014/main" id="{C9AAF798-6304-F7CD-E9AA-E1B121EB7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u="sng" dirty="0">
                <a:latin typeface="Marianne" panose="02000000000000000000" pitchFamily="2" charset="0"/>
              </a:rPr>
              <a:t>Cas d’usage MSS pro : l’envoi de compte rendu opératoire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52548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DCAEFE5-5775-4706-8A59-6521E50D4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7567" y="2844251"/>
            <a:ext cx="1200974" cy="120097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63E05EA-B45B-4836-9FC4-36CC1E88E2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9206" y="2989975"/>
            <a:ext cx="832204" cy="1003540"/>
          </a:xfrm>
          <a:prstGeom prst="rect">
            <a:avLst/>
          </a:prstGeom>
        </p:spPr>
      </p:pic>
      <p:pic>
        <p:nvPicPr>
          <p:cNvPr id="6" name="Image 5" descr="Une image contenant texte&#10;&#10;Description générée automatiquement">
            <a:extLst>
              <a:ext uri="{FF2B5EF4-FFF2-40B4-BE49-F238E27FC236}">
                <a16:creationId xmlns:a16="http://schemas.microsoft.com/office/drawing/2014/main" id="{D34153AA-571B-4FDD-BD65-8D938C4381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9540" y="2992189"/>
            <a:ext cx="962813" cy="1001326"/>
          </a:xfrm>
          <a:prstGeom prst="rect">
            <a:avLst/>
          </a:prstGeom>
        </p:spPr>
      </p:pic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5950F7F0-9F6E-44B8-B735-A3C47A604F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30671" y="2531682"/>
            <a:ext cx="758047" cy="86038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940C991-8EB1-4CD6-853C-9137B595AF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91546" y="2475918"/>
            <a:ext cx="1183225" cy="126013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D9BA086-2CEB-453F-BDEF-2C8116DCC5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38422" y="3784068"/>
            <a:ext cx="845001" cy="100132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1666754-2B85-4435-9CC6-8A01D7A6DF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50727" y="3736052"/>
            <a:ext cx="1183225" cy="126013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D76D7E8-D789-4100-BD12-9463313117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20883" y="2548772"/>
            <a:ext cx="860383" cy="8603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6A68FE5D-B06F-436B-B193-CD3E72EF38E7}"/>
              </a:ext>
            </a:extLst>
          </p:cNvPr>
          <p:cNvSpPr txBox="1"/>
          <p:nvPr/>
        </p:nvSpPr>
        <p:spPr>
          <a:xfrm>
            <a:off x="984810" y="4018098"/>
            <a:ext cx="2052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CR de sorti / CRO est saisi dans le DPI de l’établissement </a:t>
            </a:r>
            <a:r>
              <a:rPr lang="fr-FR" sz="1200" dirty="0" err="1">
                <a:latin typeface="Marianne" panose="02000000000000000000" pitchFamily="2" charset="0"/>
              </a:rPr>
              <a:t>sanitare</a:t>
            </a:r>
            <a:r>
              <a:rPr lang="fr-FR" sz="1200" dirty="0">
                <a:latin typeface="Marianne" panose="02000000000000000000" pitchFamily="2" charset="0"/>
              </a:rPr>
              <a:t> et la secrétaire sélectionne les destinataires du CR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922574E-BCD6-4F12-B477-9E9CC4B790E3}"/>
              </a:ext>
            </a:extLst>
          </p:cNvPr>
          <p:cNvSpPr txBox="1"/>
          <p:nvPr/>
        </p:nvSpPr>
        <p:spPr>
          <a:xfrm>
            <a:off x="3510508" y="4146239"/>
            <a:ext cx="205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médecin relit le CR et valide le document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CBD2155-9328-4762-A580-152469A87AAE}"/>
              </a:ext>
            </a:extLst>
          </p:cNvPr>
          <p:cNvSpPr txBox="1"/>
          <p:nvPr/>
        </p:nvSpPr>
        <p:spPr>
          <a:xfrm>
            <a:off x="5824786" y="4185841"/>
            <a:ext cx="2052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CR est encapsulé automatiquement dans un message MSSanté transmis au médecin de ville et au patient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C05D1C4-91F8-4B70-A3EC-199D0DE66876}"/>
              </a:ext>
            </a:extLst>
          </p:cNvPr>
          <p:cNvSpPr txBox="1"/>
          <p:nvPr/>
        </p:nvSpPr>
        <p:spPr>
          <a:xfrm>
            <a:off x="8960486" y="1523167"/>
            <a:ext cx="2645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médecin de ville reçoit le CR sur sa boite mail MSSanté et est classé dans le dossier du patient grâce au logiciel de gestion de cabinet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08844CF-0E8B-45AE-A90E-F0DD5509BC4D}"/>
              </a:ext>
            </a:extLst>
          </p:cNvPr>
          <p:cNvSpPr txBox="1"/>
          <p:nvPr/>
        </p:nvSpPr>
        <p:spPr>
          <a:xfrm>
            <a:off x="8822450" y="5123581"/>
            <a:ext cx="2219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patient reçoit son CR sur sa messagerie de Mon Espace santé.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95BEC4B2-3B28-4B64-9A8D-F8CBB9928D3E}"/>
              </a:ext>
            </a:extLst>
          </p:cNvPr>
          <p:cNvCxnSpPr/>
          <p:nvPr/>
        </p:nvCxnSpPr>
        <p:spPr>
          <a:xfrm>
            <a:off x="3037130" y="3680291"/>
            <a:ext cx="6105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3CE6FBA5-6869-44B0-AFDE-B75A2BA1FE17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>
            <a:off x="4961410" y="3491745"/>
            <a:ext cx="1408130" cy="1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EA6D9839-8E7B-4B38-B4AB-07A6D2110245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 flipV="1">
            <a:off x="7332353" y="2961874"/>
            <a:ext cx="1298318" cy="5309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A3DAEA13-E730-4213-BE77-07A8E9195CA0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>
            <a:off x="7332353" y="3492852"/>
            <a:ext cx="1206069" cy="791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age 26">
            <a:extLst>
              <a:ext uri="{FF2B5EF4-FFF2-40B4-BE49-F238E27FC236}">
                <a16:creationId xmlns:a16="http://schemas.microsoft.com/office/drawing/2014/main" id="{2B3CD6D4-4F87-4EC1-8218-41B3DD6912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00159" y="4485103"/>
            <a:ext cx="596330" cy="417137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C688355F-7DDF-352D-4EC1-B8986CF0C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796" y="457730"/>
            <a:ext cx="8750208" cy="498087"/>
          </a:xfrm>
        </p:spPr>
        <p:txBody>
          <a:bodyPr>
            <a:normAutofit fontScale="90000"/>
          </a:bodyPr>
          <a:lstStyle/>
          <a:p>
            <a:r>
              <a:rPr lang="fr-FR" sz="2800" u="sng" dirty="0">
                <a:latin typeface="Marianne" panose="02000000000000000000" pitchFamily="2" charset="0"/>
              </a:rPr>
              <a:t>Cas d’usage MSS pro /MES : l’envoi de compte-rendu </a:t>
            </a:r>
            <a:r>
              <a:rPr lang="fr-FR" sz="2800" u="sng" dirty="0" err="1">
                <a:latin typeface="Marianne" panose="02000000000000000000" pitchFamily="2" charset="0"/>
              </a:rPr>
              <a:t>interPS</a:t>
            </a:r>
            <a:r>
              <a:rPr lang="fr-FR" sz="2800" u="sng" dirty="0">
                <a:latin typeface="Marianne" panose="02000000000000000000" pitchFamily="2" charset="0"/>
              </a:rPr>
              <a:t> et au patient</a:t>
            </a:r>
            <a:br>
              <a:rPr lang="fr-FR" sz="2800" u="sng" dirty="0">
                <a:latin typeface="Marianne" panose="02000000000000000000" pitchFamily="2" charset="0"/>
              </a:rPr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9960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DCAEFE5-5775-4706-8A59-6521E50D4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741" y="2228026"/>
            <a:ext cx="1200974" cy="120097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63E05EA-B45B-4836-9FC4-36CC1E88E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5009" y="2181531"/>
            <a:ext cx="1011991" cy="12203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D9BA086-2CEB-453F-BDEF-2C8116DCC5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2186" y="2228026"/>
            <a:ext cx="962814" cy="114093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1666754-2B85-4435-9CC6-8A01D7A6DF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53570" y="2108826"/>
            <a:ext cx="1183225" cy="1260135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6A68FE5D-B06F-436B-B193-CD3E72EF38E7}"/>
              </a:ext>
            </a:extLst>
          </p:cNvPr>
          <p:cNvSpPr txBox="1"/>
          <p:nvPr/>
        </p:nvSpPr>
        <p:spPr>
          <a:xfrm>
            <a:off x="804350" y="3568519"/>
            <a:ext cx="20523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Une ordonnance pour un test PCR a réalisé avant l’admission du patient est prescrit par le médecin et édité dans le DPI. </a:t>
            </a:r>
          </a:p>
          <a:p>
            <a:pPr algn="ctr"/>
            <a:r>
              <a:rPr lang="fr-FR" sz="1200" dirty="0">
                <a:latin typeface="Marianne" panose="02000000000000000000" pitchFamily="2" charset="0"/>
              </a:rPr>
              <a:t>La secrétaire sélectionne le patient comme destinataire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08844CF-0E8B-45AE-A90E-F0DD5509BC4D}"/>
              </a:ext>
            </a:extLst>
          </p:cNvPr>
          <p:cNvSpPr txBox="1"/>
          <p:nvPr/>
        </p:nvSpPr>
        <p:spPr>
          <a:xfrm>
            <a:off x="8584978" y="3567682"/>
            <a:ext cx="2052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patient reçoit son ordonnance pour son test PCR sur sa messagerie de Mon Espace santé</a:t>
            </a:r>
          </a:p>
        </p:txBody>
      </p:sp>
      <p:pic>
        <p:nvPicPr>
          <p:cNvPr id="18" name="Image 17" descr="Une image contenant texte&#10;&#10;Description générée automatiquement">
            <a:extLst>
              <a:ext uri="{FF2B5EF4-FFF2-40B4-BE49-F238E27FC236}">
                <a16:creationId xmlns:a16="http://schemas.microsoft.com/office/drawing/2014/main" id="{9FD64AB1-34DD-4877-9AB7-BD8B3CD5AC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4764" y="2287627"/>
            <a:ext cx="962813" cy="100132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65F9DA6-C543-4223-A0A1-32B104C1A6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1195" y="1855403"/>
            <a:ext cx="652256" cy="652256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B32D4253-1331-44E6-B419-C90D2C7C619C}"/>
              </a:ext>
            </a:extLst>
          </p:cNvPr>
          <p:cNvSpPr txBox="1"/>
          <p:nvPr/>
        </p:nvSpPr>
        <p:spPr>
          <a:xfrm>
            <a:off x="4360010" y="3346742"/>
            <a:ext cx="2052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L’ordonnance est automatiquement encapsulé dans un message MSSanté et transmis au patient 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44AF7C3A-86F4-4117-BAC3-DC6322B666A4}"/>
              </a:ext>
            </a:extLst>
          </p:cNvPr>
          <p:cNvCxnSpPr>
            <a:cxnSpLocks/>
            <a:stCxn id="4" idx="3"/>
            <a:endCxn id="18" idx="1"/>
          </p:cNvCxnSpPr>
          <p:nvPr/>
        </p:nvCxnSpPr>
        <p:spPr>
          <a:xfrm flipV="1">
            <a:off x="3027000" y="2788290"/>
            <a:ext cx="1877764" cy="34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29EDA3F1-35C6-4FC0-A896-19F477A49AC4}"/>
              </a:ext>
            </a:extLst>
          </p:cNvPr>
          <p:cNvCxnSpPr>
            <a:stCxn id="18" idx="3"/>
            <a:endCxn id="9" idx="1"/>
          </p:cNvCxnSpPr>
          <p:nvPr/>
        </p:nvCxnSpPr>
        <p:spPr>
          <a:xfrm>
            <a:off x="5867577" y="2788290"/>
            <a:ext cx="2334609" cy="102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 21">
            <a:extLst>
              <a:ext uri="{FF2B5EF4-FFF2-40B4-BE49-F238E27FC236}">
                <a16:creationId xmlns:a16="http://schemas.microsoft.com/office/drawing/2014/main" id="{818AAE89-18D1-46D4-A57F-5B086D9D7F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91113" y="3045184"/>
            <a:ext cx="596330" cy="417137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8206538B-9759-B8AA-401A-33F803CD5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u="sng" dirty="0">
                <a:latin typeface="Marianne" panose="02000000000000000000" pitchFamily="2" charset="0"/>
              </a:rPr>
              <a:t>Cas d’usage MES : l’envoi d’ordonnance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6640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63E05EA-B45B-4836-9FC4-36CC1E88E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263" y="2048559"/>
            <a:ext cx="1079698" cy="1301988"/>
          </a:xfrm>
          <a:prstGeom prst="rect">
            <a:avLst/>
          </a:prstGeom>
        </p:spPr>
      </p:pic>
      <p:pic>
        <p:nvPicPr>
          <p:cNvPr id="6" name="Image 5" descr="Une image contenant texte&#10;&#10;Description générée automatiquement">
            <a:extLst>
              <a:ext uri="{FF2B5EF4-FFF2-40B4-BE49-F238E27FC236}">
                <a16:creationId xmlns:a16="http://schemas.microsoft.com/office/drawing/2014/main" id="{D34153AA-571B-4FDD-BD65-8D938C438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738" y="2198890"/>
            <a:ext cx="962813" cy="1001326"/>
          </a:xfrm>
          <a:prstGeom prst="rect">
            <a:avLst/>
          </a:prstGeom>
        </p:spPr>
      </p:pic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5950F7F0-9F6E-44B8-B735-A3C47A604F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9391" y="2125248"/>
            <a:ext cx="1011991" cy="114860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D9BA086-2CEB-453F-BDEF-2C8116DCC5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1176" y="2114039"/>
            <a:ext cx="962814" cy="114093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1666754-2B85-4435-9CC6-8A01D7A6DF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06445" y="2295439"/>
            <a:ext cx="1183225" cy="126013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D76D7E8-D789-4100-BD12-9463313117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64182" y="1762293"/>
            <a:ext cx="719772" cy="719772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6A68FE5D-B06F-436B-B193-CD3E72EF38E7}"/>
              </a:ext>
            </a:extLst>
          </p:cNvPr>
          <p:cNvSpPr txBox="1"/>
          <p:nvPr/>
        </p:nvSpPr>
        <p:spPr>
          <a:xfrm>
            <a:off x="407263" y="3391335"/>
            <a:ext cx="2052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Une équipe médicale en soin palliatif envoie un message à un patient pour l’inviter à compléter son profil médical sur Mon espace santé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CBD2155-9328-4762-A580-152469A87AAE}"/>
              </a:ext>
            </a:extLst>
          </p:cNvPr>
          <p:cNvSpPr txBox="1"/>
          <p:nvPr/>
        </p:nvSpPr>
        <p:spPr>
          <a:xfrm>
            <a:off x="4036918" y="3251498"/>
            <a:ext cx="2052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mail est encapsulé automatiquement dans un message MSSanté transmis au patient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08844CF-0E8B-45AE-A90E-F0DD5509BC4D}"/>
              </a:ext>
            </a:extLst>
          </p:cNvPr>
          <p:cNvSpPr txBox="1"/>
          <p:nvPr/>
        </p:nvSpPr>
        <p:spPr>
          <a:xfrm>
            <a:off x="9596260" y="3637042"/>
            <a:ext cx="2052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patient reçoit le mail sur sa messagerie de Mon Espace santé</a:t>
            </a:r>
          </a:p>
        </p:txBody>
      </p:sp>
      <p:pic>
        <p:nvPicPr>
          <p:cNvPr id="18" name="Image 17" descr="Une image contenant texte&#10;&#10;Description générée automatiquement">
            <a:extLst>
              <a:ext uri="{FF2B5EF4-FFF2-40B4-BE49-F238E27FC236}">
                <a16:creationId xmlns:a16="http://schemas.microsoft.com/office/drawing/2014/main" id="{96B03E60-C6CB-46FA-9F82-2326DC4C18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8210" y="4772165"/>
            <a:ext cx="962813" cy="1001326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F8211680-D361-4851-A0D5-ED80AE003D25}"/>
              </a:ext>
            </a:extLst>
          </p:cNvPr>
          <p:cNvSpPr txBox="1"/>
          <p:nvPr/>
        </p:nvSpPr>
        <p:spPr>
          <a:xfrm>
            <a:off x="7815471" y="5850941"/>
            <a:ext cx="2052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patient complète son profil médical sur Mon espace santé en évaluant son niveau de douleur </a:t>
            </a:r>
          </a:p>
        </p:txBody>
      </p:sp>
      <p:pic>
        <p:nvPicPr>
          <p:cNvPr id="20" name="Image 19" descr="Une image contenant texte&#10;&#10;Description générée automatiquement">
            <a:extLst>
              <a:ext uri="{FF2B5EF4-FFF2-40B4-BE49-F238E27FC236}">
                <a16:creationId xmlns:a16="http://schemas.microsoft.com/office/drawing/2014/main" id="{ED0748C6-75C9-47FD-8D7C-AAF8F2997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5511" y="4753674"/>
            <a:ext cx="962813" cy="1001326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96470BE-B02E-4F34-8345-9D95D49FB4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33232" y="4184752"/>
            <a:ext cx="830997" cy="830997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65425E34-27EE-43B0-BA47-D5D90F61F77D}"/>
              </a:ext>
            </a:extLst>
          </p:cNvPr>
          <p:cNvSpPr txBox="1"/>
          <p:nvPr/>
        </p:nvSpPr>
        <p:spPr>
          <a:xfrm>
            <a:off x="2910767" y="5908423"/>
            <a:ext cx="2844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patient répond au mail de l’équipe médical en ajoutant en pièce jointe son profil médical et l’évaluation de sa douleur 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3AB1676B-4A38-407C-AE04-56724BB7DF06}"/>
              </a:ext>
            </a:extLst>
          </p:cNvPr>
          <p:cNvCxnSpPr>
            <a:stCxn id="7" idx="3"/>
            <a:endCxn id="6" idx="1"/>
          </p:cNvCxnSpPr>
          <p:nvPr/>
        </p:nvCxnSpPr>
        <p:spPr>
          <a:xfrm>
            <a:off x="2341382" y="2699553"/>
            <a:ext cx="22223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62A097C7-94DA-40D3-8C64-A7C4136A121E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 flipV="1">
            <a:off x="5526551" y="2684507"/>
            <a:ext cx="4034625" cy="15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CE28863B-A2DC-4732-927E-C4D36FC731D9}"/>
              </a:ext>
            </a:extLst>
          </p:cNvPr>
          <p:cNvCxnSpPr>
            <a:cxnSpLocks/>
            <a:stCxn id="17" idx="3"/>
            <a:endCxn id="18" idx="3"/>
          </p:cNvCxnSpPr>
          <p:nvPr/>
        </p:nvCxnSpPr>
        <p:spPr>
          <a:xfrm flipH="1">
            <a:off x="9431023" y="3960208"/>
            <a:ext cx="2217557" cy="1312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CFF3EAF1-75B4-495A-833C-DDA222E31ED8}"/>
              </a:ext>
            </a:extLst>
          </p:cNvPr>
          <p:cNvCxnSpPr>
            <a:cxnSpLocks/>
            <a:stCxn id="18" idx="1"/>
            <a:endCxn id="20" idx="3"/>
          </p:cNvCxnSpPr>
          <p:nvPr/>
        </p:nvCxnSpPr>
        <p:spPr>
          <a:xfrm flipH="1" flipV="1">
            <a:off x="4518324" y="5254337"/>
            <a:ext cx="3949886" cy="184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69DB8DC1-D793-4F7B-A1C7-02A349E15C5B}"/>
              </a:ext>
            </a:extLst>
          </p:cNvPr>
          <p:cNvCxnSpPr>
            <a:cxnSpLocks/>
            <a:stCxn id="20" idx="1"/>
            <a:endCxn id="7" idx="3"/>
          </p:cNvCxnSpPr>
          <p:nvPr/>
        </p:nvCxnSpPr>
        <p:spPr>
          <a:xfrm flipH="1" flipV="1">
            <a:off x="2341382" y="2699553"/>
            <a:ext cx="1214129" cy="25547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Image 31">
            <a:extLst>
              <a:ext uri="{FF2B5EF4-FFF2-40B4-BE49-F238E27FC236}">
                <a16:creationId xmlns:a16="http://schemas.microsoft.com/office/drawing/2014/main" id="{0D9DC534-5BB8-4CF2-919C-5C4A7CA1E5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41364" y="3045636"/>
            <a:ext cx="596330" cy="417137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D90228FC-6E51-4CAD-881B-0B68798170B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44157" y="5447660"/>
            <a:ext cx="597460" cy="42066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965F680-1CFF-961E-63DC-B2E2BA28A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2800" u="sng" dirty="0">
                <a:latin typeface="Marianne" panose="02000000000000000000" pitchFamily="2" charset="0"/>
              </a:rPr>
              <a:t>Cas d’usage MES : l’envoi de messages en situation palliative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1194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DCAEFE5-5775-4706-8A59-6521E50D4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0353" y="2200898"/>
            <a:ext cx="1200974" cy="120097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D9BA086-2CEB-453F-BDEF-2C8116DCC5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6335" y="2330741"/>
            <a:ext cx="962814" cy="114093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1666754-2B85-4435-9CC6-8A01D7A6DF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9055" y="2271140"/>
            <a:ext cx="1183225" cy="1260135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6A68FE5D-B06F-436B-B193-CD3E72EF38E7}"/>
              </a:ext>
            </a:extLst>
          </p:cNvPr>
          <p:cNvSpPr txBox="1"/>
          <p:nvPr/>
        </p:nvSpPr>
        <p:spPr>
          <a:xfrm>
            <a:off x="974680" y="3401872"/>
            <a:ext cx="2052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Suite à la venue d’un patient à l’hôpital, un questionnaire de satisfaction lui ai transmis à partir de la BAL organisationnelle du service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08844CF-0E8B-45AE-A90E-F0DD5509BC4D}"/>
              </a:ext>
            </a:extLst>
          </p:cNvPr>
          <p:cNvSpPr txBox="1"/>
          <p:nvPr/>
        </p:nvSpPr>
        <p:spPr>
          <a:xfrm>
            <a:off x="8140356" y="3699320"/>
            <a:ext cx="20523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patient reçoit le questionnaire directement sur sa messagerie Mon Espace santé et peut renvoyer à son tour le questionnaire complété en répondant au message initial.</a:t>
            </a:r>
          </a:p>
        </p:txBody>
      </p:sp>
      <p:pic>
        <p:nvPicPr>
          <p:cNvPr id="18" name="Image 17" descr="Une image contenant texte&#10;&#10;Description générée automatiquement">
            <a:extLst>
              <a:ext uri="{FF2B5EF4-FFF2-40B4-BE49-F238E27FC236}">
                <a16:creationId xmlns:a16="http://schemas.microsoft.com/office/drawing/2014/main" id="{9FD64AB1-34DD-4877-9AB7-BD8B3CD5AC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1426" y="2400546"/>
            <a:ext cx="962813" cy="100132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65F9DA6-C543-4223-A0A1-32B104C1A6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0117" y="1781004"/>
            <a:ext cx="928371" cy="928371"/>
          </a:xfrm>
          <a:prstGeom prst="rect">
            <a:avLst/>
          </a:prstGeom>
        </p:spPr>
      </p:pic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987616C4-D0EF-4ABA-921D-72CB355BB9AB}"/>
              </a:ext>
            </a:extLst>
          </p:cNvPr>
          <p:cNvCxnSpPr>
            <a:cxnSpLocks/>
            <a:stCxn id="18" idx="3"/>
            <a:endCxn id="9" idx="1"/>
          </p:cNvCxnSpPr>
          <p:nvPr/>
        </p:nvCxnSpPr>
        <p:spPr>
          <a:xfrm>
            <a:off x="3924239" y="2901209"/>
            <a:ext cx="38020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48FFCF27-3F8F-45A3-9523-48D0C7D971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75856" y="3107207"/>
            <a:ext cx="596330" cy="417137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4F0043F5-BC5A-4E57-A443-12A37A737DC8}"/>
              </a:ext>
            </a:extLst>
          </p:cNvPr>
          <p:cNvCxnSpPr>
            <a:cxnSpLocks/>
          </p:cNvCxnSpPr>
          <p:nvPr/>
        </p:nvCxnSpPr>
        <p:spPr>
          <a:xfrm flipH="1" flipV="1">
            <a:off x="3924239" y="3128854"/>
            <a:ext cx="3866090" cy="29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re 2">
            <a:extLst>
              <a:ext uri="{FF2B5EF4-FFF2-40B4-BE49-F238E27FC236}">
                <a16:creationId xmlns:a16="http://schemas.microsoft.com/office/drawing/2014/main" id="{99AF3564-D561-257B-54A3-E78A3503A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u="sng" dirty="0">
                <a:latin typeface="Marianne" panose="02000000000000000000" pitchFamily="2" charset="0"/>
              </a:rPr>
              <a:t>Cas d’usage MES : l’envoi de questionnaire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6226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&#10;&#10;Description générée automatiquement">
            <a:extLst>
              <a:ext uri="{FF2B5EF4-FFF2-40B4-BE49-F238E27FC236}">
                <a16:creationId xmlns:a16="http://schemas.microsoft.com/office/drawing/2014/main" id="{D34153AA-571B-4FDD-BD65-8D938C4381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2869" y="2179196"/>
            <a:ext cx="962813" cy="1001326"/>
          </a:xfrm>
          <a:prstGeom prst="rect">
            <a:avLst/>
          </a:prstGeom>
        </p:spPr>
      </p:pic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5950F7F0-9F6E-44B8-B735-A3C47A604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039" y="2119824"/>
            <a:ext cx="1011991" cy="114860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D9BA086-2CEB-453F-BDEF-2C8116DCC5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3309" y="2109391"/>
            <a:ext cx="962814" cy="114093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1666754-2B85-4435-9CC6-8A01D7A6DF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18578" y="2290791"/>
            <a:ext cx="1183225" cy="126013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D76D7E8-D789-4100-BD12-9463313117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8392" y="1753936"/>
            <a:ext cx="734580" cy="73458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6A68FE5D-B06F-436B-B193-CD3E72EF38E7}"/>
              </a:ext>
            </a:extLst>
          </p:cNvPr>
          <p:cNvSpPr txBox="1"/>
          <p:nvPr/>
        </p:nvSpPr>
        <p:spPr>
          <a:xfrm>
            <a:off x="139984" y="3401873"/>
            <a:ext cx="2052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Un secrétariat envoie un message à un patient, à partir de la BAL organisationnelle du service, afin de recueillir des documents administratifs en vue de son admission (convocation, carte de groupe sanguin, carte de mutuelle …)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CBD2155-9328-4762-A580-152469A87AAE}"/>
              </a:ext>
            </a:extLst>
          </p:cNvPr>
          <p:cNvSpPr txBox="1"/>
          <p:nvPr/>
        </p:nvSpPr>
        <p:spPr>
          <a:xfrm>
            <a:off x="5193255" y="3313272"/>
            <a:ext cx="2052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mail est encapsulé automatiquement dans un message MSSanté transmis au patient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08844CF-0E8B-45AE-A90E-F0DD5509BC4D}"/>
              </a:ext>
            </a:extLst>
          </p:cNvPr>
          <p:cNvSpPr txBox="1"/>
          <p:nvPr/>
        </p:nvSpPr>
        <p:spPr>
          <a:xfrm>
            <a:off x="9908393" y="3632394"/>
            <a:ext cx="2052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patient reçoit le mail sur sa messagerie de Mon Espace santé</a:t>
            </a:r>
          </a:p>
        </p:txBody>
      </p:sp>
      <p:pic>
        <p:nvPicPr>
          <p:cNvPr id="20" name="Image 19" descr="Une image contenant texte&#10;&#10;Description générée automatiquement">
            <a:extLst>
              <a:ext uri="{FF2B5EF4-FFF2-40B4-BE49-F238E27FC236}">
                <a16:creationId xmlns:a16="http://schemas.microsoft.com/office/drawing/2014/main" id="{ED0748C6-75C9-47FD-8D7C-AAF8F2997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240" y="4602202"/>
            <a:ext cx="962813" cy="1001326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96470BE-B02E-4F34-8345-9D95D49FB4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9554" y="4163917"/>
            <a:ext cx="830998" cy="83099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65425E34-27EE-43B0-BA47-D5D90F61F77D}"/>
              </a:ext>
            </a:extLst>
          </p:cNvPr>
          <p:cNvSpPr txBox="1"/>
          <p:nvPr/>
        </p:nvSpPr>
        <p:spPr>
          <a:xfrm>
            <a:off x="4797496" y="5756951"/>
            <a:ext cx="2844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Le patient y répond à partir de la messagerie de Mon espace santé en ajoutant en pièce jointe les documents administratifs demandés</a:t>
            </a:r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879915D3-D422-463A-B486-B903F94D03AE}"/>
              </a:ext>
            </a:extLst>
          </p:cNvPr>
          <p:cNvCxnSpPr>
            <a:stCxn id="7" idx="3"/>
            <a:endCxn id="6" idx="1"/>
          </p:cNvCxnSpPr>
          <p:nvPr/>
        </p:nvCxnSpPr>
        <p:spPr>
          <a:xfrm flipV="1">
            <a:off x="1659030" y="2679859"/>
            <a:ext cx="3763839" cy="14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5559F69C-006C-4FC2-A43D-0298D22BF78E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>
            <a:off x="6385682" y="2679859"/>
            <a:ext cx="34876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4FA0E4C1-9FC8-4DE2-80D2-855B2128E0C5}"/>
              </a:ext>
            </a:extLst>
          </p:cNvPr>
          <p:cNvCxnSpPr>
            <a:cxnSpLocks/>
            <a:stCxn id="17" idx="1"/>
            <a:endCxn id="20" idx="3"/>
          </p:cNvCxnSpPr>
          <p:nvPr/>
        </p:nvCxnSpPr>
        <p:spPr>
          <a:xfrm flipH="1">
            <a:off x="6405053" y="3955560"/>
            <a:ext cx="3503340" cy="1147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E71FF0D8-C264-4B26-BDA8-2048311A4D74}"/>
              </a:ext>
            </a:extLst>
          </p:cNvPr>
          <p:cNvCxnSpPr>
            <a:stCxn id="20" idx="1"/>
          </p:cNvCxnSpPr>
          <p:nvPr/>
        </p:nvCxnSpPr>
        <p:spPr>
          <a:xfrm flipH="1" flipV="1">
            <a:off x="2289731" y="3448619"/>
            <a:ext cx="3152509" cy="1654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Image 23">
            <a:extLst>
              <a:ext uri="{FF2B5EF4-FFF2-40B4-BE49-F238E27FC236}">
                <a16:creationId xmlns:a16="http://schemas.microsoft.com/office/drawing/2014/main" id="{42A85522-BD8E-4BA8-9734-64F660323F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64383" y="3041757"/>
            <a:ext cx="596330" cy="41713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9741F14-F38D-D107-6D4A-AD391560E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2800" u="sng" dirty="0">
                <a:latin typeface="Marianne" panose="02000000000000000000" pitchFamily="2" charset="0"/>
              </a:rPr>
              <a:t>Cas d’usage MES : l’envoi de messages pour màj administratives ou convocation en vue d’une admission</a:t>
            </a:r>
            <a:br>
              <a:rPr lang="fr-FR" sz="2800" u="sng" dirty="0">
                <a:latin typeface="Marianne" panose="02000000000000000000" pitchFamily="2" charset="0"/>
              </a:rPr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2430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DF4462A-1DE0-3945-9976-9AF9A5E4D074}"/>
              </a:ext>
            </a:extLst>
          </p:cNvPr>
          <p:cNvSpPr txBox="1"/>
          <p:nvPr/>
        </p:nvSpPr>
        <p:spPr>
          <a:xfrm>
            <a:off x="0" y="902436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highlight>
                  <a:srgbClr val="FFFF00"/>
                </a:highlight>
                <a:latin typeface="Marianne" panose="02000000000000000000" pitchFamily="2" charset="0"/>
              </a:rPr>
              <a:t>A VOUS DE JOUER POUR CONSTRUIRE VOS CAS D’USAGE !</a:t>
            </a:r>
            <a:endParaRPr lang="fr-FR" dirty="0">
              <a:highlight>
                <a:srgbClr val="FFFF00"/>
              </a:highlight>
              <a:latin typeface="Marianne" panose="02000000000000000000" pitchFamily="2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3426DC2-15A7-E845-A774-FCA16A0A9881}"/>
              </a:ext>
            </a:extLst>
          </p:cNvPr>
          <p:cNvSpPr txBox="1"/>
          <p:nvPr/>
        </p:nvSpPr>
        <p:spPr>
          <a:xfrm>
            <a:off x="1258451" y="3102915"/>
            <a:ext cx="127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Mail / </a:t>
            </a:r>
          </a:p>
          <a:p>
            <a:pPr algn="ctr"/>
            <a:r>
              <a:rPr lang="fr-FR" sz="1200" dirty="0">
                <a:latin typeface="Marianne" panose="02000000000000000000" pitchFamily="2" charset="0"/>
              </a:rPr>
              <a:t>Sécurité</a:t>
            </a:r>
          </a:p>
        </p:txBody>
      </p:sp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688821ED-076E-644C-BADF-FCEAC4544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5938" y="4080284"/>
            <a:ext cx="962813" cy="100132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9845279-61DC-F543-9F8D-3BF9EA4E3E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3681" y="1663348"/>
            <a:ext cx="1183225" cy="1183225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6522BB6-6E2C-1C42-9EF4-AEBA4BC0C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4690" y="3964749"/>
            <a:ext cx="895214" cy="114587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BAB64798-4F2C-3D46-A28C-12B17DF1DF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1411" y="1654473"/>
            <a:ext cx="1200974" cy="1200974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7D2007B-41BA-204D-A8D3-F079A73D8D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914" y="4139823"/>
            <a:ext cx="642781" cy="88224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BF91AD1E-C7EF-4F48-9723-625E5D558C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46407" y="1618718"/>
            <a:ext cx="1079698" cy="1301988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78072719-6900-774F-BAC0-B6CCEEB91B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45225" y="1624893"/>
            <a:ext cx="1183225" cy="1260135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0FBEDC4E-ABFF-6C46-A761-89BEA0F42B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04985" y="4096805"/>
            <a:ext cx="983030" cy="968285"/>
          </a:xfrm>
          <a:prstGeom prst="rect">
            <a:avLst/>
          </a:prstGeom>
        </p:spPr>
      </p:pic>
      <p:pic>
        <p:nvPicPr>
          <p:cNvPr id="28" name="Image 27" descr="Une image contenant texte&#10;&#10;Description générée automatiquement">
            <a:extLst>
              <a:ext uri="{FF2B5EF4-FFF2-40B4-BE49-F238E27FC236}">
                <a16:creationId xmlns:a16="http://schemas.microsoft.com/office/drawing/2014/main" id="{5B950EF0-B3B3-BE4A-8995-7893C39499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81227" y="1680656"/>
            <a:ext cx="1011991" cy="1148609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5317A519-80C7-6844-925B-DDF0471B7C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74496" y="3964748"/>
            <a:ext cx="962814" cy="1140935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2133A65E-ED8D-1048-AE84-8E72B267C22E}"/>
              </a:ext>
            </a:extLst>
          </p:cNvPr>
          <p:cNvSpPr txBox="1"/>
          <p:nvPr/>
        </p:nvSpPr>
        <p:spPr>
          <a:xfrm>
            <a:off x="3078480" y="3102915"/>
            <a:ext cx="205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Échange de données / flux sécurisés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0E7F40EE-9C20-604B-9CC6-8016F6282B65}"/>
              </a:ext>
            </a:extLst>
          </p:cNvPr>
          <p:cNvSpPr txBox="1"/>
          <p:nvPr/>
        </p:nvSpPr>
        <p:spPr>
          <a:xfrm>
            <a:off x="5262880" y="3102915"/>
            <a:ext cx="205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Médecin </a:t>
            </a:r>
          </a:p>
          <a:p>
            <a:pPr algn="ctr"/>
            <a:r>
              <a:rPr lang="fr-FR" sz="1200" dirty="0">
                <a:latin typeface="Marianne" panose="02000000000000000000" pitchFamily="2" charset="0"/>
              </a:rPr>
              <a:t>généraliste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047C38E7-3149-C445-86D7-117B281C9BF7}"/>
              </a:ext>
            </a:extLst>
          </p:cNvPr>
          <p:cNvSpPr txBox="1"/>
          <p:nvPr/>
        </p:nvSpPr>
        <p:spPr>
          <a:xfrm>
            <a:off x="7045738" y="3102915"/>
            <a:ext cx="205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Établissement </a:t>
            </a:r>
          </a:p>
          <a:p>
            <a:pPr algn="ctr"/>
            <a:r>
              <a:rPr lang="fr-FR" sz="1200" dirty="0">
                <a:latin typeface="Marianne" panose="02000000000000000000" pitchFamily="2" charset="0"/>
              </a:rPr>
              <a:t>de santé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8711C22F-11C1-9344-86F6-FC8D677EE873}"/>
              </a:ext>
            </a:extLst>
          </p:cNvPr>
          <p:cNvSpPr txBox="1"/>
          <p:nvPr/>
        </p:nvSpPr>
        <p:spPr>
          <a:xfrm>
            <a:off x="9169178" y="3102915"/>
            <a:ext cx="205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Professionnel </a:t>
            </a:r>
            <a:br>
              <a:rPr lang="fr-FR" sz="1200" dirty="0">
                <a:latin typeface="Marianne" panose="02000000000000000000" pitchFamily="2" charset="0"/>
              </a:rPr>
            </a:br>
            <a:r>
              <a:rPr lang="fr-FR" sz="1200" dirty="0">
                <a:latin typeface="Marianne" panose="02000000000000000000" pitchFamily="2" charset="0"/>
              </a:rPr>
              <a:t>de santé libéral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DE7B9C69-700D-9449-9EFC-861CAEEFF5AC}"/>
              </a:ext>
            </a:extLst>
          </p:cNvPr>
          <p:cNvSpPr txBox="1"/>
          <p:nvPr/>
        </p:nvSpPr>
        <p:spPr>
          <a:xfrm>
            <a:off x="587003" y="5212024"/>
            <a:ext cx="127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Laboratoires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B92B31BE-A3F1-EB49-BED6-013AA3BB39BE}"/>
              </a:ext>
            </a:extLst>
          </p:cNvPr>
          <p:cNvSpPr txBox="1"/>
          <p:nvPr/>
        </p:nvSpPr>
        <p:spPr>
          <a:xfrm>
            <a:off x="2052320" y="5212024"/>
            <a:ext cx="205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Éditeur </a:t>
            </a:r>
            <a:br>
              <a:rPr lang="fr-FR" sz="1200" dirty="0">
                <a:latin typeface="Marianne" panose="02000000000000000000" pitchFamily="2" charset="0"/>
              </a:rPr>
            </a:br>
            <a:r>
              <a:rPr lang="fr-FR" sz="1200" dirty="0">
                <a:latin typeface="Marianne" panose="02000000000000000000" pitchFamily="2" charset="0"/>
              </a:rPr>
              <a:t>de logiciel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7437FE3A-510A-D84D-8674-8D1E3B4DC754}"/>
              </a:ext>
            </a:extLst>
          </p:cNvPr>
          <p:cNvSpPr txBox="1"/>
          <p:nvPr/>
        </p:nvSpPr>
        <p:spPr>
          <a:xfrm>
            <a:off x="4236720" y="5212024"/>
            <a:ext cx="2052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Pharmacie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D7B55C31-634D-D345-AAFF-B5A1F587E6BA}"/>
              </a:ext>
            </a:extLst>
          </p:cNvPr>
          <p:cNvSpPr txBox="1"/>
          <p:nvPr/>
        </p:nvSpPr>
        <p:spPr>
          <a:xfrm>
            <a:off x="6019578" y="5212024"/>
            <a:ext cx="205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Bilan / Compte-rendu</a:t>
            </a:r>
          </a:p>
          <a:p>
            <a:pPr algn="ctr"/>
            <a:r>
              <a:rPr lang="fr-FR" sz="1200" dirty="0">
                <a:latin typeface="Marianne" panose="02000000000000000000" pitchFamily="2" charset="0"/>
              </a:rPr>
              <a:t>médical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5398627C-75C2-ED48-A2C9-4F1785F4E9A9}"/>
              </a:ext>
            </a:extLst>
          </p:cNvPr>
          <p:cNvSpPr txBox="1"/>
          <p:nvPr/>
        </p:nvSpPr>
        <p:spPr>
          <a:xfrm>
            <a:off x="8143018" y="5212024"/>
            <a:ext cx="205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Usagers /</a:t>
            </a:r>
          </a:p>
          <a:p>
            <a:pPr algn="ctr"/>
            <a:r>
              <a:rPr lang="fr-FR" sz="1200" dirty="0">
                <a:latin typeface="Marianne" panose="02000000000000000000" pitchFamily="2" charset="0"/>
              </a:rPr>
              <a:t>Patients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D478E2E-DEC0-1942-B506-F367E37DA808}"/>
              </a:ext>
            </a:extLst>
          </p:cNvPr>
          <p:cNvSpPr txBox="1"/>
          <p:nvPr/>
        </p:nvSpPr>
        <p:spPr>
          <a:xfrm>
            <a:off x="9803653" y="5212024"/>
            <a:ext cx="2052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Marianne" panose="02000000000000000000" pitchFamily="2" charset="0"/>
              </a:rPr>
              <a:t>Établissements </a:t>
            </a:r>
            <a:br>
              <a:rPr lang="fr-FR" sz="1200" dirty="0">
                <a:latin typeface="Marianne" panose="02000000000000000000" pitchFamily="2" charset="0"/>
              </a:rPr>
            </a:br>
            <a:r>
              <a:rPr lang="fr-FR" sz="1200" dirty="0">
                <a:latin typeface="Marianne" panose="02000000000000000000" pitchFamily="2" charset="0"/>
              </a:rPr>
              <a:t>du secteur </a:t>
            </a:r>
            <a:br>
              <a:rPr lang="fr-FR" sz="1200" dirty="0">
                <a:latin typeface="Marianne" panose="02000000000000000000" pitchFamily="2" charset="0"/>
              </a:rPr>
            </a:br>
            <a:r>
              <a:rPr lang="fr-FR" sz="1200" dirty="0">
                <a:latin typeface="Marianne" panose="02000000000000000000" pitchFamily="2" charset="0"/>
              </a:rPr>
              <a:t>du médico-social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607BAC7-A3E4-384F-873B-F912F21B2EC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208233" y="3964748"/>
            <a:ext cx="1079698" cy="1079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6010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e-santé Occitanie logotype">
      <a:dk1>
        <a:srgbClr val="52646D"/>
      </a:dk1>
      <a:lt1>
        <a:srgbClr val="FFFFFF"/>
      </a:lt1>
      <a:dk2>
        <a:srgbClr val="FFFFFF"/>
      </a:dk2>
      <a:lt2>
        <a:srgbClr val="00ABA0"/>
      </a:lt2>
      <a:accent1>
        <a:srgbClr val="15B8D6"/>
      </a:accent1>
      <a:accent2>
        <a:srgbClr val="0060A7"/>
      </a:accent2>
      <a:accent3>
        <a:srgbClr val="C0C0C0"/>
      </a:accent3>
      <a:accent4>
        <a:srgbClr val="52646D"/>
      </a:accent4>
      <a:accent5>
        <a:srgbClr val="00ACCA"/>
      </a:accent5>
      <a:accent6>
        <a:srgbClr val="0A8CBE"/>
      </a:accent6>
      <a:hlink>
        <a:srgbClr val="44BADC"/>
      </a:hlink>
      <a:folHlink>
        <a:srgbClr val="0060A7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 PPT adaptée _ESANTE_OCCITANIE Format 169" id="{10E29080-ACC8-4A7B-AA88-E6D0871ABE0F}" vid="{94D1DA0B-1B93-467E-8AE7-801BBC504E2B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Modèle e-santé" ma:contentTypeID="0x010100C17816E005866444BED781057640088100D739E4757A69894B8C3D6F43C864E26E" ma:contentTypeVersion="20" ma:contentTypeDescription="" ma:contentTypeScope="" ma:versionID="f43341d459dbec3308d3263a27db188c">
  <xsd:schema xmlns:xsd="http://www.w3.org/2001/XMLSchema" xmlns:xs="http://www.w3.org/2001/XMLSchema" xmlns:p="http://schemas.microsoft.com/office/2006/metadata/properties" xmlns:ns1="http://schemas.microsoft.com/sharepoint/v3" xmlns:ns2="2a60bf09-78f3-4f6e-9a35-318ee9c34373" xmlns:ns3="867f5572-39d1-4305-9c63-2920d9f6c0a6" targetNamespace="http://schemas.microsoft.com/office/2006/metadata/properties" ma:root="true" ma:fieldsID="f7ad1655af5051057a51146550c23d0e" ns1:_="" ns2:_="" ns3:_="">
    <xsd:import namespace="http://schemas.microsoft.com/sharepoint/v3"/>
    <xsd:import namespace="2a60bf09-78f3-4f6e-9a35-318ee9c34373"/>
    <xsd:import namespace="867f5572-39d1-4305-9c63-2920d9f6c0a6"/>
    <xsd:element name="properties">
      <xsd:complexType>
        <xsd:sequence>
          <xsd:element name="documentManagement">
            <xsd:complexType>
              <xsd:all>
                <xsd:element ref="ns2:pd3e2e876cb74e329359f76e277116ab" minOccurs="0"/>
                <xsd:element ref="ns2:TaxCatchAll" minOccurs="0"/>
                <xsd:element ref="ns2:TaxCatchAllLabel" minOccurs="0"/>
                <xsd:element ref="ns2:gd4a25fe3d0d44dab76debadb32bd8d3" minOccurs="0"/>
                <xsd:element ref="ns2:f40ae5dee5574cf999e5ea4cf0b23577" minOccurs="0"/>
                <xsd:element ref="ns2:nefea63e2e5e4f6f972ed7870930823b" minOccurs="0"/>
                <xsd:element ref="ns2:f6805bb870bf4a078b056d7dd9218e57" minOccurs="0"/>
                <xsd:element ref="ns2:e472078c1f5a4d22aac9c1e1315791c6" minOccurs="0"/>
                <xsd:element ref="ns2:abeaec8427f1438f8872fe78e86f34a6" minOccurs="0"/>
                <xsd:element ref="ns2:ecabaf74b0d04e2ea92dc7516d2525ad" minOccurs="0"/>
                <xsd:element ref="ns2:n2f8aa669d3d4c0bb218a01240c5d2b6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Datemodification" minOccurs="0"/>
                <xsd:element ref="ns1:_ip_UnifiedCompliancePolicyProperties" minOccurs="0"/>
                <xsd:element ref="ns1:_ip_UnifiedCompliancePolicyUIAction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32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33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60bf09-78f3-4f6e-9a35-318ee9c34373" elementFormDefault="qualified">
    <xsd:import namespace="http://schemas.microsoft.com/office/2006/documentManagement/types"/>
    <xsd:import namespace="http://schemas.microsoft.com/office/infopath/2007/PartnerControls"/>
    <xsd:element name="pd3e2e876cb74e329359f76e277116ab" ma:index="8" nillable="true" ma:taxonomy="true" ma:internalName="pd3e2e876cb74e329359f76e277116ab" ma:taxonomyFieldName="P_x00f4_les" ma:displayName="Pôles" ma:default="2;#Support|bc19b912-1a97-46d5-9f7c-3f7b4ab36b8a" ma:fieldId="{9d3e2e87-6cb7-4e32-9359-f76e277116ab}" ma:sspId="27b0ebcd-6f27-4f07-8134-dc73aee9a979" ma:termSetId="0ec97f01-1712-460b-8d8f-696bd03a551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a09f143b-074c-407f-8503-c1e2f2617310}" ma:internalName="TaxCatchAll" ma:showField="CatchAllData" ma:web="2a60bf09-78f3-4f6e-9a35-318ee9c3437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a09f143b-074c-407f-8503-c1e2f2617310}" ma:internalName="TaxCatchAllLabel" ma:readOnly="true" ma:showField="CatchAllDataLabel" ma:web="2a60bf09-78f3-4f6e-9a35-318ee9c3437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d4a25fe3d0d44dab76debadb32bd8d3" ma:index="12" nillable="true" ma:taxonomy="true" ma:internalName="gd4a25fe3d0d44dab76debadb32bd8d3" ma:taxonomyFieldName="Services_x0020_r_x00e9_gionaux" ma:displayName="Services régionaux" ma:default="" ma:fieldId="{0d4a25fe-3d0d-44da-b76d-ebadb32bd8d3}" ma:taxonomyMulti="true" ma:sspId="27b0ebcd-6f27-4f07-8134-dc73aee9a979" ma:termSetId="a291990c-90e1-4d3a-99fc-2de21b51db8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40ae5dee5574cf999e5ea4cf0b23577" ma:index="14" nillable="true" ma:taxonomy="true" ma:internalName="f40ae5dee5574cf999e5ea4cf0b23577" ma:taxonomyFieldName="Services_x0020_internes_x0020__x0026__x0020_activit_x00e9_s" ma:displayName="Services internes &amp; activités" ma:default="" ma:fieldId="{f40ae5de-e557-4cf9-99e5-ea4cf0b23577}" ma:sspId="27b0ebcd-6f27-4f07-8134-dc73aee9a979" ma:termSetId="21954d90-9c24-4d8b-9870-0ee40db611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efea63e2e5e4f6f972ed7870930823b" ma:index="16" nillable="true" ma:taxonomy="true" ma:internalName="nefea63e2e5e4f6f972ed7870930823b" ma:taxonomyFieldName="Type_x0020_de_x0020_document" ma:displayName="Type de document" ma:indexed="true" ma:default="" ma:fieldId="{7efea63e-2e5e-4f6f-972e-d7870930823b}" ma:sspId="27b0ebcd-6f27-4f07-8134-dc73aee9a979" ma:termSetId="f8f01460-1c97-4201-a640-2912891767c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6805bb870bf4a078b056d7dd9218e57" ma:index="18" nillable="true" ma:taxonomy="true" ma:internalName="f6805bb870bf4a078b056d7dd9218e57" ma:taxonomyFieldName="Territoire" ma:displayName="Territoire" ma:readOnly="false" ma:default="" ma:fieldId="{f6805bb8-70bf-4a07-8b05-6d7dd9218e57}" ma:taxonomyMulti="true" ma:sspId="27b0ebcd-6f27-4f07-8134-dc73aee9a979" ma:termSetId="9512f81d-cb92-494e-ae1b-e7dcd5683d7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472078c1f5a4d22aac9c1e1315791c6" ma:index="20" nillable="true" ma:taxonomy="true" ma:internalName="e472078c1f5a4d22aac9c1e1315791c6" ma:taxonomyFieldName="Phases_x0020_service" ma:displayName="Phases service" ma:default="" ma:fieldId="{e472078c-1f5a-4d22-aac9-c1e1315791c6}" ma:sspId="27b0ebcd-6f27-4f07-8134-dc73aee9a979" ma:termSetId="3a03dfad-e37f-4f3a-893a-049df823bf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beaec8427f1438f8872fe78e86f34a6" ma:index="22" nillable="true" ma:taxonomy="true" ma:internalName="abeaec8427f1438f8872fe78e86f34a6" ma:taxonomyFieldName="Phases_x0020_projet" ma:displayName="Phases projet" ma:default="" ma:fieldId="{abeaec84-27f1-438f-8872-fe78e86f34a6}" ma:sspId="27b0ebcd-6f27-4f07-8134-dc73aee9a979" ma:termSetId="e2369327-2cf4-4689-a870-776459c07b9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cabaf74b0d04e2ea92dc7516d2525ad" ma:index="24" nillable="true" ma:taxonomy="true" ma:internalName="ecabaf74b0d04e2ea92dc7516d2525ad" ma:taxonomyFieldName="Profils_x0020_structures_x0020__x0026__x0020_utilisateurs" ma:displayName="Profils structures &amp; utilisateurs" ma:default="" ma:fieldId="{ecabaf74-b0d0-4e2e-a92d-c7516d2525ad}" ma:sspId="27b0ebcd-6f27-4f07-8134-dc73aee9a979" ma:termSetId="e0bb0556-4b3c-4329-8aec-73a707fcc16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2f8aa669d3d4c0bb218a01240c5d2b6" ma:index="26" nillable="true" ma:taxonomy="true" ma:internalName="n2f8aa669d3d4c0bb218a01240c5d2b6" ma:taxonomyFieldName="A_x0020_la_x0020_une" ma:displayName="A la une" ma:default="1;#Non|b52639b8-ac52-4455-b99e-97360e667202" ma:fieldId="{72f8aa66-9d3d-4c0b-b218-a01240c5d2b6}" ma:sspId="27b0ebcd-6f27-4f07-8134-dc73aee9a979" ma:termSetId="c6566464-c70d-44b1-a763-740510315fdd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7f5572-39d1-4305-9c63-2920d9f6c0a6" elementFormDefault="qualified">
    <xsd:import namespace="http://schemas.microsoft.com/office/2006/documentManagement/types"/>
    <xsd:import namespace="http://schemas.microsoft.com/office/infopath/2007/PartnerControls"/>
    <xsd:element name="MediaServiceAutoKeyPoints" ma:index="2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30" nillable="true" ma:displayName="Length (seconds)" ma:internalName="MediaLengthInSeconds" ma:readOnly="true">
      <xsd:simpleType>
        <xsd:restriction base="dms:Unknown"/>
      </xsd:simpleType>
    </xsd:element>
    <xsd:element name="Datemodification" ma:index="31" nillable="true" ma:displayName="Date modification" ma:format="DateTime" ma:internalName="Datemodification">
      <xsd:simpleType>
        <xsd:restriction base="dms:DateTime"/>
      </xsd:simpleType>
    </xsd:element>
    <xsd:element name="lcf76f155ced4ddcb4097134ff3c332f" ma:index="35" nillable="true" ma:taxonomy="true" ma:internalName="lcf76f155ced4ddcb4097134ff3c332f" ma:taxonomyFieldName="MediaServiceImageTags" ma:displayName="Balises d’images" ma:readOnly="false" ma:fieldId="{5cf76f15-5ced-4ddc-b409-7134ff3c332f}" ma:taxonomyMulti="true" ma:sspId="27b0ebcd-6f27-4f07-8134-dc73aee9a9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d4a25fe3d0d44dab76debadb32bd8d3 xmlns="2a60bf09-78f3-4f6e-9a35-318ee9c34373">
      <Terms xmlns="http://schemas.microsoft.com/office/infopath/2007/PartnerControls"/>
    </gd4a25fe3d0d44dab76debadb32bd8d3>
    <_ip_UnifiedCompliancePolicyUIAction xmlns="http://schemas.microsoft.com/sharepoint/v3" xsi:nil="true"/>
    <f6805bb870bf4a078b056d7dd9218e57 xmlns="2a60bf09-78f3-4f6e-9a35-318ee9c34373">
      <Terms xmlns="http://schemas.microsoft.com/office/infopath/2007/PartnerControls"/>
    </f6805bb870bf4a078b056d7dd9218e57>
    <abeaec8427f1438f8872fe78e86f34a6 xmlns="2a60bf09-78f3-4f6e-9a35-318ee9c34373">
      <Terms xmlns="http://schemas.microsoft.com/office/infopath/2007/PartnerControls"/>
    </abeaec8427f1438f8872fe78e86f34a6>
    <pd3e2e876cb74e329359f76e277116ab xmlns="2a60bf09-78f3-4f6e-9a35-318ee9c34373">
      <Terms xmlns="http://schemas.microsoft.com/office/infopath/2007/PartnerControls">
        <TermInfo xmlns="http://schemas.microsoft.com/office/infopath/2007/PartnerControls">
          <TermName xmlns="http://schemas.microsoft.com/office/infopath/2007/PartnerControls">Support</TermName>
          <TermId xmlns="http://schemas.microsoft.com/office/infopath/2007/PartnerControls">bc19b912-1a97-46d5-9f7c-3f7b4ab36b8a</TermId>
        </TermInfo>
      </Terms>
    </pd3e2e876cb74e329359f76e277116ab>
    <e472078c1f5a4d22aac9c1e1315791c6 xmlns="2a60bf09-78f3-4f6e-9a35-318ee9c34373">
      <Terms xmlns="http://schemas.microsoft.com/office/infopath/2007/PartnerControls"/>
    </e472078c1f5a4d22aac9c1e1315791c6>
    <n2f8aa669d3d4c0bb218a01240c5d2b6 xmlns="2a60bf09-78f3-4f6e-9a35-318ee9c34373">
      <Terms xmlns="http://schemas.microsoft.com/office/infopath/2007/PartnerControls">
        <TermInfo xmlns="http://schemas.microsoft.com/office/infopath/2007/PartnerControls">
          <TermName xmlns="http://schemas.microsoft.com/office/infopath/2007/PartnerControls">Non</TermName>
          <TermId xmlns="http://schemas.microsoft.com/office/infopath/2007/PartnerControls">b52639b8-ac52-4455-b99e-97360e667202</TermId>
        </TermInfo>
      </Terms>
    </n2f8aa669d3d4c0bb218a01240c5d2b6>
    <f40ae5dee5574cf999e5ea4cf0b23577 xmlns="2a60bf09-78f3-4f6e-9a35-318ee9c34373">
      <Terms xmlns="http://schemas.microsoft.com/office/infopath/2007/PartnerControls"/>
    </f40ae5dee5574cf999e5ea4cf0b23577>
    <ecabaf74b0d04e2ea92dc7516d2525ad xmlns="2a60bf09-78f3-4f6e-9a35-318ee9c34373">
      <Terms xmlns="http://schemas.microsoft.com/office/infopath/2007/PartnerControls"/>
    </ecabaf74b0d04e2ea92dc7516d2525ad>
    <_ip_UnifiedCompliancePolicyProperties xmlns="http://schemas.microsoft.com/sharepoint/v3" xsi:nil="true"/>
    <TaxCatchAll xmlns="2a60bf09-78f3-4f6e-9a35-318ee9c34373">
      <Value>2</Value>
      <Value>1</Value>
    </TaxCatchAll>
    <nefea63e2e5e4f6f972ed7870930823b xmlns="2a60bf09-78f3-4f6e-9a35-318ee9c34373">
      <Terms xmlns="http://schemas.microsoft.com/office/infopath/2007/PartnerControls"/>
    </nefea63e2e5e4f6f972ed7870930823b>
    <Datemodification xmlns="867f5572-39d1-4305-9c63-2920d9f6c0a6" xsi:nil="true"/>
    <lcf76f155ced4ddcb4097134ff3c332f xmlns="867f5572-39d1-4305-9c63-2920d9f6c0a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2F6F115-954C-4ED5-9E07-4393F5E367F7}"/>
</file>

<file path=customXml/itemProps2.xml><?xml version="1.0" encoding="utf-8"?>
<ds:datastoreItem xmlns:ds="http://schemas.openxmlformats.org/officeDocument/2006/customXml" ds:itemID="{F66F7F40-0677-42AE-BD9F-44A1AEDC5BA8}"/>
</file>

<file path=customXml/itemProps3.xml><?xml version="1.0" encoding="utf-8"?>
<ds:datastoreItem xmlns:ds="http://schemas.openxmlformats.org/officeDocument/2006/customXml" ds:itemID="{8A1EC766-3306-41BD-99CA-2A0EC8C5060A}"/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809</Words>
  <Application>Microsoft Office PowerPoint</Application>
  <PresentationFormat>Grand écran</PresentationFormat>
  <Paragraphs>69</Paragraphs>
  <Slides>9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21" baseType="lpstr">
      <vt:lpstr>Arial</vt:lpstr>
      <vt:lpstr>Calibri</vt:lpstr>
      <vt:lpstr>Calibri Light</vt:lpstr>
      <vt:lpstr>Marianne</vt:lpstr>
      <vt:lpstr>Nunito Sans</vt:lpstr>
      <vt:lpstr>Open Sans</vt:lpstr>
      <vt:lpstr>Open Sans Courant</vt:lpstr>
      <vt:lpstr>Open Sans Light</vt:lpstr>
      <vt:lpstr>Open Sans Semibold</vt:lpstr>
      <vt:lpstr>Quicksand</vt:lpstr>
      <vt:lpstr>Thème Office</vt:lpstr>
      <vt:lpstr>1_Thème Office</vt:lpstr>
      <vt:lpstr>Catalogue de cas d’usage MSS </vt:lpstr>
      <vt:lpstr>LES CAS D’USAGE LES PLUS FREQUENTS…</vt:lpstr>
      <vt:lpstr>Cas d’usage MSS pro : l’envoi de compte rendu opératoire</vt:lpstr>
      <vt:lpstr>Cas d’usage MSS pro /MES : l’envoi de compte-rendu interPS et au patient </vt:lpstr>
      <vt:lpstr>Cas d’usage MES : l’envoi d’ordonnance</vt:lpstr>
      <vt:lpstr>Cas d’usage MES : l’envoi de messages en situation palliative</vt:lpstr>
      <vt:lpstr>Cas d’usage MES : l’envoi de questionnaire</vt:lpstr>
      <vt:lpstr>Cas d’usage MES : l’envoi de messages pour màj administratives ou convocation en vue d’une admission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Catalogue de cas d’usage MSS </dc:title>
  <dc:creator>David DUPONT</dc:creator>
  <cp:lastModifiedBy>David DUPONT</cp:lastModifiedBy>
  <cp:revision>1</cp:revision>
  <dcterms:created xsi:type="dcterms:W3CDTF">2022-06-15T14:55:09Z</dcterms:created>
  <dcterms:modified xsi:type="dcterms:W3CDTF">2022-06-17T08:00:05Z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0x010100C17816E005866444BED781057640088100D739E4757A69894B8C3D6F43C864E26E</vt:lpwstr>
  </property>
</Properties>
</file>