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sldIdLst>
    <p:sldId id="2145707647" r:id="rId3"/>
    <p:sldId id="335" r:id="rId4"/>
    <p:sldId id="2145707648" r:id="rId5"/>
    <p:sldId id="2145707645" r:id="rId6"/>
    <p:sldId id="2145707646" r:id="rId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A01AF1C-B48D-41BF-AC57-1D0D5C9677A2}" v="12" dt="2022-06-16T13:41:46.2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62" d="100"/>
          <a:sy n="62" d="100"/>
        </p:scale>
        <p:origin x="10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slide" Target="slides/slide5.xml"/><Relationship Id="rId12"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customXml" Target="../customXml/item2.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 Id="rId14"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d DUPONT" userId="b6c6c315-9d5b-4419-b2d4-8499c5bedb47" providerId="ADAL" clId="{EA01AF1C-B48D-41BF-AC57-1D0D5C9677A2}"/>
    <pc:docChg chg="custSel addSld delSld modSld">
      <pc:chgData name="David DUPONT" userId="b6c6c315-9d5b-4419-b2d4-8499c5bedb47" providerId="ADAL" clId="{EA01AF1C-B48D-41BF-AC57-1D0D5C9677A2}" dt="2022-06-17T09:46:44.548" v="898" actId="20577"/>
      <pc:docMkLst>
        <pc:docMk/>
      </pc:docMkLst>
      <pc:sldChg chg="del">
        <pc:chgData name="David DUPONT" userId="b6c6c315-9d5b-4419-b2d4-8499c5bedb47" providerId="ADAL" clId="{EA01AF1C-B48D-41BF-AC57-1D0D5C9677A2}" dt="2022-06-16T13:43:58.688" v="835" actId="47"/>
        <pc:sldMkLst>
          <pc:docMk/>
          <pc:sldMk cId="4247977024" sldId="256"/>
        </pc:sldMkLst>
      </pc:sldChg>
      <pc:sldChg chg="delSp modSp mod">
        <pc:chgData name="David DUPONT" userId="b6c6c315-9d5b-4419-b2d4-8499c5bedb47" providerId="ADAL" clId="{EA01AF1C-B48D-41BF-AC57-1D0D5C9677A2}" dt="2022-06-17T09:46:44.548" v="898" actId="20577"/>
        <pc:sldMkLst>
          <pc:docMk/>
          <pc:sldMk cId="2936777432" sldId="335"/>
        </pc:sldMkLst>
        <pc:spChg chg="mod">
          <ac:chgData name="David DUPONT" userId="b6c6c315-9d5b-4419-b2d4-8499c5bedb47" providerId="ADAL" clId="{EA01AF1C-B48D-41BF-AC57-1D0D5C9677A2}" dt="2022-06-16T13:35:04.535" v="773" actId="20577"/>
          <ac:spMkLst>
            <pc:docMk/>
            <pc:sldMk cId="2936777432" sldId="335"/>
            <ac:spMk id="6" creationId="{7C2AC570-08E7-A042-8C4C-A6A83B00F2A0}"/>
          </ac:spMkLst>
        </pc:spChg>
        <pc:spChg chg="del">
          <ac:chgData name="David DUPONT" userId="b6c6c315-9d5b-4419-b2d4-8499c5bedb47" providerId="ADAL" clId="{EA01AF1C-B48D-41BF-AC57-1D0D5C9677A2}" dt="2022-06-16T13:29:37.778" v="71" actId="478"/>
          <ac:spMkLst>
            <pc:docMk/>
            <pc:sldMk cId="2936777432" sldId="335"/>
            <ac:spMk id="7" creationId="{826CCC7E-D98C-429A-A6E7-44F2F8D3F9B9}"/>
          </ac:spMkLst>
        </pc:spChg>
        <pc:spChg chg="mod">
          <ac:chgData name="David DUPONT" userId="b6c6c315-9d5b-4419-b2d4-8499c5bedb47" providerId="ADAL" clId="{EA01AF1C-B48D-41BF-AC57-1D0D5C9677A2}" dt="2022-06-17T09:46:44.548" v="898" actId="20577"/>
          <ac:spMkLst>
            <pc:docMk/>
            <pc:sldMk cId="2936777432" sldId="335"/>
            <ac:spMk id="8" creationId="{25A547D6-8041-4E16-8E48-34C7A1D3ED5E}"/>
          </ac:spMkLst>
        </pc:spChg>
        <pc:spChg chg="del">
          <ac:chgData name="David DUPONT" userId="b6c6c315-9d5b-4419-b2d4-8499c5bedb47" providerId="ADAL" clId="{EA01AF1C-B48D-41BF-AC57-1D0D5C9677A2}" dt="2022-06-16T13:34:47.150" v="742" actId="478"/>
          <ac:spMkLst>
            <pc:docMk/>
            <pc:sldMk cId="2936777432" sldId="335"/>
            <ac:spMk id="73" creationId="{ADBEE57A-DA68-4914-ADC0-FB7E993687D2}"/>
          </ac:spMkLst>
        </pc:spChg>
        <pc:spChg chg="del">
          <ac:chgData name="David DUPONT" userId="b6c6c315-9d5b-4419-b2d4-8499c5bedb47" providerId="ADAL" clId="{EA01AF1C-B48D-41BF-AC57-1D0D5C9677A2}" dt="2022-06-16T13:34:49.008" v="744" actId="478"/>
          <ac:spMkLst>
            <pc:docMk/>
            <pc:sldMk cId="2936777432" sldId="335"/>
            <ac:spMk id="74" creationId="{41963AAE-2FBC-4EA9-ACEA-EEAE94CDFE32}"/>
          </ac:spMkLst>
        </pc:spChg>
        <pc:spChg chg="del">
          <ac:chgData name="David DUPONT" userId="b6c6c315-9d5b-4419-b2d4-8499c5bedb47" providerId="ADAL" clId="{EA01AF1C-B48D-41BF-AC57-1D0D5C9677A2}" dt="2022-06-16T13:34:44.029" v="739" actId="478"/>
          <ac:spMkLst>
            <pc:docMk/>
            <pc:sldMk cId="2936777432" sldId="335"/>
            <ac:spMk id="75" creationId="{6F303217-F456-45F3-804D-1D7CCB23A927}"/>
          </ac:spMkLst>
        </pc:spChg>
        <pc:spChg chg="del mod">
          <ac:chgData name="David DUPONT" userId="b6c6c315-9d5b-4419-b2d4-8499c5bedb47" providerId="ADAL" clId="{EA01AF1C-B48D-41BF-AC57-1D0D5C9677A2}" dt="2022-06-16T13:34:47.821" v="743" actId="478"/>
          <ac:spMkLst>
            <pc:docMk/>
            <pc:sldMk cId="2936777432" sldId="335"/>
            <ac:spMk id="78" creationId="{EA63087A-2822-4813-BA48-39E35E6D02C5}"/>
          </ac:spMkLst>
        </pc:spChg>
        <pc:spChg chg="del">
          <ac:chgData name="David DUPONT" userId="b6c6c315-9d5b-4419-b2d4-8499c5bedb47" providerId="ADAL" clId="{EA01AF1C-B48D-41BF-AC57-1D0D5C9677A2}" dt="2022-06-16T13:34:42.873" v="738" actId="478"/>
          <ac:spMkLst>
            <pc:docMk/>
            <pc:sldMk cId="2936777432" sldId="335"/>
            <ac:spMk id="80" creationId="{BDA8CA7F-31B4-468A-895D-941C04E7DF16}"/>
          </ac:spMkLst>
        </pc:spChg>
        <pc:grpChg chg="del mod">
          <ac:chgData name="David DUPONT" userId="b6c6c315-9d5b-4419-b2d4-8499c5bedb47" providerId="ADAL" clId="{EA01AF1C-B48D-41BF-AC57-1D0D5C9677A2}" dt="2022-06-16T13:34:46.462" v="741" actId="478"/>
          <ac:grpSpMkLst>
            <pc:docMk/>
            <pc:sldMk cId="2936777432" sldId="335"/>
            <ac:grpSpMk id="77" creationId="{E19FF10D-CF36-4205-9518-E51F7F44DA30}"/>
          </ac:grpSpMkLst>
        </pc:grpChg>
        <pc:picChg chg="del mod">
          <ac:chgData name="David DUPONT" userId="b6c6c315-9d5b-4419-b2d4-8499c5bedb47" providerId="ADAL" clId="{EA01AF1C-B48D-41BF-AC57-1D0D5C9677A2}" dt="2022-06-16T13:34:44.776" v="740" actId="478"/>
          <ac:picMkLst>
            <pc:docMk/>
            <pc:sldMk cId="2936777432" sldId="335"/>
            <ac:picMk id="9" creationId="{441EDC52-4DE9-45BD-85BD-87E6F5D487B5}"/>
          </ac:picMkLst>
        </pc:picChg>
        <pc:picChg chg="mod">
          <ac:chgData name="David DUPONT" userId="b6c6c315-9d5b-4419-b2d4-8499c5bedb47" providerId="ADAL" clId="{EA01AF1C-B48D-41BF-AC57-1D0D5C9677A2}" dt="2022-06-16T13:41:46.265" v="831" actId="1076"/>
          <ac:picMkLst>
            <pc:docMk/>
            <pc:sldMk cId="2936777432" sldId="335"/>
            <ac:picMk id="10" creationId="{A80651C0-FE8A-4F56-9352-751FAC3B1A15}"/>
          </ac:picMkLst>
        </pc:picChg>
        <pc:picChg chg="del">
          <ac:chgData name="David DUPONT" userId="b6c6c315-9d5b-4419-b2d4-8499c5bedb47" providerId="ADAL" clId="{EA01AF1C-B48D-41BF-AC57-1D0D5C9677A2}" dt="2022-06-16T13:34:46.462" v="741" actId="478"/>
          <ac:picMkLst>
            <pc:docMk/>
            <pc:sldMk cId="2936777432" sldId="335"/>
            <ac:picMk id="79" creationId="{FC9A55E7-FCF1-4183-ADEE-B8E1D42F5D6D}"/>
          </ac:picMkLst>
        </pc:picChg>
        <pc:cxnChg chg="del">
          <ac:chgData name="David DUPONT" userId="b6c6c315-9d5b-4419-b2d4-8499c5bedb47" providerId="ADAL" clId="{EA01AF1C-B48D-41BF-AC57-1D0D5C9677A2}" dt="2022-06-16T13:34:49.559" v="745" actId="478"/>
          <ac:cxnSpMkLst>
            <pc:docMk/>
            <pc:sldMk cId="2936777432" sldId="335"/>
            <ac:cxnSpMk id="72" creationId="{8BA2A0B9-3D43-4FCA-9683-F521E5A7508F}"/>
          </ac:cxnSpMkLst>
        </pc:cxnChg>
        <pc:cxnChg chg="del">
          <ac:chgData name="David DUPONT" userId="b6c6c315-9d5b-4419-b2d4-8499c5bedb47" providerId="ADAL" clId="{EA01AF1C-B48D-41BF-AC57-1D0D5C9677A2}" dt="2022-06-16T13:34:50.137" v="746" actId="478"/>
          <ac:cxnSpMkLst>
            <pc:docMk/>
            <pc:sldMk cId="2936777432" sldId="335"/>
            <ac:cxnSpMk id="76" creationId="{78E55B44-0973-49F0-A2D9-B329A60C7A70}"/>
          </ac:cxnSpMkLst>
        </pc:cxnChg>
      </pc:sldChg>
      <pc:sldChg chg="del">
        <pc:chgData name="David DUPONT" userId="b6c6c315-9d5b-4419-b2d4-8499c5bedb47" providerId="ADAL" clId="{EA01AF1C-B48D-41BF-AC57-1D0D5C9677A2}" dt="2022-06-16T13:26:56.084" v="0" actId="47"/>
        <pc:sldMkLst>
          <pc:docMk/>
          <pc:sldMk cId="1557032927" sldId="737"/>
        </pc:sldMkLst>
      </pc:sldChg>
      <pc:sldChg chg="delSp modSp del mod">
        <pc:chgData name="David DUPONT" userId="b6c6c315-9d5b-4419-b2d4-8499c5bedb47" providerId="ADAL" clId="{EA01AF1C-B48D-41BF-AC57-1D0D5C9677A2}" dt="2022-06-16T13:43:57.436" v="834" actId="47"/>
        <pc:sldMkLst>
          <pc:docMk/>
          <pc:sldMk cId="610259989" sldId="2145707644"/>
        </pc:sldMkLst>
        <pc:spChg chg="del mod">
          <ac:chgData name="David DUPONT" userId="b6c6c315-9d5b-4419-b2d4-8499c5bedb47" providerId="ADAL" clId="{EA01AF1C-B48D-41BF-AC57-1D0D5C9677A2}" dt="2022-06-16T13:27:43.400" v="70" actId="478"/>
          <ac:spMkLst>
            <pc:docMk/>
            <pc:sldMk cId="610259989" sldId="2145707644"/>
            <ac:spMk id="5" creationId="{AC979BFB-089B-58C7-62B0-ECB69C1C2ACA}"/>
          </ac:spMkLst>
        </pc:spChg>
      </pc:sldChg>
      <pc:sldChg chg="addSp delSp modSp mod">
        <pc:chgData name="David DUPONT" userId="b6c6c315-9d5b-4419-b2d4-8499c5bedb47" providerId="ADAL" clId="{EA01AF1C-B48D-41BF-AC57-1D0D5C9677A2}" dt="2022-06-17T08:02:28.241" v="841" actId="478"/>
        <pc:sldMkLst>
          <pc:docMk/>
          <pc:sldMk cId="723240519" sldId="2145707647"/>
        </pc:sldMkLst>
        <pc:spChg chg="del mod">
          <ac:chgData name="David DUPONT" userId="b6c6c315-9d5b-4419-b2d4-8499c5bedb47" providerId="ADAL" clId="{EA01AF1C-B48D-41BF-AC57-1D0D5C9677A2}" dt="2022-06-17T08:02:27.350" v="840" actId="478"/>
          <ac:spMkLst>
            <pc:docMk/>
            <pc:sldMk cId="723240519" sldId="2145707647"/>
            <ac:spMk id="3" creationId="{A75DD57B-D2FD-4C33-930F-EB8C53D1868F}"/>
          </ac:spMkLst>
        </pc:spChg>
        <pc:spChg chg="mod">
          <ac:chgData name="David DUPONT" userId="b6c6c315-9d5b-4419-b2d4-8499c5bedb47" providerId="ADAL" clId="{EA01AF1C-B48D-41BF-AC57-1D0D5C9677A2}" dt="2022-06-16T13:44:59.231" v="839" actId="20577"/>
          <ac:spMkLst>
            <pc:docMk/>
            <pc:sldMk cId="723240519" sldId="2145707647"/>
            <ac:spMk id="4" creationId="{8AAEE380-7712-4C67-BF3F-5BD800F1CCFC}"/>
          </ac:spMkLst>
        </pc:spChg>
        <pc:spChg chg="add del mod">
          <ac:chgData name="David DUPONT" userId="b6c6c315-9d5b-4419-b2d4-8499c5bedb47" providerId="ADAL" clId="{EA01AF1C-B48D-41BF-AC57-1D0D5C9677A2}" dt="2022-06-17T08:02:28.241" v="841" actId="478"/>
          <ac:spMkLst>
            <pc:docMk/>
            <pc:sldMk cId="723240519" sldId="2145707647"/>
            <ac:spMk id="5" creationId="{DE9E85A2-012B-EA55-5C68-E51BDE9A3E80}"/>
          </ac:spMkLst>
        </pc:spChg>
        <pc:spChg chg="del mod">
          <ac:chgData name="David DUPONT" userId="b6c6c315-9d5b-4419-b2d4-8499c5bedb47" providerId="ADAL" clId="{EA01AF1C-B48D-41BF-AC57-1D0D5C9677A2}" dt="2022-06-16T13:27:25.254" v="67" actId="478"/>
          <ac:spMkLst>
            <pc:docMk/>
            <pc:sldMk cId="723240519" sldId="2145707647"/>
            <ac:spMk id="6" creationId="{6E078EFA-1E08-4B8A-8695-EA6159FE27E3}"/>
          </ac:spMkLst>
        </pc:spChg>
      </pc:sldChg>
      <pc:sldChg chg="modSp add mod">
        <pc:chgData name="David DUPONT" userId="b6c6c315-9d5b-4419-b2d4-8499c5bedb47" providerId="ADAL" clId="{EA01AF1C-B48D-41BF-AC57-1D0D5C9677A2}" dt="2022-06-16T13:42:38.106" v="833" actId="13926"/>
        <pc:sldMkLst>
          <pc:docMk/>
          <pc:sldMk cId="3708288610" sldId="2145707648"/>
        </pc:sldMkLst>
        <pc:spChg chg="mod">
          <ac:chgData name="David DUPONT" userId="b6c6c315-9d5b-4419-b2d4-8499c5bedb47" providerId="ADAL" clId="{EA01AF1C-B48D-41BF-AC57-1D0D5C9677A2}" dt="2022-06-16T13:42:38.106" v="833" actId="13926"/>
          <ac:spMkLst>
            <pc:docMk/>
            <pc:sldMk cId="3708288610" sldId="2145707648"/>
            <ac:spMk id="5" creationId="{AC979BFB-089B-58C7-62B0-ECB69C1C2ACA}"/>
          </ac:spMkLst>
        </pc:spChg>
      </pc:sldChg>
      <pc:sldMasterChg chg="delSldLayout">
        <pc:chgData name="David DUPONT" userId="b6c6c315-9d5b-4419-b2d4-8499c5bedb47" providerId="ADAL" clId="{EA01AF1C-B48D-41BF-AC57-1D0D5C9677A2}" dt="2022-06-16T13:26:56.084" v="0" actId="47"/>
        <pc:sldMasterMkLst>
          <pc:docMk/>
          <pc:sldMasterMk cId="1341564751" sldId="2147483648"/>
        </pc:sldMasterMkLst>
        <pc:sldLayoutChg chg="del">
          <pc:chgData name="David DUPONT" userId="b6c6c315-9d5b-4419-b2d4-8499c5bedb47" providerId="ADAL" clId="{EA01AF1C-B48D-41BF-AC57-1D0D5C9677A2}" dt="2022-06-16T13:26:56.084" v="0" actId="47"/>
          <pc:sldLayoutMkLst>
            <pc:docMk/>
            <pc:sldMasterMk cId="1341564751" sldId="2147483648"/>
            <pc:sldLayoutMk cId="2845425705" sldId="214748366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7.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7.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7.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7.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7.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19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9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9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03.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2.xml"/><Relationship Id="rId4" Type="http://schemas.openxmlformats.org/officeDocument/2006/relationships/image" Target="../media/image4.jpeg"/></Relationships>
</file>

<file path=ppt/slideLayouts/_rels/slideLayout204.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2.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7.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7.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7.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7.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BC387ED-C65A-980C-C7C5-5ABB977B671E}"/>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48C38FBE-AA35-08E3-21B7-26C2782237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7A576FDB-7921-5682-4C95-C697B9ACFBC1}"/>
              </a:ext>
            </a:extLst>
          </p:cNvPr>
          <p:cNvSpPr>
            <a:spLocks noGrp="1"/>
          </p:cNvSpPr>
          <p:nvPr>
            <p:ph type="dt" sz="half" idx="10"/>
          </p:nvPr>
        </p:nvSpPr>
        <p:spPr/>
        <p:txBody>
          <a:bodyPr/>
          <a:lstStyle/>
          <a:p>
            <a:fld id="{F21FA750-E61F-4C4A-8E30-F85065A8D082}" type="datetimeFigureOut">
              <a:rPr lang="fr-FR" smtClean="0"/>
              <a:t>17/06/2022</a:t>
            </a:fld>
            <a:endParaRPr lang="fr-FR"/>
          </a:p>
        </p:txBody>
      </p:sp>
      <p:sp>
        <p:nvSpPr>
          <p:cNvPr id="5" name="Espace réservé du pied de page 4">
            <a:extLst>
              <a:ext uri="{FF2B5EF4-FFF2-40B4-BE49-F238E27FC236}">
                <a16:creationId xmlns:a16="http://schemas.microsoft.com/office/drawing/2014/main" id="{33A02F8D-CC3C-EB8D-9D65-E7D82B0CB18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9FE866A-C022-14BE-7C30-7D98D9DAB129}"/>
              </a:ext>
            </a:extLst>
          </p:cNvPr>
          <p:cNvSpPr>
            <a:spLocks noGrp="1"/>
          </p:cNvSpPr>
          <p:nvPr>
            <p:ph type="sldNum" sz="quarter" idx="12"/>
          </p:nvPr>
        </p:nvSpPr>
        <p:spPr/>
        <p:txBody>
          <a:bodyPr/>
          <a:lstStyle/>
          <a:p>
            <a:fld id="{29BF990B-2C55-49AC-BEBA-DC3E956BB5FB}" type="slidenum">
              <a:rPr lang="fr-FR" smtClean="0"/>
              <a:t>‹N°›</a:t>
            </a:fld>
            <a:endParaRPr lang="fr-FR"/>
          </a:p>
        </p:txBody>
      </p:sp>
    </p:spTree>
    <p:extLst>
      <p:ext uri="{BB962C8B-B14F-4D97-AF65-F5344CB8AC3E}">
        <p14:creationId xmlns:p14="http://schemas.microsoft.com/office/powerpoint/2010/main" val="11821984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F77A023-2D5C-0994-75E7-9D274967C3C9}"/>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93C2B60-F795-2AAD-FD13-A14BC4A8FFD4}"/>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4FF2501-D9E6-B2E2-659C-D73293FFB4B7}"/>
              </a:ext>
            </a:extLst>
          </p:cNvPr>
          <p:cNvSpPr>
            <a:spLocks noGrp="1"/>
          </p:cNvSpPr>
          <p:nvPr>
            <p:ph type="dt" sz="half" idx="10"/>
          </p:nvPr>
        </p:nvSpPr>
        <p:spPr/>
        <p:txBody>
          <a:bodyPr/>
          <a:lstStyle/>
          <a:p>
            <a:fld id="{F21FA750-E61F-4C4A-8E30-F85065A8D082}" type="datetimeFigureOut">
              <a:rPr lang="fr-FR" smtClean="0"/>
              <a:t>17/06/2022</a:t>
            </a:fld>
            <a:endParaRPr lang="fr-FR"/>
          </a:p>
        </p:txBody>
      </p:sp>
      <p:sp>
        <p:nvSpPr>
          <p:cNvPr id="5" name="Espace réservé du pied de page 4">
            <a:extLst>
              <a:ext uri="{FF2B5EF4-FFF2-40B4-BE49-F238E27FC236}">
                <a16:creationId xmlns:a16="http://schemas.microsoft.com/office/drawing/2014/main" id="{B620AE2E-3478-FBD3-D168-1DA9DB514D7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0203EDB-C40F-4420-D58D-FB47116D63FB}"/>
              </a:ext>
            </a:extLst>
          </p:cNvPr>
          <p:cNvSpPr>
            <a:spLocks noGrp="1"/>
          </p:cNvSpPr>
          <p:nvPr>
            <p:ph type="sldNum" sz="quarter" idx="12"/>
          </p:nvPr>
        </p:nvSpPr>
        <p:spPr/>
        <p:txBody>
          <a:bodyPr/>
          <a:lstStyle/>
          <a:p>
            <a:fld id="{29BF990B-2C55-49AC-BEBA-DC3E956BB5FB}" type="slidenum">
              <a:rPr lang="fr-FR" smtClean="0"/>
              <a:t>‹N°›</a:t>
            </a:fld>
            <a:endParaRPr lang="fr-FR"/>
          </a:p>
        </p:txBody>
      </p:sp>
    </p:spTree>
    <p:extLst>
      <p:ext uri="{BB962C8B-B14F-4D97-AF65-F5344CB8AC3E}">
        <p14:creationId xmlns:p14="http://schemas.microsoft.com/office/powerpoint/2010/main" val="413436398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Partie 5 pour imp avec services imagerie">
    <p:bg>
      <p:bgPr>
        <a:solidFill>
          <a:schemeClr val="bg1"/>
        </a:solidFill>
        <a:effectLst/>
      </p:bgPr>
    </p:bg>
    <p:spTree>
      <p:nvGrpSpPr>
        <p:cNvPr id="1" name=""/>
        <p:cNvGrpSpPr/>
        <p:nvPr/>
      </p:nvGrpSpPr>
      <p:grpSpPr>
        <a:xfrm>
          <a:off x="0" y="0"/>
          <a:ext cx="0" cy="0"/>
          <a:chOff x="0" y="0"/>
          <a:chExt cx="0" cy="0"/>
        </a:xfrm>
      </p:grpSpPr>
      <p:sp>
        <p:nvSpPr>
          <p:cNvPr id="7" name="Ellipse 6"/>
          <p:cNvSpPr/>
          <p:nvPr userDrawn="1"/>
        </p:nvSpPr>
        <p:spPr>
          <a:xfrm>
            <a:off x="1932204" y="1190171"/>
            <a:ext cx="1216800" cy="1215750"/>
          </a:xfrm>
          <a:prstGeom prst="ellipse">
            <a:avLst/>
          </a:prstGeom>
          <a:gradFill>
            <a:gsLst>
              <a:gs pos="0">
                <a:srgbClr val="FAB600"/>
              </a:gs>
              <a:gs pos="59000">
                <a:srgbClr val="ED6C4D"/>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gradFill>
                <a:gsLst>
                  <a:gs pos="0">
                    <a:srgbClr val="A0D4D1"/>
                  </a:gs>
                  <a:gs pos="59000">
                    <a:srgbClr val="00ABA0"/>
                  </a:gs>
                </a:gsLst>
                <a:lin ang="8100000" scaled="1"/>
              </a:gradFill>
            </a:endParaRPr>
          </a:p>
        </p:txBody>
      </p:sp>
      <p:cxnSp>
        <p:nvCxnSpPr>
          <p:cNvPr id="8" name="Connecteur droit 7"/>
          <p:cNvCxnSpPr/>
          <p:nvPr userDrawn="1"/>
        </p:nvCxnSpPr>
        <p:spPr>
          <a:xfrm>
            <a:off x="3640754" y="1812701"/>
            <a:ext cx="2705831" cy="0"/>
          </a:xfrm>
          <a:prstGeom prst="line">
            <a:avLst/>
          </a:prstGeom>
          <a:ln>
            <a:solidFill>
              <a:srgbClr val="ED6C4D"/>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rgbClr val="ED6C4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rgbClr val="ED6C4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pic>
        <p:nvPicPr>
          <p:cNvPr id="12" name="Image 11">
            <a:extLst>
              <a:ext uri="{FF2B5EF4-FFF2-40B4-BE49-F238E27FC236}">
                <a16:creationId xmlns:a16="http://schemas.microsoft.com/office/drawing/2014/main" id="{4289379C-B24E-4C25-B7D7-EF4EC333E6C3}"/>
              </a:ext>
            </a:extLst>
          </p:cNvPr>
          <p:cNvPicPr>
            <a:picLocks noChangeAspect="1"/>
          </p:cNvPicPr>
          <p:nvPr userDrawn="1"/>
        </p:nvPicPr>
        <p:blipFill>
          <a:blip r:embed="rId2"/>
          <a:stretch>
            <a:fillRect/>
          </a:stretch>
        </p:blipFill>
        <p:spPr>
          <a:xfrm>
            <a:off x="8452628" y="5365396"/>
            <a:ext cx="3602743" cy="1313691"/>
          </a:xfrm>
          <a:prstGeom prst="rect">
            <a:avLst/>
          </a:prstGeom>
        </p:spPr>
      </p:pic>
    </p:spTree>
    <p:extLst>
      <p:ext uri="{BB962C8B-B14F-4D97-AF65-F5344CB8AC3E}">
        <p14:creationId xmlns:p14="http://schemas.microsoft.com/office/powerpoint/2010/main" val="7818205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Part 5 bullet point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4" name="Ellipse 13"/>
          <p:cNvSpPr/>
          <p:nvPr userDrawn="1"/>
        </p:nvSpPr>
        <p:spPr>
          <a:xfrm>
            <a:off x="10353829" y="-120916"/>
            <a:ext cx="896400" cy="8948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p:cNvSpPr/>
          <p:nvPr userDrawn="1"/>
        </p:nvSpPr>
        <p:spPr>
          <a:xfrm>
            <a:off x="11052121" y="263047"/>
            <a:ext cx="439200" cy="439448"/>
          </a:xfrm>
          <a:prstGeom prst="ellipse">
            <a:avLst/>
          </a:prstGeom>
          <a:solidFill>
            <a:srgbClr val="FAB600">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19" name="Espace réservé du texte 25"/>
          <p:cNvSpPr>
            <a:spLocks noGrp="1"/>
          </p:cNvSpPr>
          <p:nvPr>
            <p:ph type="body" sz="quarter" idx="16" hasCustomPrompt="1"/>
          </p:nvPr>
        </p:nvSpPr>
        <p:spPr>
          <a:xfrm>
            <a:off x="11023397" y="384239"/>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36" name="Espace réservé du texte 23"/>
          <p:cNvSpPr>
            <a:spLocks noGrp="1"/>
          </p:cNvSpPr>
          <p:nvPr>
            <p:ph type="body" sz="quarter" idx="52"/>
          </p:nvPr>
        </p:nvSpPr>
        <p:spPr>
          <a:xfrm>
            <a:off x="720799" y="1393172"/>
            <a:ext cx="10917255" cy="477250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3" name="Image 12">
            <a:extLst>
              <a:ext uri="{FF2B5EF4-FFF2-40B4-BE49-F238E27FC236}">
                <a16:creationId xmlns:a16="http://schemas.microsoft.com/office/drawing/2014/main" id="{C3361204-E029-4255-A686-74F6EA79C2D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9081493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part 5 bullet points 2 espaces horizontal">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5" name="Ellipse 24">
            <a:extLst>
              <a:ext uri="{FF2B5EF4-FFF2-40B4-BE49-F238E27FC236}">
                <a16:creationId xmlns:a16="http://schemas.microsoft.com/office/drawing/2014/main" id="{F9D6E512-66BD-4EAD-98EA-3C0DD689D646}"/>
              </a:ext>
            </a:extLst>
          </p:cNvPr>
          <p:cNvSpPr/>
          <p:nvPr userDrawn="1"/>
        </p:nvSpPr>
        <p:spPr>
          <a:xfrm>
            <a:off x="10353829" y="-120916"/>
            <a:ext cx="896400" cy="8948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6" name="Ellipse 25">
            <a:extLst>
              <a:ext uri="{FF2B5EF4-FFF2-40B4-BE49-F238E27FC236}">
                <a16:creationId xmlns:a16="http://schemas.microsoft.com/office/drawing/2014/main" id="{D26C9536-D855-4ED7-AAA5-A5FA26F67CC0}"/>
              </a:ext>
            </a:extLst>
          </p:cNvPr>
          <p:cNvSpPr/>
          <p:nvPr userDrawn="1"/>
        </p:nvSpPr>
        <p:spPr>
          <a:xfrm>
            <a:off x="11052121" y="263047"/>
            <a:ext cx="439200" cy="439448"/>
          </a:xfrm>
          <a:prstGeom prst="ellipse">
            <a:avLst/>
          </a:prstGeom>
          <a:solidFill>
            <a:srgbClr val="FAB600">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19" name="Espace réservé du texte 25"/>
          <p:cNvSpPr>
            <a:spLocks noGrp="1"/>
          </p:cNvSpPr>
          <p:nvPr>
            <p:ph type="body" sz="quarter" idx="16" hasCustomPrompt="1"/>
          </p:nvPr>
        </p:nvSpPr>
        <p:spPr>
          <a:xfrm>
            <a:off x="11048110" y="407409"/>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20"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5" name="Espace réservé du texte 53"/>
          <p:cNvSpPr>
            <a:spLocks noGrp="1"/>
          </p:cNvSpPr>
          <p:nvPr>
            <p:ph type="body" sz="quarter" idx="51"/>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6" name="Espace réservé du texte 23"/>
          <p:cNvSpPr>
            <a:spLocks noGrp="1"/>
          </p:cNvSpPr>
          <p:nvPr>
            <p:ph type="body" sz="quarter" idx="52"/>
          </p:nvPr>
        </p:nvSpPr>
        <p:spPr>
          <a:xfrm>
            <a:off x="720799" y="2733536"/>
            <a:ext cx="10917255" cy="985710"/>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16" name="Espace réservé du texte 25">
            <a:extLst>
              <a:ext uri="{FF2B5EF4-FFF2-40B4-BE49-F238E27FC236}">
                <a16:creationId xmlns:a16="http://schemas.microsoft.com/office/drawing/2014/main" id="{3F8915B6-8F8C-4062-B851-80B658938E8D}"/>
              </a:ext>
            </a:extLst>
          </p:cNvPr>
          <p:cNvSpPr>
            <a:spLocks noGrp="1"/>
          </p:cNvSpPr>
          <p:nvPr>
            <p:ph type="body" sz="quarter" idx="53" hasCustomPrompt="1"/>
          </p:nvPr>
        </p:nvSpPr>
        <p:spPr>
          <a:xfrm>
            <a:off x="720799" y="4046505"/>
            <a:ext cx="3936831" cy="313234"/>
          </a:xfrm>
          <a:prstGeom prst="rect">
            <a:avLst/>
          </a:prstGeom>
        </p:spPr>
        <p:txBody>
          <a:bodyPr/>
          <a:lstStyle>
            <a:lvl1pPr marL="0" indent="0">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7" name="Espace réservé du texte 53">
            <a:extLst>
              <a:ext uri="{FF2B5EF4-FFF2-40B4-BE49-F238E27FC236}">
                <a16:creationId xmlns:a16="http://schemas.microsoft.com/office/drawing/2014/main" id="{288F8552-EBA2-4C89-AD8C-7503CDA6828E}"/>
              </a:ext>
            </a:extLst>
          </p:cNvPr>
          <p:cNvSpPr>
            <a:spLocks noGrp="1"/>
          </p:cNvSpPr>
          <p:nvPr>
            <p:ph type="body" sz="quarter" idx="54"/>
          </p:nvPr>
        </p:nvSpPr>
        <p:spPr>
          <a:xfrm>
            <a:off x="720799" y="450146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3" name="Espace réservé du texte 23">
            <a:extLst>
              <a:ext uri="{FF2B5EF4-FFF2-40B4-BE49-F238E27FC236}">
                <a16:creationId xmlns:a16="http://schemas.microsoft.com/office/drawing/2014/main" id="{FDCE1A65-1D9C-4B79-9D15-748BD6EBE18A}"/>
              </a:ext>
            </a:extLst>
          </p:cNvPr>
          <p:cNvSpPr>
            <a:spLocks noGrp="1"/>
          </p:cNvSpPr>
          <p:nvPr>
            <p:ph type="body" sz="quarter" idx="55"/>
          </p:nvPr>
        </p:nvSpPr>
        <p:spPr>
          <a:xfrm>
            <a:off x="720799" y="5081056"/>
            <a:ext cx="10917255" cy="985710"/>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24" name="Image 23">
            <a:extLst>
              <a:ext uri="{FF2B5EF4-FFF2-40B4-BE49-F238E27FC236}">
                <a16:creationId xmlns:a16="http://schemas.microsoft.com/office/drawing/2014/main" id="{411DB30A-6079-4B85-9FD1-D3749A77E1E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8390276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part 5 bullet points 2 espace vertical">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19" name="Ellipse 18">
            <a:extLst>
              <a:ext uri="{FF2B5EF4-FFF2-40B4-BE49-F238E27FC236}">
                <a16:creationId xmlns:a16="http://schemas.microsoft.com/office/drawing/2014/main" id="{52475025-7FA6-4ACA-B9E4-5B3156229DE4}"/>
              </a:ext>
            </a:extLst>
          </p:cNvPr>
          <p:cNvSpPr/>
          <p:nvPr userDrawn="1"/>
        </p:nvSpPr>
        <p:spPr>
          <a:xfrm>
            <a:off x="10353829" y="-120916"/>
            <a:ext cx="896400" cy="8948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0" name="Ellipse 19">
            <a:extLst>
              <a:ext uri="{FF2B5EF4-FFF2-40B4-BE49-F238E27FC236}">
                <a16:creationId xmlns:a16="http://schemas.microsoft.com/office/drawing/2014/main" id="{2B88B6DE-A40E-4B97-9306-6E943F6CC6F8}"/>
              </a:ext>
            </a:extLst>
          </p:cNvPr>
          <p:cNvSpPr/>
          <p:nvPr userDrawn="1"/>
        </p:nvSpPr>
        <p:spPr>
          <a:xfrm>
            <a:off x="11052121" y="263047"/>
            <a:ext cx="439200" cy="439448"/>
          </a:xfrm>
          <a:prstGeom prst="ellipse">
            <a:avLst/>
          </a:prstGeom>
          <a:solidFill>
            <a:srgbClr val="FAB600">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12" name="Espace réservé du texte 25"/>
          <p:cNvSpPr>
            <a:spLocks noGrp="1"/>
          </p:cNvSpPr>
          <p:nvPr>
            <p:ph type="body" sz="quarter" idx="16" hasCustomPrompt="1"/>
          </p:nvPr>
        </p:nvSpPr>
        <p:spPr>
          <a:xfrm>
            <a:off x="10971269" y="381172"/>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4"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1" name="Espace réservé du texte 53"/>
          <p:cNvSpPr>
            <a:spLocks noGrp="1"/>
          </p:cNvSpPr>
          <p:nvPr>
            <p:ph type="body" sz="quarter" idx="51"/>
          </p:nvPr>
        </p:nvSpPr>
        <p:spPr>
          <a:xfrm>
            <a:off x="720800" y="2149631"/>
            <a:ext cx="10672417" cy="514312"/>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2" name="Espace réservé du texte 53"/>
          <p:cNvSpPr>
            <a:spLocks noGrp="1"/>
          </p:cNvSpPr>
          <p:nvPr>
            <p:ph type="body" sz="quarter" idx="50"/>
          </p:nvPr>
        </p:nvSpPr>
        <p:spPr>
          <a:xfrm>
            <a:off x="720800" y="2663943"/>
            <a:ext cx="10672417"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23"/>
          <p:cNvSpPr>
            <a:spLocks noGrp="1"/>
          </p:cNvSpPr>
          <p:nvPr>
            <p:ph type="body" sz="quarter" idx="52"/>
          </p:nvPr>
        </p:nvSpPr>
        <p:spPr>
          <a:xfrm>
            <a:off x="698261" y="3387956"/>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5" name="Espace réservé du texte 23"/>
          <p:cNvSpPr>
            <a:spLocks noGrp="1"/>
          </p:cNvSpPr>
          <p:nvPr>
            <p:ph type="body" sz="quarter" idx="53"/>
          </p:nvPr>
        </p:nvSpPr>
        <p:spPr>
          <a:xfrm>
            <a:off x="6410402" y="3387956"/>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16"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8" name="Image 17">
            <a:extLst>
              <a:ext uri="{FF2B5EF4-FFF2-40B4-BE49-F238E27FC236}">
                <a16:creationId xmlns:a16="http://schemas.microsoft.com/office/drawing/2014/main" id="{1128A029-011A-41FC-8973-FFA76C7EBC3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4833546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Part 5 bullet point et imag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3" name="Ellipse 22">
            <a:extLst>
              <a:ext uri="{FF2B5EF4-FFF2-40B4-BE49-F238E27FC236}">
                <a16:creationId xmlns:a16="http://schemas.microsoft.com/office/drawing/2014/main" id="{C3117E35-B98F-4E1B-B82C-E588CB141190}"/>
              </a:ext>
            </a:extLst>
          </p:cNvPr>
          <p:cNvSpPr/>
          <p:nvPr userDrawn="1"/>
        </p:nvSpPr>
        <p:spPr>
          <a:xfrm>
            <a:off x="10353829" y="-120916"/>
            <a:ext cx="896400" cy="8948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llipse 23">
            <a:extLst>
              <a:ext uri="{FF2B5EF4-FFF2-40B4-BE49-F238E27FC236}">
                <a16:creationId xmlns:a16="http://schemas.microsoft.com/office/drawing/2014/main" id="{C30437C8-1860-407F-B7C8-E8CACD2BA7A7}"/>
              </a:ext>
            </a:extLst>
          </p:cNvPr>
          <p:cNvSpPr/>
          <p:nvPr userDrawn="1"/>
        </p:nvSpPr>
        <p:spPr>
          <a:xfrm>
            <a:off x="11052121" y="263047"/>
            <a:ext cx="439200" cy="439448"/>
          </a:xfrm>
          <a:prstGeom prst="ellipse">
            <a:avLst/>
          </a:prstGeom>
          <a:solidFill>
            <a:srgbClr val="FAB600">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15" name="Espace réservé du texte 25"/>
          <p:cNvSpPr>
            <a:spLocks noGrp="1"/>
          </p:cNvSpPr>
          <p:nvPr>
            <p:ph type="body" sz="quarter" idx="16" hasCustomPrompt="1"/>
          </p:nvPr>
        </p:nvSpPr>
        <p:spPr>
          <a:xfrm>
            <a:off x="11005205" y="368835"/>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25" name="Espace réservé pour une image  24"/>
          <p:cNvSpPr>
            <a:spLocks noGrp="1"/>
          </p:cNvSpPr>
          <p:nvPr>
            <p:ph type="pic" sz="quarter" idx="26"/>
          </p:nvPr>
        </p:nvSpPr>
        <p:spPr>
          <a:xfrm>
            <a:off x="6821876" y="1698990"/>
            <a:ext cx="4815561" cy="4241587"/>
          </a:xfrm>
          <a:prstGeom prst="rect">
            <a:avLst/>
          </a:prstGeom>
        </p:spPr>
        <p:txBody>
          <a:bodyPr/>
          <a:lstStyle/>
          <a:p>
            <a:r>
              <a:rPr lang="fr-FR"/>
              <a:t>Cliquez sur l'icône pour ajouter une image</a:t>
            </a:r>
          </a:p>
        </p:txBody>
      </p:sp>
      <p:sp>
        <p:nvSpPr>
          <p:cNvPr id="30" name="Espace réservé du texte 25"/>
          <p:cNvSpPr>
            <a:spLocks noGrp="1"/>
          </p:cNvSpPr>
          <p:nvPr>
            <p:ph type="body" sz="quarter" idx="27"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17" name="Espace réservé du texte 53">
            <a:extLst>
              <a:ext uri="{FF2B5EF4-FFF2-40B4-BE49-F238E27FC236}">
                <a16:creationId xmlns:a16="http://schemas.microsoft.com/office/drawing/2014/main" id="{9B183517-E712-492E-A59C-CB77F299007A}"/>
              </a:ext>
            </a:extLst>
          </p:cNvPr>
          <p:cNvSpPr>
            <a:spLocks noGrp="1"/>
          </p:cNvSpPr>
          <p:nvPr>
            <p:ph type="body" sz="quarter" idx="52"/>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0" name="Espace réservé du texte 23">
            <a:extLst>
              <a:ext uri="{FF2B5EF4-FFF2-40B4-BE49-F238E27FC236}">
                <a16:creationId xmlns:a16="http://schemas.microsoft.com/office/drawing/2014/main" id="{D46BE0CC-FDCA-42D7-8349-2D379CA3B8C8}"/>
              </a:ext>
            </a:extLst>
          </p:cNvPr>
          <p:cNvSpPr>
            <a:spLocks noGrp="1"/>
          </p:cNvSpPr>
          <p:nvPr>
            <p:ph type="body" sz="quarter" idx="53"/>
          </p:nvPr>
        </p:nvSpPr>
        <p:spPr>
          <a:xfrm>
            <a:off x="720799" y="3624850"/>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53">
            <a:extLst>
              <a:ext uri="{FF2B5EF4-FFF2-40B4-BE49-F238E27FC236}">
                <a16:creationId xmlns:a16="http://schemas.microsoft.com/office/drawing/2014/main" id="{91E95EB5-9C34-43F8-8594-A01B2A04252C}"/>
              </a:ext>
            </a:extLst>
          </p:cNvPr>
          <p:cNvSpPr>
            <a:spLocks noGrp="1"/>
          </p:cNvSpPr>
          <p:nvPr>
            <p:ph type="body" sz="quarter" idx="54"/>
          </p:nvPr>
        </p:nvSpPr>
        <p:spPr>
          <a:xfrm>
            <a:off x="720799" y="2812678"/>
            <a:ext cx="5464020"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22" name="Image 21">
            <a:extLst>
              <a:ext uri="{FF2B5EF4-FFF2-40B4-BE49-F238E27FC236}">
                <a16:creationId xmlns:a16="http://schemas.microsoft.com/office/drawing/2014/main" id="{B7408F40-0724-4AA2-A736-CA7E01F2A7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9343759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part 5 sous partie texte et imag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0" name="Ellipse 19">
            <a:extLst>
              <a:ext uri="{FF2B5EF4-FFF2-40B4-BE49-F238E27FC236}">
                <a16:creationId xmlns:a16="http://schemas.microsoft.com/office/drawing/2014/main" id="{BB721A7A-53E7-4E33-82EE-34C748F79EFB}"/>
              </a:ext>
            </a:extLst>
          </p:cNvPr>
          <p:cNvSpPr/>
          <p:nvPr userDrawn="1"/>
        </p:nvSpPr>
        <p:spPr>
          <a:xfrm>
            <a:off x="10353829" y="-120916"/>
            <a:ext cx="896400" cy="8948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1" name="Ellipse 20">
            <a:extLst>
              <a:ext uri="{FF2B5EF4-FFF2-40B4-BE49-F238E27FC236}">
                <a16:creationId xmlns:a16="http://schemas.microsoft.com/office/drawing/2014/main" id="{85AE8B0B-8B4B-487B-96B9-F40912DE4C5C}"/>
              </a:ext>
            </a:extLst>
          </p:cNvPr>
          <p:cNvSpPr/>
          <p:nvPr userDrawn="1"/>
        </p:nvSpPr>
        <p:spPr>
          <a:xfrm>
            <a:off x="11052121" y="263047"/>
            <a:ext cx="439200" cy="439448"/>
          </a:xfrm>
          <a:prstGeom prst="ellipse">
            <a:avLst/>
          </a:prstGeom>
          <a:solidFill>
            <a:srgbClr val="FAB600">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15" name="Espace réservé du texte 25"/>
          <p:cNvSpPr>
            <a:spLocks noGrp="1"/>
          </p:cNvSpPr>
          <p:nvPr>
            <p:ph type="body" sz="quarter" idx="16" hasCustomPrompt="1"/>
          </p:nvPr>
        </p:nvSpPr>
        <p:spPr>
          <a:xfrm>
            <a:off x="11009631" y="383059"/>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25" name="Espace réservé pour une image  24"/>
          <p:cNvSpPr>
            <a:spLocks noGrp="1"/>
          </p:cNvSpPr>
          <p:nvPr>
            <p:ph type="pic" sz="quarter" idx="26"/>
          </p:nvPr>
        </p:nvSpPr>
        <p:spPr>
          <a:xfrm>
            <a:off x="6821876" y="1698990"/>
            <a:ext cx="4815561" cy="4241587"/>
          </a:xfrm>
          <a:prstGeom prst="rect">
            <a:avLst/>
          </a:prstGeom>
        </p:spPr>
        <p:txBody>
          <a:bodyPr/>
          <a:lstStyle/>
          <a:p>
            <a:r>
              <a:rPr lang="fr-FR"/>
              <a:t>Cliquez sur l'icône pour ajouter une image</a:t>
            </a:r>
          </a:p>
        </p:txBody>
      </p:sp>
      <p:sp>
        <p:nvSpPr>
          <p:cNvPr id="30" name="Espace réservé du texte 25"/>
          <p:cNvSpPr>
            <a:spLocks noGrp="1"/>
          </p:cNvSpPr>
          <p:nvPr>
            <p:ph type="body" sz="quarter" idx="27"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1" name="Espace réservé du texte 53"/>
          <p:cNvSpPr>
            <a:spLocks noGrp="1"/>
          </p:cNvSpPr>
          <p:nvPr>
            <p:ph type="body" sz="quarter" idx="50"/>
          </p:nvPr>
        </p:nvSpPr>
        <p:spPr>
          <a:xfrm>
            <a:off x="720799"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53"/>
          <p:cNvSpPr>
            <a:spLocks noGrp="1"/>
          </p:cNvSpPr>
          <p:nvPr>
            <p:ph type="body" sz="quarter" idx="51"/>
          </p:nvPr>
        </p:nvSpPr>
        <p:spPr>
          <a:xfrm>
            <a:off x="720799" y="2591614"/>
            <a:ext cx="5770839" cy="561811"/>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3" name="Espace réservé du texte 53"/>
          <p:cNvSpPr>
            <a:spLocks noGrp="1"/>
          </p:cNvSpPr>
          <p:nvPr>
            <p:ph type="body" sz="quarter" idx="52" hasCustomPrompt="1"/>
          </p:nvPr>
        </p:nvSpPr>
        <p:spPr>
          <a:xfrm>
            <a:off x="720799" y="2153945"/>
            <a:ext cx="5770839" cy="292530"/>
          </a:xfrm>
          <a:prstGeom prst="rect">
            <a:avLst/>
          </a:prstGeom>
        </p:spPr>
        <p:txBody>
          <a:bodyPr/>
          <a:lstStyle>
            <a:lvl1pPr marL="0" indent="0">
              <a:buNone/>
              <a:defRPr sz="1000" b="1" i="0">
                <a:solidFill>
                  <a:srgbClr val="FAB600"/>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7" name="Image 16">
            <a:extLst>
              <a:ext uri="{FF2B5EF4-FFF2-40B4-BE49-F238E27FC236}">
                <a16:creationId xmlns:a16="http://schemas.microsoft.com/office/drawing/2014/main" id="{08F70413-12CE-49C0-8632-64506261E6F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8249634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Part 5 texte et graphiqu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0" name="Ellipse 19">
            <a:extLst>
              <a:ext uri="{FF2B5EF4-FFF2-40B4-BE49-F238E27FC236}">
                <a16:creationId xmlns:a16="http://schemas.microsoft.com/office/drawing/2014/main" id="{D7C73680-50C9-460B-BCDC-B971676E0CAE}"/>
              </a:ext>
            </a:extLst>
          </p:cNvPr>
          <p:cNvSpPr/>
          <p:nvPr userDrawn="1"/>
        </p:nvSpPr>
        <p:spPr>
          <a:xfrm>
            <a:off x="10353829" y="-120916"/>
            <a:ext cx="896400" cy="8948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1" name="Ellipse 20">
            <a:extLst>
              <a:ext uri="{FF2B5EF4-FFF2-40B4-BE49-F238E27FC236}">
                <a16:creationId xmlns:a16="http://schemas.microsoft.com/office/drawing/2014/main" id="{4159D42C-5091-4272-A45F-DBCCA532E0FA}"/>
              </a:ext>
            </a:extLst>
          </p:cNvPr>
          <p:cNvSpPr/>
          <p:nvPr userDrawn="1"/>
        </p:nvSpPr>
        <p:spPr>
          <a:xfrm>
            <a:off x="11052121" y="263047"/>
            <a:ext cx="439200" cy="439448"/>
          </a:xfrm>
          <a:prstGeom prst="ellipse">
            <a:avLst/>
          </a:prstGeom>
          <a:solidFill>
            <a:srgbClr val="FAB600">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15" name="Espace réservé du texte 25"/>
          <p:cNvSpPr>
            <a:spLocks noGrp="1"/>
          </p:cNvSpPr>
          <p:nvPr>
            <p:ph type="body" sz="quarter" idx="16" hasCustomPrompt="1"/>
          </p:nvPr>
        </p:nvSpPr>
        <p:spPr>
          <a:xfrm>
            <a:off x="11025210" y="365130"/>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30" name="Espace réservé du texte 25"/>
          <p:cNvSpPr>
            <a:spLocks noGrp="1"/>
          </p:cNvSpPr>
          <p:nvPr>
            <p:ph type="body" sz="quarter" idx="27"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1" name="Espace réservé du texte 53"/>
          <p:cNvSpPr>
            <a:spLocks noGrp="1"/>
          </p:cNvSpPr>
          <p:nvPr>
            <p:ph type="body" sz="quarter" idx="50"/>
          </p:nvPr>
        </p:nvSpPr>
        <p:spPr>
          <a:xfrm>
            <a:off x="720799"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53"/>
          <p:cNvSpPr>
            <a:spLocks noGrp="1"/>
          </p:cNvSpPr>
          <p:nvPr>
            <p:ph type="body" sz="quarter" idx="51"/>
          </p:nvPr>
        </p:nvSpPr>
        <p:spPr>
          <a:xfrm>
            <a:off x="720799" y="2591614"/>
            <a:ext cx="5770839" cy="561811"/>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3" name="Espace réservé du texte 53"/>
          <p:cNvSpPr>
            <a:spLocks noGrp="1"/>
          </p:cNvSpPr>
          <p:nvPr>
            <p:ph type="body" sz="quarter" idx="52" hasCustomPrompt="1"/>
          </p:nvPr>
        </p:nvSpPr>
        <p:spPr>
          <a:xfrm>
            <a:off x="720799" y="2153945"/>
            <a:ext cx="5770839" cy="292530"/>
          </a:xfrm>
          <a:prstGeom prst="rect">
            <a:avLst/>
          </a:prstGeom>
        </p:spPr>
        <p:txBody>
          <a:bodyPr/>
          <a:lstStyle>
            <a:lvl1pPr marL="0" indent="0">
              <a:buNone/>
              <a:defRPr sz="1000" b="1" i="0">
                <a:solidFill>
                  <a:srgbClr val="FAB600"/>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3" name="Espace réservé du graphique 2">
            <a:extLst>
              <a:ext uri="{FF2B5EF4-FFF2-40B4-BE49-F238E27FC236}">
                <a16:creationId xmlns:a16="http://schemas.microsoft.com/office/drawing/2014/main" id="{ECABE495-F763-48A8-9942-3FDAB3DAD7A2}"/>
              </a:ext>
            </a:extLst>
          </p:cNvPr>
          <p:cNvSpPr>
            <a:spLocks noGrp="1"/>
          </p:cNvSpPr>
          <p:nvPr>
            <p:ph type="chart" sz="quarter" idx="53"/>
          </p:nvPr>
        </p:nvSpPr>
        <p:spPr>
          <a:xfrm>
            <a:off x="6892208" y="1698985"/>
            <a:ext cx="4815416" cy="4241800"/>
          </a:xfrm>
          <a:prstGeom prst="rect">
            <a:avLst/>
          </a:prstGeom>
        </p:spPr>
        <p:txBody>
          <a:bodyPr/>
          <a:lstStyle/>
          <a:p>
            <a:r>
              <a:rPr lang="fr-FR"/>
              <a:t>Cliquez sur l'icône pour ajouter un graphique</a:t>
            </a:r>
          </a:p>
        </p:txBody>
      </p:sp>
      <p:pic>
        <p:nvPicPr>
          <p:cNvPr id="17" name="Image 16">
            <a:extLst>
              <a:ext uri="{FF2B5EF4-FFF2-40B4-BE49-F238E27FC236}">
                <a16:creationId xmlns:a16="http://schemas.microsoft.com/office/drawing/2014/main" id="{E1EFEEF5-ECCC-4E0C-A188-A7570615932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4090785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Part 5 chiffre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5" name="Ellipse 24">
            <a:extLst>
              <a:ext uri="{FF2B5EF4-FFF2-40B4-BE49-F238E27FC236}">
                <a16:creationId xmlns:a16="http://schemas.microsoft.com/office/drawing/2014/main" id="{EC646CA7-DD24-43AB-87BA-A6CF7EBE4489}"/>
              </a:ext>
            </a:extLst>
          </p:cNvPr>
          <p:cNvSpPr/>
          <p:nvPr userDrawn="1"/>
        </p:nvSpPr>
        <p:spPr>
          <a:xfrm>
            <a:off x="10353829" y="-120916"/>
            <a:ext cx="896400" cy="8948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Ellipse 26">
            <a:extLst>
              <a:ext uri="{FF2B5EF4-FFF2-40B4-BE49-F238E27FC236}">
                <a16:creationId xmlns:a16="http://schemas.microsoft.com/office/drawing/2014/main" id="{7DA904A9-C5CF-4DF4-972C-930F0EC6B8DA}"/>
              </a:ext>
            </a:extLst>
          </p:cNvPr>
          <p:cNvSpPr/>
          <p:nvPr userDrawn="1"/>
        </p:nvSpPr>
        <p:spPr>
          <a:xfrm>
            <a:off x="11052121" y="263047"/>
            <a:ext cx="439200" cy="439448"/>
          </a:xfrm>
          <a:prstGeom prst="ellipse">
            <a:avLst/>
          </a:prstGeom>
          <a:solidFill>
            <a:srgbClr val="FAB600">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14" name="Espace réservé du texte 25"/>
          <p:cNvSpPr>
            <a:spLocks noGrp="1"/>
          </p:cNvSpPr>
          <p:nvPr>
            <p:ph type="body" sz="quarter" idx="16" hasCustomPrompt="1"/>
          </p:nvPr>
        </p:nvSpPr>
        <p:spPr>
          <a:xfrm>
            <a:off x="11025210" y="366652"/>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5" name="Ellipse 14"/>
          <p:cNvSpPr/>
          <p:nvPr userDrawn="1"/>
        </p:nvSpPr>
        <p:spPr>
          <a:xfrm>
            <a:off x="1459957" y="2178534"/>
            <a:ext cx="2728800" cy="2729253"/>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6" name="Espace réservé du texte 25"/>
          <p:cNvSpPr>
            <a:spLocks noGrp="1"/>
          </p:cNvSpPr>
          <p:nvPr>
            <p:ph type="body" sz="quarter" idx="13" hasCustomPrompt="1"/>
          </p:nvPr>
        </p:nvSpPr>
        <p:spPr>
          <a:xfrm>
            <a:off x="5468675"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0" name="Espace réservé du texte 25"/>
          <p:cNvSpPr>
            <a:spLocks noGrp="1"/>
          </p:cNvSpPr>
          <p:nvPr>
            <p:ph type="body" sz="quarter" idx="26" hasCustomPrompt="1"/>
          </p:nvPr>
        </p:nvSpPr>
        <p:spPr>
          <a:xfrm>
            <a:off x="1635851" y="2980742"/>
            <a:ext cx="2377012" cy="785863"/>
          </a:xfrm>
          <a:prstGeom prst="rect">
            <a:avLst/>
          </a:prstGeom>
        </p:spPr>
        <p:txBody>
          <a:bodyPr/>
          <a:lstStyle>
            <a:lvl1pPr marL="0" indent="0" algn="ctr">
              <a:buNone/>
              <a:defRPr sz="4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1" name="Espace réservé du texte 25"/>
          <p:cNvSpPr>
            <a:spLocks noGrp="1"/>
          </p:cNvSpPr>
          <p:nvPr>
            <p:ph type="body" sz="quarter" idx="27" hasCustomPrompt="1"/>
          </p:nvPr>
        </p:nvSpPr>
        <p:spPr>
          <a:xfrm>
            <a:off x="1395675" y="3719040"/>
            <a:ext cx="2980528" cy="313234"/>
          </a:xfrm>
          <a:prstGeom prst="rect">
            <a:avLst/>
          </a:prstGeom>
        </p:spPr>
        <p:txBody>
          <a:bodyPr/>
          <a:lstStyle>
            <a:lvl1pPr marL="0" indent="0" algn="ctr">
              <a:buNone/>
              <a:defRPr sz="1500" b="0">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ICI</a:t>
            </a:r>
          </a:p>
        </p:txBody>
      </p:sp>
      <p:sp>
        <p:nvSpPr>
          <p:cNvPr id="23" name="Espace réservé du texte 53"/>
          <p:cNvSpPr>
            <a:spLocks noGrp="1"/>
          </p:cNvSpPr>
          <p:nvPr>
            <p:ph type="body" sz="quarter" idx="50"/>
          </p:nvPr>
        </p:nvSpPr>
        <p:spPr>
          <a:xfrm>
            <a:off x="5468675"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53"/>
          <p:cNvSpPr>
            <a:spLocks noGrp="1"/>
          </p:cNvSpPr>
          <p:nvPr>
            <p:ph type="body" sz="quarter" idx="51"/>
          </p:nvPr>
        </p:nvSpPr>
        <p:spPr>
          <a:xfrm>
            <a:off x="5468675" y="2591610"/>
            <a:ext cx="5770839" cy="451694"/>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6" name="Espace réservé du texte 53"/>
          <p:cNvSpPr>
            <a:spLocks noGrp="1"/>
          </p:cNvSpPr>
          <p:nvPr>
            <p:ph type="body" sz="quarter" idx="52" hasCustomPrompt="1"/>
          </p:nvPr>
        </p:nvSpPr>
        <p:spPr>
          <a:xfrm>
            <a:off x="5468675" y="2153949"/>
            <a:ext cx="5770839" cy="383365"/>
          </a:xfrm>
          <a:prstGeom prst="rect">
            <a:avLst/>
          </a:prstGeom>
        </p:spPr>
        <p:txBody>
          <a:bodyPr/>
          <a:lstStyle>
            <a:lvl1pPr marL="0" indent="0">
              <a:buNone/>
              <a:defRPr sz="1000" b="1" i="0">
                <a:solidFill>
                  <a:srgbClr val="FAB600"/>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22" name="Image 21">
            <a:extLst>
              <a:ext uri="{FF2B5EF4-FFF2-40B4-BE49-F238E27FC236}">
                <a16:creationId xmlns:a16="http://schemas.microsoft.com/office/drawing/2014/main" id="{FAC6A5D8-9556-4D75-BB9E-0EB12BE53AE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5974074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Part 5 tableau">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17" name="Ellipse 16">
            <a:extLst>
              <a:ext uri="{FF2B5EF4-FFF2-40B4-BE49-F238E27FC236}">
                <a16:creationId xmlns:a16="http://schemas.microsoft.com/office/drawing/2014/main" id="{17366664-674F-4411-AAC3-5716B99E8B51}"/>
              </a:ext>
            </a:extLst>
          </p:cNvPr>
          <p:cNvSpPr/>
          <p:nvPr userDrawn="1"/>
        </p:nvSpPr>
        <p:spPr>
          <a:xfrm>
            <a:off x="10353829" y="-120916"/>
            <a:ext cx="896400" cy="8948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a:extLst>
              <a:ext uri="{FF2B5EF4-FFF2-40B4-BE49-F238E27FC236}">
                <a16:creationId xmlns:a16="http://schemas.microsoft.com/office/drawing/2014/main" id="{B6BD3707-15CC-4733-B7D3-BAB5EE29AD49}"/>
              </a:ext>
            </a:extLst>
          </p:cNvPr>
          <p:cNvSpPr/>
          <p:nvPr userDrawn="1"/>
        </p:nvSpPr>
        <p:spPr>
          <a:xfrm>
            <a:off x="11052121" y="263047"/>
            <a:ext cx="439200" cy="439448"/>
          </a:xfrm>
          <a:prstGeom prst="ellipse">
            <a:avLst/>
          </a:prstGeom>
          <a:solidFill>
            <a:srgbClr val="FAB600">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3" hasCustomPrompt="1"/>
          </p:nvPr>
        </p:nvSpPr>
        <p:spPr>
          <a:xfrm>
            <a:off x="4011933" y="1698985"/>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15" name="Espace réservé du texte 25"/>
          <p:cNvSpPr>
            <a:spLocks noGrp="1"/>
          </p:cNvSpPr>
          <p:nvPr>
            <p:ph type="body" sz="quarter" idx="16" hasCustomPrompt="1"/>
          </p:nvPr>
        </p:nvSpPr>
        <p:spPr>
          <a:xfrm>
            <a:off x="11002773" y="401390"/>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9" name="Espace réservé du tableau 17"/>
          <p:cNvSpPr>
            <a:spLocks noGrp="1"/>
          </p:cNvSpPr>
          <p:nvPr>
            <p:ph type="tbl" sz="quarter" idx="17"/>
          </p:nvPr>
        </p:nvSpPr>
        <p:spPr>
          <a:xfrm>
            <a:off x="1748367" y="2396460"/>
            <a:ext cx="8128000" cy="1855648"/>
          </a:xfrm>
          <a:prstGeom prst="rect">
            <a:avLst/>
          </a:prstGeom>
        </p:spPr>
        <p:txBody>
          <a:bodyPr/>
          <a:lstStyle/>
          <a:p>
            <a:r>
              <a:rPr lang="fr-FR"/>
              <a:t>Cliquez sur l'icône pour ajouter un tableau</a:t>
            </a:r>
          </a:p>
        </p:txBody>
      </p:sp>
      <p:sp>
        <p:nvSpPr>
          <p:cNvPr id="20"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6" name="Image 15">
            <a:extLst>
              <a:ext uri="{FF2B5EF4-FFF2-40B4-BE49-F238E27FC236}">
                <a16:creationId xmlns:a16="http://schemas.microsoft.com/office/drawing/2014/main" id="{39556C4A-0598-4073-B4FF-945947EF0E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9676704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part 5 2 tableaux">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2" name="Ellipse 21">
            <a:extLst>
              <a:ext uri="{FF2B5EF4-FFF2-40B4-BE49-F238E27FC236}">
                <a16:creationId xmlns:a16="http://schemas.microsoft.com/office/drawing/2014/main" id="{4C539E84-9E8B-4BEE-B9A4-C1C5C79E83B0}"/>
              </a:ext>
            </a:extLst>
          </p:cNvPr>
          <p:cNvSpPr/>
          <p:nvPr userDrawn="1"/>
        </p:nvSpPr>
        <p:spPr>
          <a:xfrm>
            <a:off x="10353829" y="-120916"/>
            <a:ext cx="896400" cy="8948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llipse 22">
            <a:extLst>
              <a:ext uri="{FF2B5EF4-FFF2-40B4-BE49-F238E27FC236}">
                <a16:creationId xmlns:a16="http://schemas.microsoft.com/office/drawing/2014/main" id="{8074A7AF-5690-479A-95CE-99B58B541918}"/>
              </a:ext>
            </a:extLst>
          </p:cNvPr>
          <p:cNvSpPr/>
          <p:nvPr userDrawn="1"/>
        </p:nvSpPr>
        <p:spPr>
          <a:xfrm>
            <a:off x="11052121" y="263047"/>
            <a:ext cx="439200" cy="439448"/>
          </a:xfrm>
          <a:prstGeom prst="ellipse">
            <a:avLst/>
          </a:prstGeom>
          <a:solidFill>
            <a:srgbClr val="FAB600">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3" hasCustomPrompt="1"/>
          </p:nvPr>
        </p:nvSpPr>
        <p:spPr>
          <a:xfrm>
            <a:off x="782439" y="1692094"/>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15" name="Espace réservé du texte 25"/>
          <p:cNvSpPr>
            <a:spLocks noGrp="1"/>
          </p:cNvSpPr>
          <p:nvPr>
            <p:ph type="body" sz="quarter" idx="16" hasCustomPrompt="1"/>
          </p:nvPr>
        </p:nvSpPr>
        <p:spPr>
          <a:xfrm>
            <a:off x="11052121" y="382218"/>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9" name="Espace réservé du tableau 17"/>
          <p:cNvSpPr>
            <a:spLocks noGrp="1"/>
          </p:cNvSpPr>
          <p:nvPr>
            <p:ph type="tbl" sz="quarter" idx="17"/>
          </p:nvPr>
        </p:nvSpPr>
        <p:spPr>
          <a:xfrm>
            <a:off x="720800" y="2379089"/>
            <a:ext cx="4756769" cy="3826646"/>
          </a:xfrm>
          <a:prstGeom prst="rect">
            <a:avLst/>
          </a:prstGeom>
        </p:spPr>
        <p:txBody>
          <a:bodyPr/>
          <a:lstStyle/>
          <a:p>
            <a:r>
              <a:rPr lang="fr-FR"/>
              <a:t>Cliquez sur l'icône pour ajouter un tableau</a:t>
            </a:r>
          </a:p>
        </p:txBody>
      </p:sp>
      <p:sp>
        <p:nvSpPr>
          <p:cNvPr id="20"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16" name="Espace réservé du texte 25">
            <a:extLst>
              <a:ext uri="{FF2B5EF4-FFF2-40B4-BE49-F238E27FC236}">
                <a16:creationId xmlns:a16="http://schemas.microsoft.com/office/drawing/2014/main" id="{F69D4622-CE1E-4C5B-9F03-2A5BF914A5BA}"/>
              </a:ext>
            </a:extLst>
          </p:cNvPr>
          <p:cNvSpPr>
            <a:spLocks noGrp="1"/>
          </p:cNvSpPr>
          <p:nvPr>
            <p:ph type="body" sz="quarter" idx="18" hasCustomPrompt="1"/>
          </p:nvPr>
        </p:nvSpPr>
        <p:spPr>
          <a:xfrm>
            <a:off x="6438779" y="1674723"/>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7" name="Espace réservé du tableau 17">
            <a:extLst>
              <a:ext uri="{FF2B5EF4-FFF2-40B4-BE49-F238E27FC236}">
                <a16:creationId xmlns:a16="http://schemas.microsoft.com/office/drawing/2014/main" id="{6EBE7A41-A35B-4DB4-B480-B0E9EF1AA45F}"/>
              </a:ext>
            </a:extLst>
          </p:cNvPr>
          <p:cNvSpPr>
            <a:spLocks noGrp="1"/>
          </p:cNvSpPr>
          <p:nvPr>
            <p:ph type="tbl" sz="quarter" idx="19"/>
          </p:nvPr>
        </p:nvSpPr>
        <p:spPr>
          <a:xfrm>
            <a:off x="6438780" y="2379089"/>
            <a:ext cx="4954437" cy="3826646"/>
          </a:xfrm>
          <a:prstGeom prst="rect">
            <a:avLst/>
          </a:prstGeom>
        </p:spPr>
        <p:txBody>
          <a:bodyPr/>
          <a:lstStyle/>
          <a:p>
            <a:r>
              <a:rPr lang="fr-FR"/>
              <a:t>Cliquez sur l'icône pour ajouter un tableau</a:t>
            </a:r>
          </a:p>
        </p:txBody>
      </p:sp>
      <p:pic>
        <p:nvPicPr>
          <p:cNvPr id="18" name="Image 17">
            <a:extLst>
              <a:ext uri="{FF2B5EF4-FFF2-40B4-BE49-F238E27FC236}">
                <a16:creationId xmlns:a16="http://schemas.microsoft.com/office/drawing/2014/main" id="{084FAFD9-3D98-4991-9397-9895967D77E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9143946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735AB4D1-A0EA-0E2E-E4EA-8002841968A4}"/>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8CB0B8C-6728-4BD0-4D3D-8C85E8F018F1}"/>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AAE2E08-CE5E-463A-8B8F-06D0F4767641}"/>
              </a:ext>
            </a:extLst>
          </p:cNvPr>
          <p:cNvSpPr>
            <a:spLocks noGrp="1"/>
          </p:cNvSpPr>
          <p:nvPr>
            <p:ph type="dt" sz="half" idx="10"/>
          </p:nvPr>
        </p:nvSpPr>
        <p:spPr/>
        <p:txBody>
          <a:bodyPr/>
          <a:lstStyle/>
          <a:p>
            <a:fld id="{F21FA750-E61F-4C4A-8E30-F85065A8D082}" type="datetimeFigureOut">
              <a:rPr lang="fr-FR" smtClean="0"/>
              <a:t>17/06/2022</a:t>
            </a:fld>
            <a:endParaRPr lang="fr-FR"/>
          </a:p>
        </p:txBody>
      </p:sp>
      <p:sp>
        <p:nvSpPr>
          <p:cNvPr id="5" name="Espace réservé du pied de page 4">
            <a:extLst>
              <a:ext uri="{FF2B5EF4-FFF2-40B4-BE49-F238E27FC236}">
                <a16:creationId xmlns:a16="http://schemas.microsoft.com/office/drawing/2014/main" id="{2898CBFC-2E43-B3A8-29D5-EA85E61C99A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B27A435-9218-7C66-6A9A-55FFEC68A977}"/>
              </a:ext>
            </a:extLst>
          </p:cNvPr>
          <p:cNvSpPr>
            <a:spLocks noGrp="1"/>
          </p:cNvSpPr>
          <p:nvPr>
            <p:ph type="sldNum" sz="quarter" idx="12"/>
          </p:nvPr>
        </p:nvSpPr>
        <p:spPr/>
        <p:txBody>
          <a:bodyPr/>
          <a:lstStyle/>
          <a:p>
            <a:fld id="{29BF990B-2C55-49AC-BEBA-DC3E956BB5FB}" type="slidenum">
              <a:rPr lang="fr-FR" smtClean="0"/>
              <a:t>‹N°›</a:t>
            </a:fld>
            <a:endParaRPr lang="fr-FR"/>
          </a:p>
        </p:txBody>
      </p:sp>
    </p:spTree>
    <p:extLst>
      <p:ext uri="{BB962C8B-B14F-4D97-AF65-F5344CB8AC3E}">
        <p14:creationId xmlns:p14="http://schemas.microsoft.com/office/powerpoint/2010/main" val="68839713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part 5 pictos 3 bulles 1 carré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35" name="Ellipse 34">
            <a:extLst>
              <a:ext uri="{FF2B5EF4-FFF2-40B4-BE49-F238E27FC236}">
                <a16:creationId xmlns:a16="http://schemas.microsoft.com/office/drawing/2014/main" id="{C7DD7B02-E5D8-4E95-9D0B-116558634DA6}"/>
              </a:ext>
            </a:extLst>
          </p:cNvPr>
          <p:cNvSpPr/>
          <p:nvPr userDrawn="1"/>
        </p:nvSpPr>
        <p:spPr>
          <a:xfrm>
            <a:off x="10353829" y="-120916"/>
            <a:ext cx="896400" cy="8948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6" name="Ellipse 35">
            <a:extLst>
              <a:ext uri="{FF2B5EF4-FFF2-40B4-BE49-F238E27FC236}">
                <a16:creationId xmlns:a16="http://schemas.microsoft.com/office/drawing/2014/main" id="{81E99263-5447-420A-AB0D-97C0ECF385FC}"/>
              </a:ext>
            </a:extLst>
          </p:cNvPr>
          <p:cNvSpPr/>
          <p:nvPr userDrawn="1"/>
        </p:nvSpPr>
        <p:spPr>
          <a:xfrm>
            <a:off x="11052121" y="263047"/>
            <a:ext cx="439200" cy="439448"/>
          </a:xfrm>
          <a:prstGeom prst="ellipse">
            <a:avLst/>
          </a:prstGeom>
          <a:solidFill>
            <a:srgbClr val="FAB600">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1" name="Ellipse 30">
            <a:extLst>
              <a:ext uri="{FF2B5EF4-FFF2-40B4-BE49-F238E27FC236}">
                <a16:creationId xmlns:a16="http://schemas.microsoft.com/office/drawing/2014/main" id="{3955E775-94B9-4288-BD83-F8281728740E}"/>
              </a:ext>
            </a:extLst>
          </p:cNvPr>
          <p:cNvSpPr/>
          <p:nvPr userDrawn="1"/>
        </p:nvSpPr>
        <p:spPr>
          <a:xfrm>
            <a:off x="1240533" y="2284190"/>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2" name="Ellipse 31">
            <a:extLst>
              <a:ext uri="{FF2B5EF4-FFF2-40B4-BE49-F238E27FC236}">
                <a16:creationId xmlns:a16="http://schemas.microsoft.com/office/drawing/2014/main" id="{F4BF968F-15A6-458B-B713-1528B5F3549C}"/>
              </a:ext>
            </a:extLst>
          </p:cNvPr>
          <p:cNvSpPr/>
          <p:nvPr userDrawn="1"/>
        </p:nvSpPr>
        <p:spPr>
          <a:xfrm>
            <a:off x="6570633" y="2284190"/>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3" name="Ellipse 32">
            <a:extLst>
              <a:ext uri="{FF2B5EF4-FFF2-40B4-BE49-F238E27FC236}">
                <a16:creationId xmlns:a16="http://schemas.microsoft.com/office/drawing/2014/main" id="{BAD908AD-97D8-4E4F-B36F-5285AF1111FF}"/>
              </a:ext>
            </a:extLst>
          </p:cNvPr>
          <p:cNvSpPr/>
          <p:nvPr userDrawn="1"/>
        </p:nvSpPr>
        <p:spPr>
          <a:xfrm>
            <a:off x="3894781" y="2284190"/>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Shape 513">
            <a:extLst>
              <a:ext uri="{FF2B5EF4-FFF2-40B4-BE49-F238E27FC236}">
                <a16:creationId xmlns:a16="http://schemas.microsoft.com/office/drawing/2014/main" id="{FCE40FAA-B5F9-446C-A5F1-83F8598CCCBE}"/>
              </a:ext>
            </a:extLst>
          </p:cNvPr>
          <p:cNvSpPr/>
          <p:nvPr userDrawn="1"/>
        </p:nvSpPr>
        <p:spPr>
          <a:xfrm>
            <a:off x="9206005" y="2318564"/>
            <a:ext cx="1436400" cy="1436049"/>
          </a:xfrm>
          <a:prstGeom prst="rect">
            <a:avLst/>
          </a:prstGeom>
          <a:gradFill>
            <a:gsLst>
              <a:gs pos="0">
                <a:srgbClr val="FAB600"/>
              </a:gs>
              <a:gs pos="100000">
                <a:srgbClr val="ED6C4D"/>
              </a:gs>
            </a:gsLst>
            <a:lin ang="5400000" scaled="1"/>
          </a:gradFill>
          <a:ln w="12700">
            <a:miter lim="400000"/>
          </a:ln>
        </p:spPr>
        <p:txBody>
          <a:bodyPr lIns="22860" rIns="22860" anchor="ctr"/>
          <a:lstStyle/>
          <a:p>
            <a:pPr>
              <a:lnSpc>
                <a:spcPct val="100000"/>
              </a:lnSpc>
              <a:defRPr sz="3000">
                <a:solidFill>
                  <a:srgbClr val="FFFFFF"/>
                </a:solidFill>
              </a:defRPr>
            </a:pPr>
            <a:endParaRPr sz="1500"/>
          </a:p>
        </p:txBody>
      </p:sp>
      <p:sp>
        <p:nvSpPr>
          <p:cNvPr id="7"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8" name="Connecteur droit 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9" name="Ellipse 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15" name="Espace réservé du texte 25"/>
          <p:cNvSpPr>
            <a:spLocks noGrp="1"/>
          </p:cNvSpPr>
          <p:nvPr>
            <p:ph type="body" sz="quarter" idx="16" hasCustomPrompt="1"/>
          </p:nvPr>
        </p:nvSpPr>
        <p:spPr>
          <a:xfrm>
            <a:off x="10978755" y="384872"/>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pic>
        <p:nvPicPr>
          <p:cNvPr id="20" name="Image 1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0533" y="2436610"/>
            <a:ext cx="1442720" cy="1082040"/>
          </a:xfrm>
          <a:prstGeom prst="rect">
            <a:avLst/>
          </a:prstGeom>
        </p:spPr>
      </p:pic>
      <p:pic>
        <p:nvPicPr>
          <p:cNvPr id="21" name="Imag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910932" y="2436610"/>
            <a:ext cx="1442720" cy="1082040"/>
          </a:xfrm>
          <a:prstGeom prst="rect">
            <a:avLst/>
          </a:prstGeom>
        </p:spPr>
      </p:pic>
      <p:pic>
        <p:nvPicPr>
          <p:cNvPr id="22" name="Image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570633" y="2436610"/>
            <a:ext cx="1442720" cy="1082040"/>
          </a:xfrm>
          <a:prstGeom prst="rect">
            <a:avLst/>
          </a:prstGeom>
        </p:spPr>
      </p:pic>
      <p:pic>
        <p:nvPicPr>
          <p:cNvPr id="23" name="Image 2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197497" y="2478507"/>
            <a:ext cx="1442720" cy="1082040"/>
          </a:xfrm>
          <a:prstGeom prst="rect">
            <a:avLst/>
          </a:prstGeom>
        </p:spPr>
      </p:pic>
      <p:sp>
        <p:nvSpPr>
          <p:cNvPr id="24" name="Espace réservé du texte 25"/>
          <p:cNvSpPr>
            <a:spLocks noGrp="1"/>
          </p:cNvSpPr>
          <p:nvPr>
            <p:ph type="body" sz="quarter" idx="13" hasCustomPrompt="1"/>
          </p:nvPr>
        </p:nvSpPr>
        <p:spPr>
          <a:xfrm>
            <a:off x="4011933" y="1698985"/>
            <a:ext cx="3936831" cy="313234"/>
          </a:xfrm>
          <a:prstGeom prst="rect">
            <a:avLst/>
          </a:prstGeom>
        </p:spPr>
        <p:txBody>
          <a:bodyPr/>
          <a:lstStyle>
            <a:lvl1pPr marL="0" indent="0" algn="ctr">
              <a:buNone/>
              <a:defRPr sz="1500" b="1">
                <a:solidFill>
                  <a:srgbClr val="FAB600"/>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8" name="Espace réservé du texte 36"/>
          <p:cNvSpPr>
            <a:spLocks noGrp="1"/>
          </p:cNvSpPr>
          <p:nvPr>
            <p:ph type="body" sz="quarter" idx="32" hasCustomPrompt="1"/>
          </p:nvPr>
        </p:nvSpPr>
        <p:spPr>
          <a:xfrm>
            <a:off x="970112"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0" name="Espace réservé du texte 36"/>
          <p:cNvSpPr>
            <a:spLocks noGrp="1"/>
          </p:cNvSpPr>
          <p:nvPr>
            <p:ph type="body" sz="quarter" idx="34" hasCustomPrompt="1"/>
          </p:nvPr>
        </p:nvSpPr>
        <p:spPr>
          <a:xfrm>
            <a:off x="3727156"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2" name="Espace réservé du texte 36"/>
          <p:cNvSpPr>
            <a:spLocks noGrp="1"/>
          </p:cNvSpPr>
          <p:nvPr>
            <p:ph type="body" sz="quarter" idx="36" hasCustomPrompt="1"/>
          </p:nvPr>
        </p:nvSpPr>
        <p:spPr>
          <a:xfrm>
            <a:off x="6422044"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4" name="Espace réservé du texte 36"/>
          <p:cNvSpPr>
            <a:spLocks noGrp="1"/>
          </p:cNvSpPr>
          <p:nvPr>
            <p:ph type="body" sz="quarter" idx="38" hasCustomPrompt="1"/>
          </p:nvPr>
        </p:nvSpPr>
        <p:spPr>
          <a:xfrm>
            <a:off x="8961496"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7" name="Espace réservé du texte 53"/>
          <p:cNvSpPr>
            <a:spLocks noGrp="1"/>
          </p:cNvSpPr>
          <p:nvPr>
            <p:ph type="body" sz="quarter" idx="49"/>
          </p:nvPr>
        </p:nvSpPr>
        <p:spPr>
          <a:xfrm>
            <a:off x="970111"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8" name="Espace réservé du texte 53"/>
          <p:cNvSpPr>
            <a:spLocks noGrp="1"/>
          </p:cNvSpPr>
          <p:nvPr>
            <p:ph type="body" sz="quarter" idx="50"/>
          </p:nvPr>
        </p:nvSpPr>
        <p:spPr>
          <a:xfrm>
            <a:off x="3727157"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9" name="Espace réservé du texte 53"/>
          <p:cNvSpPr>
            <a:spLocks noGrp="1"/>
          </p:cNvSpPr>
          <p:nvPr>
            <p:ph type="body" sz="quarter" idx="51"/>
          </p:nvPr>
        </p:nvSpPr>
        <p:spPr>
          <a:xfrm>
            <a:off x="6422046"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0" name="Espace réservé du texte 53"/>
          <p:cNvSpPr>
            <a:spLocks noGrp="1"/>
          </p:cNvSpPr>
          <p:nvPr>
            <p:ph type="body" sz="quarter" idx="52"/>
          </p:nvPr>
        </p:nvSpPr>
        <p:spPr>
          <a:xfrm>
            <a:off x="8961495"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0" name="Image 29">
            <a:extLst>
              <a:ext uri="{FF2B5EF4-FFF2-40B4-BE49-F238E27FC236}">
                <a16:creationId xmlns:a16="http://schemas.microsoft.com/office/drawing/2014/main" id="{2E898A03-A51F-48A0-9888-187324AD6B8D}"/>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415113306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part 5 4 chiffres et texte">
    <p:bg>
      <p:bgPr>
        <a:solidFill>
          <a:schemeClr val="bg1">
            <a:lumMod val="95000"/>
            <a:alpha val="97000"/>
          </a:schemeClr>
        </a:solidFill>
        <a:effectLst/>
      </p:bgPr>
    </p:bg>
    <p:spTree>
      <p:nvGrpSpPr>
        <p:cNvPr id="1" name=""/>
        <p:cNvGrpSpPr/>
        <p:nvPr/>
      </p:nvGrpSpPr>
      <p:grpSpPr>
        <a:xfrm>
          <a:off x="0" y="0"/>
          <a:ext cx="0" cy="0"/>
          <a:chOff x="0" y="0"/>
          <a:chExt cx="0" cy="0"/>
        </a:xfrm>
      </p:grpSpPr>
      <p:sp>
        <p:nvSpPr>
          <p:cNvPr id="35" name="Ellipse 34">
            <a:extLst>
              <a:ext uri="{FF2B5EF4-FFF2-40B4-BE49-F238E27FC236}">
                <a16:creationId xmlns:a16="http://schemas.microsoft.com/office/drawing/2014/main" id="{03476A29-A95D-40BC-9397-9211386F4087}"/>
              </a:ext>
            </a:extLst>
          </p:cNvPr>
          <p:cNvSpPr/>
          <p:nvPr userDrawn="1"/>
        </p:nvSpPr>
        <p:spPr>
          <a:xfrm>
            <a:off x="10353829" y="-120916"/>
            <a:ext cx="896400" cy="8948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6" name="Ellipse 35">
            <a:extLst>
              <a:ext uri="{FF2B5EF4-FFF2-40B4-BE49-F238E27FC236}">
                <a16:creationId xmlns:a16="http://schemas.microsoft.com/office/drawing/2014/main" id="{815CA023-1F47-4FF2-9A75-598BD3782BB5}"/>
              </a:ext>
            </a:extLst>
          </p:cNvPr>
          <p:cNvSpPr/>
          <p:nvPr userDrawn="1"/>
        </p:nvSpPr>
        <p:spPr>
          <a:xfrm>
            <a:off x="11052121" y="263047"/>
            <a:ext cx="439200" cy="439448"/>
          </a:xfrm>
          <a:prstGeom prst="ellipse">
            <a:avLst/>
          </a:prstGeom>
          <a:solidFill>
            <a:srgbClr val="FAB600">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1" name="Shape 512">
            <a:extLst>
              <a:ext uri="{FF2B5EF4-FFF2-40B4-BE49-F238E27FC236}">
                <a16:creationId xmlns:a16="http://schemas.microsoft.com/office/drawing/2014/main" id="{D3BC234E-5503-4402-AAAC-737370F83096}"/>
              </a:ext>
            </a:extLst>
          </p:cNvPr>
          <p:cNvSpPr/>
          <p:nvPr userDrawn="1"/>
        </p:nvSpPr>
        <p:spPr>
          <a:xfrm>
            <a:off x="4998461" y="2499385"/>
            <a:ext cx="1544400" cy="1542736"/>
          </a:xfrm>
          <a:prstGeom prst="rect">
            <a:avLst/>
          </a:prstGeom>
          <a:gradFill>
            <a:gsLst>
              <a:gs pos="0">
                <a:srgbClr val="52646D"/>
              </a:gs>
              <a:gs pos="100000">
                <a:srgbClr val="52646D">
                  <a:lumMod val="61000"/>
                </a:srgbClr>
              </a:gs>
            </a:gsLst>
            <a:lin ang="5400000" scaled="1"/>
          </a:gradFill>
          <a:ln w="12700">
            <a:miter lim="400000"/>
          </a:ln>
        </p:spPr>
        <p:txBody>
          <a:bodyPr lIns="22860" rIns="22860" anchor="ctr"/>
          <a:lstStyle/>
          <a:p>
            <a:pPr>
              <a:lnSpc>
                <a:spcPct val="100000"/>
              </a:lnSpc>
              <a:defRPr sz="3000">
                <a:solidFill>
                  <a:srgbClr val="FFFFFF"/>
                </a:solidFill>
              </a:defRPr>
            </a:pPr>
            <a:endParaRPr sz="1500"/>
          </a:p>
        </p:txBody>
      </p:sp>
      <p:sp>
        <p:nvSpPr>
          <p:cNvPr id="32" name="Ellipse 31">
            <a:extLst>
              <a:ext uri="{FF2B5EF4-FFF2-40B4-BE49-F238E27FC236}">
                <a16:creationId xmlns:a16="http://schemas.microsoft.com/office/drawing/2014/main" id="{CE5DF854-B924-4C9B-A708-D8194B5FC955}"/>
              </a:ext>
            </a:extLst>
          </p:cNvPr>
          <p:cNvSpPr/>
          <p:nvPr userDrawn="1"/>
        </p:nvSpPr>
        <p:spPr>
          <a:xfrm>
            <a:off x="2528733" y="2552728"/>
            <a:ext cx="1483200" cy="14834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3" name="Ellipse 32">
            <a:extLst>
              <a:ext uri="{FF2B5EF4-FFF2-40B4-BE49-F238E27FC236}">
                <a16:creationId xmlns:a16="http://schemas.microsoft.com/office/drawing/2014/main" id="{F6C04B8A-332A-430D-A503-419D11CC9452}"/>
              </a:ext>
            </a:extLst>
          </p:cNvPr>
          <p:cNvSpPr/>
          <p:nvPr userDrawn="1"/>
        </p:nvSpPr>
        <p:spPr>
          <a:xfrm>
            <a:off x="7273841" y="2655865"/>
            <a:ext cx="1278000" cy="1277140"/>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Ellipse 33">
            <a:extLst>
              <a:ext uri="{FF2B5EF4-FFF2-40B4-BE49-F238E27FC236}">
                <a16:creationId xmlns:a16="http://schemas.microsoft.com/office/drawing/2014/main" id="{E1A35404-7AA1-410B-BDCE-8853EB2287DF}"/>
              </a:ext>
            </a:extLst>
          </p:cNvPr>
          <p:cNvSpPr/>
          <p:nvPr userDrawn="1"/>
        </p:nvSpPr>
        <p:spPr>
          <a:xfrm>
            <a:off x="9156485" y="2777067"/>
            <a:ext cx="1033200" cy="1034736"/>
          </a:xfrm>
          <a:prstGeom prst="ellipse">
            <a:avLst/>
          </a:prstGeom>
          <a:gradFill>
            <a:gsLst>
              <a:gs pos="0">
                <a:srgbClr val="BDBE98"/>
              </a:gs>
              <a:gs pos="100000">
                <a:srgbClr val="7D82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18" name="Espace réservé du texte 25"/>
          <p:cNvSpPr>
            <a:spLocks noGrp="1"/>
          </p:cNvSpPr>
          <p:nvPr>
            <p:ph type="body" sz="quarter" idx="16" hasCustomPrompt="1"/>
          </p:nvPr>
        </p:nvSpPr>
        <p:spPr>
          <a:xfrm>
            <a:off x="10929877" y="345065"/>
            <a:ext cx="683688" cy="512253"/>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9" name="Espace réservé du texte 25"/>
          <p:cNvSpPr>
            <a:spLocks noGrp="1"/>
          </p:cNvSpPr>
          <p:nvPr>
            <p:ph type="body" sz="quarter" idx="26" hasCustomPrompt="1"/>
          </p:nvPr>
        </p:nvSpPr>
        <p:spPr>
          <a:xfrm>
            <a:off x="2289596" y="3026184"/>
            <a:ext cx="1977885"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0" name="Espace réservé du texte 25"/>
          <p:cNvSpPr>
            <a:spLocks noGrp="1"/>
          </p:cNvSpPr>
          <p:nvPr>
            <p:ph type="body" sz="quarter" idx="27" hasCustomPrompt="1"/>
          </p:nvPr>
        </p:nvSpPr>
        <p:spPr>
          <a:xfrm>
            <a:off x="4726372" y="3026184"/>
            <a:ext cx="1977885"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1" name="Espace réservé du texte 25"/>
          <p:cNvSpPr>
            <a:spLocks noGrp="1"/>
          </p:cNvSpPr>
          <p:nvPr>
            <p:ph type="body" sz="quarter" idx="28" hasCustomPrompt="1"/>
          </p:nvPr>
        </p:nvSpPr>
        <p:spPr>
          <a:xfrm>
            <a:off x="7079008" y="3026184"/>
            <a:ext cx="1702853"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2" name="Espace réservé du texte 25"/>
          <p:cNvSpPr>
            <a:spLocks noGrp="1"/>
          </p:cNvSpPr>
          <p:nvPr>
            <p:ph type="body" sz="quarter" idx="29" hasCustomPrompt="1"/>
          </p:nvPr>
        </p:nvSpPr>
        <p:spPr>
          <a:xfrm>
            <a:off x="9001107" y="3026184"/>
            <a:ext cx="1379648"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3" name="Espace réservé du texte 53"/>
          <p:cNvSpPr>
            <a:spLocks noGrp="1"/>
          </p:cNvSpPr>
          <p:nvPr>
            <p:ph type="body" sz="quarter" idx="49"/>
          </p:nvPr>
        </p:nvSpPr>
        <p:spPr>
          <a:xfrm>
            <a:off x="2349091"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25"/>
          <p:cNvSpPr>
            <a:spLocks noGrp="1"/>
          </p:cNvSpPr>
          <p:nvPr>
            <p:ph type="body" sz="quarter" idx="13" hasCustomPrompt="1"/>
          </p:nvPr>
        </p:nvSpPr>
        <p:spPr>
          <a:xfrm>
            <a:off x="4011933" y="1698985"/>
            <a:ext cx="3936831" cy="313234"/>
          </a:xfrm>
          <a:prstGeom prst="rect">
            <a:avLst/>
          </a:prstGeom>
          <a:noFill/>
        </p:spPr>
        <p:txBody>
          <a:bodyPr/>
          <a:lstStyle>
            <a:lvl1pPr marL="0" indent="0" algn="ctr">
              <a:buNone/>
              <a:defRPr sz="1500" b="1">
                <a:solidFill>
                  <a:srgbClr val="ED6C4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5" name="Espace réservé du texte 53"/>
          <p:cNvSpPr>
            <a:spLocks noGrp="1"/>
          </p:cNvSpPr>
          <p:nvPr>
            <p:ph type="body" sz="quarter" idx="50"/>
          </p:nvPr>
        </p:nvSpPr>
        <p:spPr>
          <a:xfrm>
            <a:off x="4815354"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6" name="Espace réservé du texte 53"/>
          <p:cNvSpPr>
            <a:spLocks noGrp="1"/>
          </p:cNvSpPr>
          <p:nvPr>
            <p:ph type="body" sz="quarter" idx="51"/>
          </p:nvPr>
        </p:nvSpPr>
        <p:spPr>
          <a:xfrm>
            <a:off x="7019315"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7" name="Espace réservé du texte 53"/>
          <p:cNvSpPr>
            <a:spLocks noGrp="1"/>
          </p:cNvSpPr>
          <p:nvPr>
            <p:ph type="body" sz="quarter" idx="52"/>
          </p:nvPr>
        </p:nvSpPr>
        <p:spPr>
          <a:xfrm>
            <a:off x="8824683"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0" name="Image 29">
            <a:extLst>
              <a:ext uri="{FF2B5EF4-FFF2-40B4-BE49-F238E27FC236}">
                <a16:creationId xmlns:a16="http://schemas.microsoft.com/office/drawing/2014/main" id="{FBA5EEF5-714F-44CB-BAC9-36BC00A4A0E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1285667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part 5 2 chiffres/pictos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9" name="Ellipse 28">
            <a:extLst>
              <a:ext uri="{FF2B5EF4-FFF2-40B4-BE49-F238E27FC236}">
                <a16:creationId xmlns:a16="http://schemas.microsoft.com/office/drawing/2014/main" id="{FB535140-8132-4D4C-A37F-A8B628FB1BB3}"/>
              </a:ext>
            </a:extLst>
          </p:cNvPr>
          <p:cNvSpPr/>
          <p:nvPr userDrawn="1"/>
        </p:nvSpPr>
        <p:spPr>
          <a:xfrm>
            <a:off x="10353829" y="-120916"/>
            <a:ext cx="896400" cy="8948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0" name="Ellipse 29">
            <a:extLst>
              <a:ext uri="{FF2B5EF4-FFF2-40B4-BE49-F238E27FC236}">
                <a16:creationId xmlns:a16="http://schemas.microsoft.com/office/drawing/2014/main" id="{E1596A5A-79A4-4EB0-A0EE-759B5857FD0E}"/>
              </a:ext>
            </a:extLst>
          </p:cNvPr>
          <p:cNvSpPr/>
          <p:nvPr userDrawn="1"/>
        </p:nvSpPr>
        <p:spPr>
          <a:xfrm>
            <a:off x="11052121" y="263047"/>
            <a:ext cx="439200" cy="439448"/>
          </a:xfrm>
          <a:prstGeom prst="ellipse">
            <a:avLst/>
          </a:prstGeom>
          <a:solidFill>
            <a:srgbClr val="FAB600">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Ellipse 26">
            <a:extLst>
              <a:ext uri="{FF2B5EF4-FFF2-40B4-BE49-F238E27FC236}">
                <a16:creationId xmlns:a16="http://schemas.microsoft.com/office/drawing/2014/main" id="{9C1B5522-FBB1-466E-92AE-6CA6E59556EB}"/>
              </a:ext>
            </a:extLst>
          </p:cNvPr>
          <p:cNvSpPr/>
          <p:nvPr userDrawn="1"/>
        </p:nvSpPr>
        <p:spPr>
          <a:xfrm>
            <a:off x="5417636" y="2001524"/>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8" name="Ellipse 27">
            <a:extLst>
              <a:ext uri="{FF2B5EF4-FFF2-40B4-BE49-F238E27FC236}">
                <a16:creationId xmlns:a16="http://schemas.microsoft.com/office/drawing/2014/main" id="{E378081D-D122-4A1C-B35D-A0A5F1AC9C5A}"/>
              </a:ext>
            </a:extLst>
          </p:cNvPr>
          <p:cNvSpPr/>
          <p:nvPr userDrawn="1"/>
        </p:nvSpPr>
        <p:spPr>
          <a:xfrm>
            <a:off x="5417636" y="3834431"/>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14" name="Espace réservé du texte 25"/>
          <p:cNvSpPr>
            <a:spLocks noGrp="1"/>
          </p:cNvSpPr>
          <p:nvPr>
            <p:ph type="body" sz="quarter" idx="16" hasCustomPrompt="1"/>
          </p:nvPr>
        </p:nvSpPr>
        <p:spPr>
          <a:xfrm>
            <a:off x="10978755"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5" name="Espace réservé du texte 25"/>
          <p:cNvSpPr>
            <a:spLocks noGrp="1"/>
          </p:cNvSpPr>
          <p:nvPr>
            <p:ph type="body" sz="quarter" idx="23" hasCustomPrompt="1"/>
          </p:nvPr>
        </p:nvSpPr>
        <p:spPr>
          <a:xfrm>
            <a:off x="720799" y="215394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0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01- sous-titre</a:t>
            </a:r>
          </a:p>
        </p:txBody>
      </p:sp>
      <p:pic>
        <p:nvPicPr>
          <p:cNvPr id="18" name="Imag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02360" y="2153944"/>
            <a:ext cx="1442720" cy="1082040"/>
          </a:xfrm>
          <a:prstGeom prst="rect">
            <a:avLst/>
          </a:prstGeom>
        </p:spPr>
      </p:pic>
      <p:pic>
        <p:nvPicPr>
          <p:cNvPr id="20" name="Imag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02360" y="3986851"/>
            <a:ext cx="1442720" cy="1082040"/>
          </a:xfrm>
          <a:prstGeom prst="rect">
            <a:avLst/>
          </a:prstGeom>
        </p:spPr>
      </p:pic>
      <p:sp>
        <p:nvSpPr>
          <p:cNvPr id="21" name="Espace réservé du texte 25"/>
          <p:cNvSpPr>
            <a:spLocks noGrp="1"/>
          </p:cNvSpPr>
          <p:nvPr>
            <p:ph type="body" sz="quarter" idx="26" hasCustomPrompt="1"/>
          </p:nvPr>
        </p:nvSpPr>
        <p:spPr>
          <a:xfrm>
            <a:off x="7562791" y="215394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0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02- sous-titre</a:t>
            </a:r>
          </a:p>
        </p:txBody>
      </p:sp>
      <p:sp>
        <p:nvSpPr>
          <p:cNvPr id="24" name="Espace réservé du texte 53"/>
          <p:cNvSpPr>
            <a:spLocks noGrp="1"/>
          </p:cNvSpPr>
          <p:nvPr>
            <p:ph type="body" sz="quarter" idx="49"/>
          </p:nvPr>
        </p:nvSpPr>
        <p:spPr>
          <a:xfrm>
            <a:off x="720799" y="2552717"/>
            <a:ext cx="3978372"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5" name="Espace réservé du texte 53"/>
          <p:cNvSpPr>
            <a:spLocks noGrp="1"/>
          </p:cNvSpPr>
          <p:nvPr>
            <p:ph type="body" sz="quarter" idx="50"/>
          </p:nvPr>
        </p:nvSpPr>
        <p:spPr>
          <a:xfrm>
            <a:off x="7562791" y="2552717"/>
            <a:ext cx="3978372"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3"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26" name="Image 25">
            <a:extLst>
              <a:ext uri="{FF2B5EF4-FFF2-40B4-BE49-F238E27FC236}">
                <a16:creationId xmlns:a16="http://schemas.microsoft.com/office/drawing/2014/main" id="{FDEC2EE4-9C04-4BE6-92E6-3ED6748B81F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0776979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Part 5 4 étap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48" name="Ellipse 47">
            <a:extLst>
              <a:ext uri="{FF2B5EF4-FFF2-40B4-BE49-F238E27FC236}">
                <a16:creationId xmlns:a16="http://schemas.microsoft.com/office/drawing/2014/main" id="{89F32F54-3BC0-4DC5-9B25-369625BADFC6}"/>
              </a:ext>
            </a:extLst>
          </p:cNvPr>
          <p:cNvSpPr/>
          <p:nvPr userDrawn="1"/>
        </p:nvSpPr>
        <p:spPr>
          <a:xfrm>
            <a:off x="10353829" y="-120916"/>
            <a:ext cx="896400" cy="8948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9" name="Ellipse 48">
            <a:extLst>
              <a:ext uri="{FF2B5EF4-FFF2-40B4-BE49-F238E27FC236}">
                <a16:creationId xmlns:a16="http://schemas.microsoft.com/office/drawing/2014/main" id="{DBDFB872-512D-4133-94A1-1146935D3DBD}"/>
              </a:ext>
            </a:extLst>
          </p:cNvPr>
          <p:cNvSpPr/>
          <p:nvPr userDrawn="1"/>
        </p:nvSpPr>
        <p:spPr>
          <a:xfrm>
            <a:off x="11052121" y="263047"/>
            <a:ext cx="439200" cy="439448"/>
          </a:xfrm>
          <a:prstGeom prst="ellipse">
            <a:avLst/>
          </a:prstGeom>
          <a:solidFill>
            <a:srgbClr val="FAB600">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planning</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14" name="Espace réservé du texte 25"/>
          <p:cNvSpPr>
            <a:spLocks noGrp="1"/>
          </p:cNvSpPr>
          <p:nvPr>
            <p:ph type="body" sz="quarter" idx="16" hasCustomPrompt="1"/>
          </p:nvPr>
        </p:nvSpPr>
        <p:spPr>
          <a:xfrm>
            <a:off x="10978755"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6" name="Ellipse 15"/>
          <p:cNvSpPr/>
          <p:nvPr userDrawn="1"/>
        </p:nvSpPr>
        <p:spPr>
          <a:xfrm>
            <a:off x="1749777" y="1857871"/>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p:cNvSpPr/>
          <p:nvPr userDrawn="1"/>
        </p:nvSpPr>
        <p:spPr>
          <a:xfrm>
            <a:off x="1749777" y="2962277"/>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0" name="Ellipse 19"/>
          <p:cNvSpPr/>
          <p:nvPr userDrawn="1"/>
        </p:nvSpPr>
        <p:spPr>
          <a:xfrm>
            <a:off x="1749777" y="4060737"/>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llipse 21"/>
          <p:cNvSpPr/>
          <p:nvPr userDrawn="1"/>
        </p:nvSpPr>
        <p:spPr>
          <a:xfrm>
            <a:off x="1749777" y="5164381"/>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space réservé du texte 25"/>
          <p:cNvSpPr>
            <a:spLocks noGrp="1"/>
          </p:cNvSpPr>
          <p:nvPr>
            <p:ph type="body" sz="quarter" idx="17" hasCustomPrompt="1"/>
          </p:nvPr>
        </p:nvSpPr>
        <p:spPr>
          <a:xfrm>
            <a:off x="3005609" y="1894054"/>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a:t>
            </a:r>
          </a:p>
        </p:txBody>
      </p:sp>
      <p:sp>
        <p:nvSpPr>
          <p:cNvPr id="24" name="Espace réservé du texte 25"/>
          <p:cNvSpPr>
            <a:spLocks noGrp="1"/>
          </p:cNvSpPr>
          <p:nvPr>
            <p:ph type="body" sz="quarter" idx="18" hasCustomPrompt="1"/>
          </p:nvPr>
        </p:nvSpPr>
        <p:spPr>
          <a:xfrm>
            <a:off x="3005609" y="2979344"/>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2</a:t>
            </a:r>
          </a:p>
        </p:txBody>
      </p:sp>
      <p:sp>
        <p:nvSpPr>
          <p:cNvPr id="25" name="Espace réservé du texte 25"/>
          <p:cNvSpPr>
            <a:spLocks noGrp="1"/>
          </p:cNvSpPr>
          <p:nvPr>
            <p:ph type="body" sz="quarter" idx="19" hasCustomPrompt="1"/>
          </p:nvPr>
        </p:nvSpPr>
        <p:spPr>
          <a:xfrm>
            <a:off x="3005609" y="4080085"/>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3</a:t>
            </a:r>
          </a:p>
        </p:txBody>
      </p:sp>
      <p:sp>
        <p:nvSpPr>
          <p:cNvPr id="26" name="Espace réservé du texte 25"/>
          <p:cNvSpPr>
            <a:spLocks noGrp="1"/>
          </p:cNvSpPr>
          <p:nvPr>
            <p:ph type="body" sz="quarter" idx="20" hasCustomPrompt="1"/>
          </p:nvPr>
        </p:nvSpPr>
        <p:spPr>
          <a:xfrm>
            <a:off x="3005609" y="5209936"/>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a:t>
            </a:r>
          </a:p>
        </p:txBody>
      </p:sp>
      <p:sp>
        <p:nvSpPr>
          <p:cNvPr id="27" name="Espace réservé du texte 25"/>
          <p:cNvSpPr>
            <a:spLocks noGrp="1"/>
          </p:cNvSpPr>
          <p:nvPr>
            <p:ph type="body" sz="quarter" idx="21" hasCustomPrompt="1"/>
          </p:nvPr>
        </p:nvSpPr>
        <p:spPr>
          <a:xfrm>
            <a:off x="1749780" y="1929120"/>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29" name="Espace réservé du texte 25"/>
          <p:cNvSpPr>
            <a:spLocks noGrp="1"/>
          </p:cNvSpPr>
          <p:nvPr>
            <p:ph type="body" sz="quarter" idx="22" hasCustomPrompt="1"/>
          </p:nvPr>
        </p:nvSpPr>
        <p:spPr>
          <a:xfrm>
            <a:off x="1749780" y="3029461"/>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0" name="Espace réservé du texte 25"/>
          <p:cNvSpPr>
            <a:spLocks noGrp="1"/>
          </p:cNvSpPr>
          <p:nvPr>
            <p:ph type="body" sz="quarter" idx="23" hasCustomPrompt="1"/>
          </p:nvPr>
        </p:nvSpPr>
        <p:spPr>
          <a:xfrm>
            <a:off x="1749780" y="4133105"/>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1" name="Espace réservé du texte 25"/>
          <p:cNvSpPr>
            <a:spLocks noGrp="1"/>
          </p:cNvSpPr>
          <p:nvPr>
            <p:ph type="body" sz="quarter" idx="24" hasCustomPrompt="1"/>
          </p:nvPr>
        </p:nvSpPr>
        <p:spPr>
          <a:xfrm>
            <a:off x="1749780" y="5236749"/>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2" name="Espace réservé du texte 25"/>
          <p:cNvSpPr>
            <a:spLocks noGrp="1"/>
          </p:cNvSpPr>
          <p:nvPr>
            <p:ph type="body" sz="quarter" idx="26" hasCustomPrompt="1"/>
          </p:nvPr>
        </p:nvSpPr>
        <p:spPr>
          <a:xfrm>
            <a:off x="4251911" y="1778738"/>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ED6C4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1</a:t>
            </a:r>
          </a:p>
        </p:txBody>
      </p:sp>
      <p:sp>
        <p:nvSpPr>
          <p:cNvPr id="34" name="Espace réservé du texte 25"/>
          <p:cNvSpPr>
            <a:spLocks noGrp="1"/>
          </p:cNvSpPr>
          <p:nvPr>
            <p:ph type="body" sz="quarter" idx="28" hasCustomPrompt="1"/>
          </p:nvPr>
        </p:nvSpPr>
        <p:spPr>
          <a:xfrm>
            <a:off x="4251911" y="282500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7D827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2</a:t>
            </a:r>
          </a:p>
        </p:txBody>
      </p:sp>
      <p:sp>
        <p:nvSpPr>
          <p:cNvPr id="36" name="Espace réservé du texte 25"/>
          <p:cNvSpPr>
            <a:spLocks noGrp="1"/>
          </p:cNvSpPr>
          <p:nvPr>
            <p:ph type="body" sz="quarter" idx="30" hasCustomPrompt="1"/>
          </p:nvPr>
        </p:nvSpPr>
        <p:spPr>
          <a:xfrm>
            <a:off x="4251911" y="3935759"/>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00ABA0"/>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3</a:t>
            </a:r>
          </a:p>
        </p:txBody>
      </p:sp>
      <p:sp>
        <p:nvSpPr>
          <p:cNvPr id="38" name="Espace réservé du texte 25"/>
          <p:cNvSpPr>
            <a:spLocks noGrp="1"/>
          </p:cNvSpPr>
          <p:nvPr>
            <p:ph type="body" sz="quarter" idx="32" hasCustomPrompt="1"/>
          </p:nvPr>
        </p:nvSpPr>
        <p:spPr>
          <a:xfrm>
            <a:off x="4251911" y="5005413"/>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98C21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4</a:t>
            </a:r>
          </a:p>
        </p:txBody>
      </p:sp>
      <p:sp>
        <p:nvSpPr>
          <p:cNvPr id="41" name="Espace réservé du texte 53"/>
          <p:cNvSpPr>
            <a:spLocks noGrp="1"/>
          </p:cNvSpPr>
          <p:nvPr>
            <p:ph type="body" sz="quarter" idx="47"/>
          </p:nvPr>
        </p:nvSpPr>
        <p:spPr>
          <a:xfrm>
            <a:off x="4251907" y="2067390"/>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53"/>
          <p:cNvSpPr>
            <a:spLocks noGrp="1"/>
          </p:cNvSpPr>
          <p:nvPr>
            <p:ph type="body" sz="quarter" idx="48"/>
          </p:nvPr>
        </p:nvSpPr>
        <p:spPr>
          <a:xfrm>
            <a:off x="4251907" y="3113656"/>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3" name="Espace réservé du texte 53"/>
          <p:cNvSpPr>
            <a:spLocks noGrp="1"/>
          </p:cNvSpPr>
          <p:nvPr>
            <p:ph type="body" sz="quarter" idx="49"/>
          </p:nvPr>
        </p:nvSpPr>
        <p:spPr>
          <a:xfrm>
            <a:off x="4251907" y="4224411"/>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4" name="Espace réservé du texte 53"/>
          <p:cNvSpPr>
            <a:spLocks noGrp="1"/>
          </p:cNvSpPr>
          <p:nvPr>
            <p:ph type="body" sz="quarter" idx="50"/>
          </p:nvPr>
        </p:nvSpPr>
        <p:spPr>
          <a:xfrm>
            <a:off x="4251907" y="5294065"/>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5"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3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9" name="Image 38">
            <a:extLst>
              <a:ext uri="{FF2B5EF4-FFF2-40B4-BE49-F238E27FC236}">
                <a16:creationId xmlns:a16="http://schemas.microsoft.com/office/drawing/2014/main" id="{A31D62F4-8471-4B74-A6F1-0636F64A433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
        <p:nvSpPr>
          <p:cNvPr id="40" name="Ellipse 39">
            <a:extLst>
              <a:ext uri="{FF2B5EF4-FFF2-40B4-BE49-F238E27FC236}">
                <a16:creationId xmlns:a16="http://schemas.microsoft.com/office/drawing/2014/main" id="{D110563A-C44F-47AF-846D-A60269C156AE}"/>
              </a:ext>
            </a:extLst>
          </p:cNvPr>
          <p:cNvSpPr/>
          <p:nvPr userDrawn="1"/>
        </p:nvSpPr>
        <p:spPr>
          <a:xfrm>
            <a:off x="2925820" y="1727553"/>
            <a:ext cx="759600" cy="759121"/>
          </a:xfrm>
          <a:prstGeom prst="ellipse">
            <a:avLst/>
          </a:prstGeom>
          <a:noFill/>
          <a:ln w="76200">
            <a:gradFill>
              <a:gsLst>
                <a:gs pos="0">
                  <a:srgbClr val="ED6C4D"/>
                </a:gs>
                <a:gs pos="100000">
                  <a:srgbClr val="FAB6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5" name="Ellipse 44">
            <a:extLst>
              <a:ext uri="{FF2B5EF4-FFF2-40B4-BE49-F238E27FC236}">
                <a16:creationId xmlns:a16="http://schemas.microsoft.com/office/drawing/2014/main" id="{F89FD4B6-75D1-47E8-A7FA-EE1EF74DA223}"/>
              </a:ext>
            </a:extLst>
          </p:cNvPr>
          <p:cNvSpPr/>
          <p:nvPr userDrawn="1"/>
        </p:nvSpPr>
        <p:spPr>
          <a:xfrm>
            <a:off x="2925820" y="2831961"/>
            <a:ext cx="759600" cy="759121"/>
          </a:xfrm>
          <a:prstGeom prst="ellipse">
            <a:avLst/>
          </a:prstGeom>
          <a:noFill/>
          <a:ln w="76200">
            <a:gradFill>
              <a:gsLst>
                <a:gs pos="0">
                  <a:srgbClr val="7D8273"/>
                </a:gs>
                <a:gs pos="100000">
                  <a:srgbClr val="BDBE98"/>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6" name="Ellipse 45">
            <a:extLst>
              <a:ext uri="{FF2B5EF4-FFF2-40B4-BE49-F238E27FC236}">
                <a16:creationId xmlns:a16="http://schemas.microsoft.com/office/drawing/2014/main" id="{9A3A7C76-F280-491F-A7EF-46A16F5DBA21}"/>
              </a:ext>
            </a:extLst>
          </p:cNvPr>
          <p:cNvSpPr/>
          <p:nvPr userDrawn="1"/>
        </p:nvSpPr>
        <p:spPr>
          <a:xfrm>
            <a:off x="2925820" y="3930421"/>
            <a:ext cx="759600" cy="759121"/>
          </a:xfrm>
          <a:prstGeom prst="ellipse">
            <a:avLst/>
          </a:prstGeom>
          <a:noFill/>
          <a:ln w="76200">
            <a:gradFill>
              <a:gsLst>
                <a:gs pos="0">
                  <a:srgbClr val="00ABA0"/>
                </a:gs>
                <a:gs pos="100000">
                  <a:srgbClr val="A0D4D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7" name="Ellipse 46">
            <a:extLst>
              <a:ext uri="{FF2B5EF4-FFF2-40B4-BE49-F238E27FC236}">
                <a16:creationId xmlns:a16="http://schemas.microsoft.com/office/drawing/2014/main" id="{3EA9A4A0-8594-41B8-BA56-F4B632A7F42F}"/>
              </a:ext>
            </a:extLst>
          </p:cNvPr>
          <p:cNvSpPr/>
          <p:nvPr userDrawn="1"/>
        </p:nvSpPr>
        <p:spPr>
          <a:xfrm>
            <a:off x="2925820" y="5034065"/>
            <a:ext cx="759600" cy="759121"/>
          </a:xfrm>
          <a:prstGeom prst="ellipse">
            <a:avLst/>
          </a:prstGeom>
          <a:noFill/>
          <a:ln w="76200">
            <a:gradFill>
              <a:gsLst>
                <a:gs pos="0">
                  <a:srgbClr val="98C21D"/>
                </a:gs>
                <a:gs pos="100000">
                  <a:srgbClr val="E1E15A"/>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Tree>
    <p:extLst>
      <p:ext uri="{BB962C8B-B14F-4D97-AF65-F5344CB8AC3E}">
        <p14:creationId xmlns:p14="http://schemas.microsoft.com/office/powerpoint/2010/main" val="24873501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Part 5 7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71" name="Ellipse 70">
            <a:extLst>
              <a:ext uri="{FF2B5EF4-FFF2-40B4-BE49-F238E27FC236}">
                <a16:creationId xmlns:a16="http://schemas.microsoft.com/office/drawing/2014/main" id="{0CF56AB7-4A89-4397-8CF6-93D96A5C2426}"/>
              </a:ext>
            </a:extLst>
          </p:cNvPr>
          <p:cNvSpPr/>
          <p:nvPr userDrawn="1"/>
        </p:nvSpPr>
        <p:spPr>
          <a:xfrm>
            <a:off x="10353829" y="-120916"/>
            <a:ext cx="896400" cy="8948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2" name="Ellipse 71">
            <a:extLst>
              <a:ext uri="{FF2B5EF4-FFF2-40B4-BE49-F238E27FC236}">
                <a16:creationId xmlns:a16="http://schemas.microsoft.com/office/drawing/2014/main" id="{B5DF796A-BEAA-4FFE-844A-AAD46AEB2831}"/>
              </a:ext>
            </a:extLst>
          </p:cNvPr>
          <p:cNvSpPr/>
          <p:nvPr userDrawn="1"/>
        </p:nvSpPr>
        <p:spPr>
          <a:xfrm>
            <a:off x="11052121" y="263047"/>
            <a:ext cx="439200" cy="439448"/>
          </a:xfrm>
          <a:prstGeom prst="ellipse">
            <a:avLst/>
          </a:prstGeom>
          <a:solidFill>
            <a:srgbClr val="FAB600">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25" name="Espace réservé du texte 25"/>
          <p:cNvSpPr>
            <a:spLocks noGrp="1"/>
          </p:cNvSpPr>
          <p:nvPr>
            <p:ph type="body" sz="quarter" idx="16" hasCustomPrompt="1"/>
          </p:nvPr>
        </p:nvSpPr>
        <p:spPr>
          <a:xfrm>
            <a:off x="11030197" y="335891"/>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cxnSp>
        <p:nvCxnSpPr>
          <p:cNvPr id="26" name="Connecteur droit 25"/>
          <p:cNvCxnSpPr/>
          <p:nvPr userDrawn="1"/>
        </p:nvCxnSpPr>
        <p:spPr>
          <a:xfrm>
            <a:off x="4589545" y="2251464"/>
            <a:ext cx="2839" cy="507283"/>
          </a:xfrm>
          <a:prstGeom prst="line">
            <a:avLst/>
          </a:prstGeom>
          <a:ln>
            <a:solidFill>
              <a:srgbClr val="ED6C4D"/>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7649655" y="2251464"/>
            <a:ext cx="2839" cy="507283"/>
          </a:xfrm>
          <a:prstGeom prst="line">
            <a:avLst/>
          </a:prstGeom>
          <a:ln>
            <a:solidFill>
              <a:srgbClr val="ED6C4D"/>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3075071" y="4499482"/>
            <a:ext cx="2839" cy="507283"/>
          </a:xfrm>
          <a:prstGeom prst="line">
            <a:avLst/>
          </a:prstGeom>
          <a:ln>
            <a:solidFill>
              <a:srgbClr val="ED6C4D"/>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6116962" y="4499482"/>
            <a:ext cx="2839" cy="507283"/>
          </a:xfrm>
          <a:prstGeom prst="line">
            <a:avLst/>
          </a:prstGeom>
          <a:ln>
            <a:solidFill>
              <a:srgbClr val="ED6C4D"/>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9217445" y="4499482"/>
            <a:ext cx="2839" cy="507283"/>
          </a:xfrm>
          <a:prstGeom prst="line">
            <a:avLst/>
          </a:prstGeom>
          <a:ln>
            <a:solidFill>
              <a:srgbClr val="ED6C4D"/>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889480" y="1133954"/>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939316" y="1133954"/>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2364732" y="517275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5414564" y="517275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8507104" y="517275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grpSp>
        <p:nvGrpSpPr>
          <p:cNvPr id="2" name="Groupe 1"/>
          <p:cNvGrpSpPr/>
          <p:nvPr userDrawn="1"/>
        </p:nvGrpSpPr>
        <p:grpSpPr>
          <a:xfrm>
            <a:off x="959810" y="2850763"/>
            <a:ext cx="10440000" cy="1548000"/>
            <a:chOff x="551416" y="2960114"/>
            <a:chExt cx="8138228" cy="1271149"/>
          </a:xfrm>
        </p:grpSpPr>
        <p:sp>
          <p:nvSpPr>
            <p:cNvPr id="53" name="Shape 738"/>
            <p:cNvSpPr/>
            <p:nvPr userDrawn="1"/>
          </p:nvSpPr>
          <p:spPr>
            <a:xfrm rot="10800000" flipH="1">
              <a:off x="6278855"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grpSp>
          <p:nvGrpSpPr>
            <p:cNvPr id="6" name="Grouper 5"/>
            <p:cNvGrpSpPr/>
            <p:nvPr userDrawn="1"/>
          </p:nvGrpSpPr>
          <p:grpSpPr>
            <a:xfrm>
              <a:off x="551416" y="2960114"/>
              <a:ext cx="5829718" cy="1271146"/>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3"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noFill/>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grpSp>
        <p:sp>
          <p:nvSpPr>
            <p:cNvPr id="54" name="Shape 739"/>
            <p:cNvSpPr/>
            <p:nvPr userDrawn="1"/>
          </p:nvSpPr>
          <p:spPr>
            <a:xfrm>
              <a:off x="7418502"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60" name="Shape 743"/>
            <p:cNvSpPr/>
            <p:nvPr userDrawn="1"/>
          </p:nvSpPr>
          <p:spPr>
            <a:xfrm>
              <a:off x="6278855"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sp>
          <p:nvSpPr>
            <p:cNvPr id="61" name="Shape 744"/>
            <p:cNvSpPr/>
            <p:nvPr userDrawn="1"/>
          </p:nvSpPr>
          <p:spPr>
            <a:xfrm rot="10800000" flipH="1">
              <a:off x="7418502"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grpSp>
      <p:sp>
        <p:nvSpPr>
          <p:cNvPr id="62" name="Espace réservé du texte 25"/>
          <p:cNvSpPr>
            <a:spLocks noGrp="1"/>
          </p:cNvSpPr>
          <p:nvPr>
            <p:ph type="body" sz="quarter" idx="52" hasCustomPrompt="1"/>
          </p:nvPr>
        </p:nvSpPr>
        <p:spPr>
          <a:xfrm>
            <a:off x="10044932" y="3288685"/>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3" name="Espace réservé du texte 42"/>
          <p:cNvSpPr>
            <a:spLocks noGrp="1"/>
          </p:cNvSpPr>
          <p:nvPr>
            <p:ph type="body" sz="quarter" idx="53" hasCustomPrompt="1"/>
          </p:nvPr>
        </p:nvSpPr>
        <p:spPr>
          <a:xfrm>
            <a:off x="9935744" y="3692837"/>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64" name="Espace réservé du texte 25"/>
          <p:cNvSpPr>
            <a:spLocks noGrp="1"/>
          </p:cNvSpPr>
          <p:nvPr>
            <p:ph type="body" sz="quarter" idx="54" hasCustomPrompt="1"/>
          </p:nvPr>
        </p:nvSpPr>
        <p:spPr>
          <a:xfrm>
            <a:off x="1131650" y="3264703"/>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5" name="Espace réservé du texte 42"/>
          <p:cNvSpPr>
            <a:spLocks noGrp="1"/>
          </p:cNvSpPr>
          <p:nvPr>
            <p:ph type="body" sz="quarter" idx="55" hasCustomPrompt="1"/>
          </p:nvPr>
        </p:nvSpPr>
        <p:spPr>
          <a:xfrm>
            <a:off x="1022458" y="366885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cxnSp>
        <p:nvCxnSpPr>
          <p:cNvPr id="66" name="Connecteur droit 65"/>
          <p:cNvCxnSpPr/>
          <p:nvPr userDrawn="1"/>
        </p:nvCxnSpPr>
        <p:spPr>
          <a:xfrm>
            <a:off x="1722521" y="2251464"/>
            <a:ext cx="2839" cy="507283"/>
          </a:xfrm>
          <a:prstGeom prst="line">
            <a:avLst/>
          </a:prstGeom>
          <a:ln>
            <a:solidFill>
              <a:srgbClr val="ED6C4D"/>
            </a:solidFill>
          </a:ln>
        </p:spPr>
        <p:style>
          <a:lnRef idx="1">
            <a:schemeClr val="accent1"/>
          </a:lnRef>
          <a:fillRef idx="0">
            <a:schemeClr val="accent1"/>
          </a:fillRef>
          <a:effectRef idx="0">
            <a:schemeClr val="accent1"/>
          </a:effectRef>
          <a:fontRef idx="minor">
            <a:schemeClr val="tx1"/>
          </a:fontRef>
        </p:style>
      </p:cxnSp>
      <p:sp>
        <p:nvSpPr>
          <p:cNvPr id="67" name="Espace réservé du texte 53"/>
          <p:cNvSpPr>
            <a:spLocks noGrp="1"/>
          </p:cNvSpPr>
          <p:nvPr>
            <p:ph type="body" sz="quarter" idx="56"/>
          </p:nvPr>
        </p:nvSpPr>
        <p:spPr>
          <a:xfrm>
            <a:off x="1022458" y="1133954"/>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cxnSp>
        <p:nvCxnSpPr>
          <p:cNvPr id="68" name="Connecteur droit 67"/>
          <p:cNvCxnSpPr/>
          <p:nvPr userDrawn="1"/>
        </p:nvCxnSpPr>
        <p:spPr>
          <a:xfrm>
            <a:off x="10539030" y="2251464"/>
            <a:ext cx="2839" cy="507283"/>
          </a:xfrm>
          <a:prstGeom prst="line">
            <a:avLst/>
          </a:prstGeom>
          <a:ln>
            <a:solidFill>
              <a:srgbClr val="ED6C4D"/>
            </a:solidFill>
          </a:ln>
        </p:spPr>
        <p:style>
          <a:lnRef idx="1">
            <a:schemeClr val="accent1"/>
          </a:lnRef>
          <a:fillRef idx="0">
            <a:schemeClr val="accent1"/>
          </a:fillRef>
          <a:effectRef idx="0">
            <a:schemeClr val="accent1"/>
          </a:effectRef>
          <a:fontRef idx="minor">
            <a:schemeClr val="tx1"/>
          </a:fontRef>
        </p:style>
      </p:cxnSp>
      <p:sp>
        <p:nvSpPr>
          <p:cNvPr id="69" name="Espace réservé du texte 53"/>
          <p:cNvSpPr>
            <a:spLocks noGrp="1"/>
          </p:cNvSpPr>
          <p:nvPr>
            <p:ph type="body" sz="quarter" idx="57"/>
          </p:nvPr>
        </p:nvSpPr>
        <p:spPr>
          <a:xfrm>
            <a:off x="9838967" y="1133954"/>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70" name="Image 69">
            <a:extLst>
              <a:ext uri="{FF2B5EF4-FFF2-40B4-BE49-F238E27FC236}">
                <a16:creationId xmlns:a16="http://schemas.microsoft.com/office/drawing/2014/main" id="{F05D4DBC-BD9A-4C68-AD8F-84243E12FB7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0476230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Part 5 6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5" name="Ellipse 64">
            <a:extLst>
              <a:ext uri="{FF2B5EF4-FFF2-40B4-BE49-F238E27FC236}">
                <a16:creationId xmlns:a16="http://schemas.microsoft.com/office/drawing/2014/main" id="{6BBD2354-E085-41C3-9BDD-84A2645C8AB5}"/>
              </a:ext>
            </a:extLst>
          </p:cNvPr>
          <p:cNvSpPr/>
          <p:nvPr userDrawn="1"/>
        </p:nvSpPr>
        <p:spPr>
          <a:xfrm>
            <a:off x="10353829" y="-120916"/>
            <a:ext cx="896400" cy="8948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6" name="Ellipse 65">
            <a:extLst>
              <a:ext uri="{FF2B5EF4-FFF2-40B4-BE49-F238E27FC236}">
                <a16:creationId xmlns:a16="http://schemas.microsoft.com/office/drawing/2014/main" id="{A2E03840-3D6C-4469-A6CC-64FEE2165BB8}"/>
              </a:ext>
            </a:extLst>
          </p:cNvPr>
          <p:cNvSpPr/>
          <p:nvPr userDrawn="1"/>
        </p:nvSpPr>
        <p:spPr>
          <a:xfrm>
            <a:off x="11052121" y="263047"/>
            <a:ext cx="439200" cy="439448"/>
          </a:xfrm>
          <a:prstGeom prst="ellipse">
            <a:avLst/>
          </a:prstGeom>
          <a:solidFill>
            <a:srgbClr val="FAB600">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25" name="Espace réservé du texte 25"/>
          <p:cNvSpPr>
            <a:spLocks noGrp="1"/>
          </p:cNvSpPr>
          <p:nvPr>
            <p:ph type="body" sz="quarter" idx="16" hasCustomPrompt="1"/>
          </p:nvPr>
        </p:nvSpPr>
        <p:spPr>
          <a:xfrm>
            <a:off x="11100249" y="371892"/>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cxnSp>
        <p:nvCxnSpPr>
          <p:cNvPr id="26" name="Connecteur droit 25"/>
          <p:cNvCxnSpPr/>
          <p:nvPr userDrawn="1"/>
        </p:nvCxnSpPr>
        <p:spPr>
          <a:xfrm>
            <a:off x="3547857" y="2255290"/>
            <a:ext cx="2839" cy="507283"/>
          </a:xfrm>
          <a:prstGeom prst="line">
            <a:avLst/>
          </a:prstGeom>
          <a:ln>
            <a:solidFill>
              <a:srgbClr val="ED6C4D"/>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6607967" y="2255290"/>
            <a:ext cx="2839" cy="507283"/>
          </a:xfrm>
          <a:prstGeom prst="line">
            <a:avLst/>
          </a:prstGeom>
          <a:ln>
            <a:solidFill>
              <a:srgbClr val="ED6C4D"/>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2201853" y="4485976"/>
            <a:ext cx="2839" cy="507283"/>
          </a:xfrm>
          <a:prstGeom prst="line">
            <a:avLst/>
          </a:prstGeom>
          <a:ln>
            <a:solidFill>
              <a:srgbClr val="ED6C4D"/>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5211517" y="4485976"/>
            <a:ext cx="2839" cy="507283"/>
          </a:xfrm>
          <a:prstGeom prst="line">
            <a:avLst/>
          </a:prstGeom>
          <a:ln>
            <a:solidFill>
              <a:srgbClr val="ED6C4D"/>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8194155" y="4485976"/>
            <a:ext cx="2839" cy="507283"/>
          </a:xfrm>
          <a:prstGeom prst="line">
            <a:avLst/>
          </a:prstGeom>
          <a:ln>
            <a:solidFill>
              <a:srgbClr val="ED6C4D"/>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1658267"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1549079"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3014635"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2905443"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4537003"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4427811"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6033391"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5924199"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7573215"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7464023"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2847792" y="1137780"/>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5897628" y="1137780"/>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1495124" y="507819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4708099" y="507819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7483814" y="5159246"/>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grpSp>
        <p:nvGrpSpPr>
          <p:cNvPr id="2" name="Groupe 1"/>
          <p:cNvGrpSpPr/>
          <p:nvPr userDrawn="1"/>
        </p:nvGrpSpPr>
        <p:grpSpPr>
          <a:xfrm>
            <a:off x="1424199" y="2820552"/>
            <a:ext cx="9000000" cy="1548000"/>
            <a:chOff x="1691056" y="2960114"/>
            <a:chExt cx="6998588" cy="1271149"/>
          </a:xfrm>
        </p:grpSpPr>
        <p:sp>
          <p:nvSpPr>
            <p:cNvPr id="53" name="Shape 738"/>
            <p:cNvSpPr/>
            <p:nvPr userDrawn="1"/>
          </p:nvSpPr>
          <p:spPr>
            <a:xfrm rot="10800000" flipH="1">
              <a:off x="6278855"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grpSp>
          <p:nvGrpSpPr>
            <p:cNvPr id="6" name="Grouper 5"/>
            <p:cNvGrpSpPr/>
            <p:nvPr userDrawn="1"/>
          </p:nvGrpSpPr>
          <p:grpSpPr>
            <a:xfrm>
              <a:off x="1691056" y="2960114"/>
              <a:ext cx="4690077" cy="1271146"/>
              <a:chOff x="3525039" y="2117921"/>
              <a:chExt cx="6794505" cy="1841508"/>
            </a:xfrm>
          </p:grpSpPr>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3"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grpSp>
        <p:sp>
          <p:nvSpPr>
            <p:cNvPr id="54" name="Shape 739"/>
            <p:cNvSpPr/>
            <p:nvPr userDrawn="1"/>
          </p:nvSpPr>
          <p:spPr>
            <a:xfrm>
              <a:off x="7418502"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60" name="Shape 743"/>
            <p:cNvSpPr/>
            <p:nvPr userDrawn="1"/>
          </p:nvSpPr>
          <p:spPr>
            <a:xfrm>
              <a:off x="6278855"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sp>
          <p:nvSpPr>
            <p:cNvPr id="61" name="Shape 744"/>
            <p:cNvSpPr/>
            <p:nvPr userDrawn="1"/>
          </p:nvSpPr>
          <p:spPr>
            <a:xfrm rot="10800000" flipH="1">
              <a:off x="7418502"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grpSp>
      <p:sp>
        <p:nvSpPr>
          <p:cNvPr id="62" name="Espace réservé du texte 25"/>
          <p:cNvSpPr>
            <a:spLocks noGrp="1"/>
          </p:cNvSpPr>
          <p:nvPr>
            <p:ph type="body" sz="quarter" idx="52" hasCustomPrompt="1"/>
          </p:nvPr>
        </p:nvSpPr>
        <p:spPr>
          <a:xfrm>
            <a:off x="9079031" y="3245962"/>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3" name="Espace réservé du texte 42"/>
          <p:cNvSpPr>
            <a:spLocks noGrp="1"/>
          </p:cNvSpPr>
          <p:nvPr>
            <p:ph type="body" sz="quarter" idx="53" hasCustomPrompt="1"/>
          </p:nvPr>
        </p:nvSpPr>
        <p:spPr>
          <a:xfrm>
            <a:off x="8969843" y="3650114"/>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cxnSp>
        <p:nvCxnSpPr>
          <p:cNvPr id="68" name="Connecteur droit 67"/>
          <p:cNvCxnSpPr/>
          <p:nvPr userDrawn="1"/>
        </p:nvCxnSpPr>
        <p:spPr>
          <a:xfrm>
            <a:off x="9703307" y="2255290"/>
            <a:ext cx="2839" cy="507283"/>
          </a:xfrm>
          <a:prstGeom prst="line">
            <a:avLst/>
          </a:prstGeom>
          <a:ln>
            <a:solidFill>
              <a:srgbClr val="ED6C4D"/>
            </a:solidFill>
          </a:ln>
        </p:spPr>
        <p:style>
          <a:lnRef idx="1">
            <a:schemeClr val="accent1"/>
          </a:lnRef>
          <a:fillRef idx="0">
            <a:schemeClr val="accent1"/>
          </a:fillRef>
          <a:effectRef idx="0">
            <a:schemeClr val="accent1"/>
          </a:effectRef>
          <a:fontRef idx="minor">
            <a:schemeClr val="tx1"/>
          </a:fontRef>
        </p:style>
      </p:cxnSp>
      <p:sp>
        <p:nvSpPr>
          <p:cNvPr id="69" name="Espace réservé du texte 53"/>
          <p:cNvSpPr>
            <a:spLocks noGrp="1"/>
          </p:cNvSpPr>
          <p:nvPr>
            <p:ph type="body" sz="quarter" idx="57"/>
          </p:nvPr>
        </p:nvSpPr>
        <p:spPr>
          <a:xfrm>
            <a:off x="9003244" y="1137780"/>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64" name="Image 63">
            <a:extLst>
              <a:ext uri="{FF2B5EF4-FFF2-40B4-BE49-F238E27FC236}">
                <a16:creationId xmlns:a16="http://schemas.microsoft.com/office/drawing/2014/main" id="{DF3B1E1B-CFA3-44E1-A397-349142C44EE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4495476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Part 5 5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54" name="Ellipse 53">
            <a:extLst>
              <a:ext uri="{FF2B5EF4-FFF2-40B4-BE49-F238E27FC236}">
                <a16:creationId xmlns:a16="http://schemas.microsoft.com/office/drawing/2014/main" id="{30BF048F-7991-470C-BFC8-79D8698BB16B}"/>
              </a:ext>
            </a:extLst>
          </p:cNvPr>
          <p:cNvSpPr/>
          <p:nvPr userDrawn="1"/>
        </p:nvSpPr>
        <p:spPr>
          <a:xfrm>
            <a:off x="10353829" y="-120916"/>
            <a:ext cx="896400" cy="8948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0" name="Ellipse 59">
            <a:extLst>
              <a:ext uri="{FF2B5EF4-FFF2-40B4-BE49-F238E27FC236}">
                <a16:creationId xmlns:a16="http://schemas.microsoft.com/office/drawing/2014/main" id="{4B922F87-B75D-43AD-8A7C-5A3E3DABB09E}"/>
              </a:ext>
            </a:extLst>
          </p:cNvPr>
          <p:cNvSpPr/>
          <p:nvPr userDrawn="1"/>
        </p:nvSpPr>
        <p:spPr>
          <a:xfrm>
            <a:off x="11052121" y="263047"/>
            <a:ext cx="439200" cy="439448"/>
          </a:xfrm>
          <a:prstGeom prst="ellipse">
            <a:avLst/>
          </a:prstGeom>
          <a:solidFill>
            <a:srgbClr val="FAB600">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nvGrpSpPr>
          <p:cNvPr id="6" name="Grouper 5"/>
          <p:cNvGrpSpPr/>
          <p:nvPr userDrawn="1"/>
        </p:nvGrpSpPr>
        <p:grpSpPr>
          <a:xfrm>
            <a:off x="2364732" y="2926245"/>
            <a:ext cx="7560000" cy="1548000"/>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noFill/>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gr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25" name="Espace réservé du texte 25"/>
          <p:cNvSpPr>
            <a:spLocks noGrp="1"/>
          </p:cNvSpPr>
          <p:nvPr>
            <p:ph type="body" sz="quarter" idx="16" hasCustomPrompt="1"/>
          </p:nvPr>
        </p:nvSpPr>
        <p:spPr>
          <a:xfrm>
            <a:off x="11052121" y="371892"/>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cxnSp>
        <p:nvCxnSpPr>
          <p:cNvPr id="26" name="Connecteur droit 25"/>
          <p:cNvCxnSpPr/>
          <p:nvPr userDrawn="1"/>
        </p:nvCxnSpPr>
        <p:spPr>
          <a:xfrm>
            <a:off x="4626453" y="2299137"/>
            <a:ext cx="2839" cy="507283"/>
          </a:xfrm>
          <a:prstGeom prst="line">
            <a:avLst/>
          </a:prstGeom>
          <a:ln>
            <a:solidFill>
              <a:srgbClr val="ED6C4D"/>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7686563" y="2299137"/>
            <a:ext cx="2839" cy="507283"/>
          </a:xfrm>
          <a:prstGeom prst="line">
            <a:avLst/>
          </a:prstGeom>
          <a:ln>
            <a:solidFill>
              <a:srgbClr val="ED6C4D"/>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3143322" y="4595245"/>
            <a:ext cx="2839" cy="507283"/>
          </a:xfrm>
          <a:prstGeom prst="line">
            <a:avLst/>
          </a:prstGeom>
          <a:ln>
            <a:solidFill>
              <a:srgbClr val="ED6C4D"/>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6185213" y="4595245"/>
            <a:ext cx="2839" cy="507283"/>
          </a:xfrm>
          <a:prstGeom prst="line">
            <a:avLst/>
          </a:prstGeom>
          <a:ln>
            <a:solidFill>
              <a:srgbClr val="ED6C4D"/>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9217445" y="4595245"/>
            <a:ext cx="2839" cy="507283"/>
          </a:xfrm>
          <a:prstGeom prst="line">
            <a:avLst/>
          </a:prstGeom>
          <a:ln>
            <a:solidFill>
              <a:srgbClr val="ED6C4D"/>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889480" y="118162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939316" y="118162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2396075" y="5268515"/>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5445907" y="5268515"/>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8538447" y="5268515"/>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53" name="Image 52">
            <a:extLst>
              <a:ext uri="{FF2B5EF4-FFF2-40B4-BE49-F238E27FC236}">
                <a16:creationId xmlns:a16="http://schemas.microsoft.com/office/drawing/2014/main" id="{9B3F5385-422C-49A6-82E7-AF72811357F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18711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Part 5 5 dates couleur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49" name="Ellipse 48">
            <a:extLst>
              <a:ext uri="{FF2B5EF4-FFF2-40B4-BE49-F238E27FC236}">
                <a16:creationId xmlns:a16="http://schemas.microsoft.com/office/drawing/2014/main" id="{0354E346-E064-42D9-BBC4-A889C6B20FAD}"/>
              </a:ext>
            </a:extLst>
          </p:cNvPr>
          <p:cNvSpPr/>
          <p:nvPr userDrawn="1"/>
        </p:nvSpPr>
        <p:spPr>
          <a:xfrm>
            <a:off x="10353829" y="-120916"/>
            <a:ext cx="896400" cy="8948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50" name="Ellipse 49">
            <a:extLst>
              <a:ext uri="{FF2B5EF4-FFF2-40B4-BE49-F238E27FC236}">
                <a16:creationId xmlns:a16="http://schemas.microsoft.com/office/drawing/2014/main" id="{92EA7A35-76A9-41CC-9A6E-60D53BED3C11}"/>
              </a:ext>
            </a:extLst>
          </p:cNvPr>
          <p:cNvSpPr/>
          <p:nvPr userDrawn="1"/>
        </p:nvSpPr>
        <p:spPr>
          <a:xfrm>
            <a:off x="11052121" y="263047"/>
            <a:ext cx="439200" cy="439448"/>
          </a:xfrm>
          <a:prstGeom prst="ellipse">
            <a:avLst/>
          </a:prstGeom>
          <a:solidFill>
            <a:srgbClr val="FAB600">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nvGrpSpPr>
          <p:cNvPr id="6" name="Grouper 5"/>
          <p:cNvGrpSpPr/>
          <p:nvPr userDrawn="1"/>
        </p:nvGrpSpPr>
        <p:grpSpPr>
          <a:xfrm>
            <a:off x="2364732" y="2886350"/>
            <a:ext cx="7560000" cy="1548000"/>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gr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22" name="Connecteur droit 21"/>
          <p:cNvCxnSpPr/>
          <p:nvPr userDrawn="1"/>
        </p:nvCxnSpPr>
        <p:spPr>
          <a:xfrm>
            <a:off x="4589545" y="2256174"/>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a:off x="7649655" y="2256174"/>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a:off x="3077912" y="4552151"/>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userDrawn="1"/>
        </p:nvCxnSpPr>
        <p:spPr>
          <a:xfrm>
            <a:off x="6119803" y="4552151"/>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userDrawn="1"/>
        </p:nvCxnSpPr>
        <p:spPr>
          <a:xfrm>
            <a:off x="9220286" y="4552151"/>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Espace réservé du texte 53"/>
          <p:cNvSpPr>
            <a:spLocks noGrp="1"/>
          </p:cNvSpPr>
          <p:nvPr>
            <p:ph type="body" sz="quarter" idx="47"/>
          </p:nvPr>
        </p:nvSpPr>
        <p:spPr>
          <a:xfrm>
            <a:off x="3889480" y="1138664"/>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53"/>
          <p:cNvSpPr>
            <a:spLocks noGrp="1"/>
          </p:cNvSpPr>
          <p:nvPr>
            <p:ph type="body" sz="quarter" idx="48"/>
          </p:nvPr>
        </p:nvSpPr>
        <p:spPr>
          <a:xfrm>
            <a:off x="6939316" y="1138664"/>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9" name="Espace réservé du texte 53"/>
          <p:cNvSpPr>
            <a:spLocks noGrp="1"/>
          </p:cNvSpPr>
          <p:nvPr>
            <p:ph type="body" sz="quarter" idx="49"/>
          </p:nvPr>
        </p:nvSpPr>
        <p:spPr>
          <a:xfrm>
            <a:off x="2367573" y="5225421"/>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0" name="Espace réservé du texte 53"/>
          <p:cNvSpPr>
            <a:spLocks noGrp="1"/>
          </p:cNvSpPr>
          <p:nvPr>
            <p:ph type="body" sz="quarter" idx="50"/>
          </p:nvPr>
        </p:nvSpPr>
        <p:spPr>
          <a:xfrm>
            <a:off x="5417405" y="5225421"/>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1" name="Espace réservé du texte 53"/>
          <p:cNvSpPr>
            <a:spLocks noGrp="1"/>
          </p:cNvSpPr>
          <p:nvPr>
            <p:ph type="body" sz="quarter" idx="51"/>
          </p:nvPr>
        </p:nvSpPr>
        <p:spPr>
          <a:xfrm>
            <a:off x="8509945" y="5225421"/>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45" name="Espace réservé du texte 25"/>
          <p:cNvSpPr>
            <a:spLocks noGrp="1"/>
          </p:cNvSpPr>
          <p:nvPr>
            <p:ph type="body" sz="quarter" idx="16" hasCustomPrompt="1"/>
          </p:nvPr>
        </p:nvSpPr>
        <p:spPr>
          <a:xfrm>
            <a:off x="11132781" y="371892"/>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46"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4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48" name="Image 47">
            <a:extLst>
              <a:ext uri="{FF2B5EF4-FFF2-40B4-BE49-F238E27FC236}">
                <a16:creationId xmlns:a16="http://schemas.microsoft.com/office/drawing/2014/main" id="{C2FA89E7-6190-4171-935E-D6D0783F4FA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8988252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Partie 5 couleurs coordination">
    <p:bg>
      <p:bgPr>
        <a:gradFill>
          <a:gsLst>
            <a:gs pos="0">
              <a:srgbClr val="90A6BB"/>
            </a:gs>
            <a:gs pos="59000">
              <a:srgbClr val="515B71"/>
            </a:gs>
          </a:gsLst>
          <a:lin ang="8100000" scaled="1"/>
        </a:gradFill>
        <a:effectLst/>
      </p:bgPr>
    </p:bg>
    <p:spTree>
      <p:nvGrpSpPr>
        <p:cNvPr id="1" name=""/>
        <p:cNvGrpSpPr/>
        <p:nvPr/>
      </p:nvGrpSpPr>
      <p:grpSpPr>
        <a:xfrm>
          <a:off x="0" y="0"/>
          <a:ext cx="0" cy="0"/>
          <a:chOff x="0" y="0"/>
          <a:chExt cx="0" cy="0"/>
        </a:xfrm>
      </p:grpSpPr>
      <p:sp>
        <p:nvSpPr>
          <p:cNvPr id="7" name="Ellipse 6"/>
          <p:cNvSpPr/>
          <p:nvPr userDrawn="1"/>
        </p:nvSpPr>
        <p:spPr>
          <a:xfrm>
            <a:off x="1932204" y="1190171"/>
            <a:ext cx="1216800" cy="1215750"/>
          </a:xfrm>
          <a:prstGeom prst="ellipse">
            <a:avLst/>
          </a:prstGeom>
          <a:solidFill>
            <a:schemeClr val="bg1">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8" name="Connecteur droit 7"/>
          <p:cNvCxnSpPr/>
          <p:nvPr userDrawn="1"/>
        </p:nvCxnSpPr>
        <p:spPr>
          <a:xfrm>
            <a:off x="3640754" y="1812701"/>
            <a:ext cx="270583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pic>
        <p:nvPicPr>
          <p:cNvPr id="12" name="Image 11">
            <a:extLst>
              <a:ext uri="{FF2B5EF4-FFF2-40B4-BE49-F238E27FC236}">
                <a16:creationId xmlns:a16="http://schemas.microsoft.com/office/drawing/2014/main" id="{93C4DEA6-D73B-468B-99D7-AE9ABF7AD92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98048" y="3245457"/>
            <a:ext cx="7168486" cy="5377624"/>
          </a:xfrm>
          <a:prstGeom prst="rect">
            <a:avLst/>
          </a:prstGeom>
        </p:spPr>
      </p:pic>
    </p:spTree>
    <p:extLst>
      <p:ext uri="{BB962C8B-B14F-4D97-AF65-F5344CB8AC3E}">
        <p14:creationId xmlns:p14="http://schemas.microsoft.com/office/powerpoint/2010/main" val="36499159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Partie 6 pour impression">
    <p:bg>
      <p:bgPr>
        <a:solidFill>
          <a:schemeClr val="bg1"/>
        </a:solidFill>
        <a:effectLst/>
      </p:bgPr>
    </p:bg>
    <p:spTree>
      <p:nvGrpSpPr>
        <p:cNvPr id="1" name=""/>
        <p:cNvGrpSpPr/>
        <p:nvPr/>
      </p:nvGrpSpPr>
      <p:grpSpPr>
        <a:xfrm>
          <a:off x="0" y="0"/>
          <a:ext cx="0" cy="0"/>
          <a:chOff x="0" y="0"/>
          <a:chExt cx="0" cy="0"/>
        </a:xfrm>
      </p:grpSpPr>
      <p:sp>
        <p:nvSpPr>
          <p:cNvPr id="7" name="Ellipse 6"/>
          <p:cNvSpPr/>
          <p:nvPr userDrawn="1"/>
        </p:nvSpPr>
        <p:spPr>
          <a:xfrm>
            <a:off x="1932204" y="1190171"/>
            <a:ext cx="1216800" cy="1215750"/>
          </a:xfrm>
          <a:prstGeom prst="ellipse">
            <a:avLst/>
          </a:prstGeom>
          <a:gradFill>
            <a:gsLst>
              <a:gs pos="0">
                <a:srgbClr val="91A8BD"/>
              </a:gs>
              <a:gs pos="59000">
                <a:srgbClr val="525D7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gradFill>
                <a:gsLst>
                  <a:gs pos="0">
                    <a:srgbClr val="A0D4D1"/>
                  </a:gs>
                  <a:gs pos="59000">
                    <a:srgbClr val="00ABA0"/>
                  </a:gs>
                </a:gsLst>
                <a:lin ang="8100000" scaled="1"/>
              </a:gradFill>
            </a:endParaRPr>
          </a:p>
        </p:txBody>
      </p:sp>
      <p:cxnSp>
        <p:nvCxnSpPr>
          <p:cNvPr id="8" name="Connecteur droit 7"/>
          <p:cNvCxnSpPr/>
          <p:nvPr userDrawn="1"/>
        </p:nvCxnSpPr>
        <p:spPr>
          <a:xfrm>
            <a:off x="3640754" y="1812701"/>
            <a:ext cx="2705831" cy="0"/>
          </a:xfrm>
          <a:prstGeom prst="line">
            <a:avLst/>
          </a:prstGeom>
          <a:ln>
            <a:solidFill>
              <a:srgbClr val="525D72"/>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rgbClr val="91A8B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rgbClr val="525D72"/>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spTree>
    <p:extLst>
      <p:ext uri="{BB962C8B-B14F-4D97-AF65-F5344CB8AC3E}">
        <p14:creationId xmlns:p14="http://schemas.microsoft.com/office/powerpoint/2010/main" val="34142514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age de texte 4">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54E29D-EEAE-C04C-83AB-8CF7175E77A8}"/>
              </a:ext>
            </a:extLst>
          </p:cNvPr>
          <p:cNvSpPr/>
          <p:nvPr userDrawn="1"/>
        </p:nvSpPr>
        <p:spPr>
          <a:xfrm>
            <a:off x="0" y="6102000"/>
            <a:ext cx="12192000" cy="75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0" dirty="0"/>
              <a:t> v</a:t>
            </a:r>
          </a:p>
        </p:txBody>
      </p:sp>
      <p:pic>
        <p:nvPicPr>
          <p:cNvPr id="8" name="Image 7">
            <a:extLst>
              <a:ext uri="{FF2B5EF4-FFF2-40B4-BE49-F238E27FC236}">
                <a16:creationId xmlns:a16="http://schemas.microsoft.com/office/drawing/2014/main" id="{CAA89FEA-69A4-5340-B458-878EA3B24BBE}"/>
              </a:ext>
            </a:extLst>
          </p:cNvPr>
          <p:cNvPicPr>
            <a:picLocks noChangeAspect="1"/>
          </p:cNvPicPr>
          <p:nvPr userDrawn="1"/>
        </p:nvPicPr>
        <p:blipFill>
          <a:blip r:embed="rId2"/>
          <a:stretch>
            <a:fillRect/>
          </a:stretch>
        </p:blipFill>
        <p:spPr>
          <a:xfrm>
            <a:off x="1271464" y="6201328"/>
            <a:ext cx="601374" cy="541560"/>
          </a:xfrm>
          <a:prstGeom prst="rect">
            <a:avLst/>
          </a:prstGeom>
        </p:spPr>
      </p:pic>
      <p:pic>
        <p:nvPicPr>
          <p:cNvPr id="9" name="Image 8">
            <a:extLst>
              <a:ext uri="{FF2B5EF4-FFF2-40B4-BE49-F238E27FC236}">
                <a16:creationId xmlns:a16="http://schemas.microsoft.com/office/drawing/2014/main" id="{4E5FA947-1F6C-D640-A0C6-98A6B42508A2}"/>
              </a:ext>
            </a:extLst>
          </p:cNvPr>
          <p:cNvPicPr>
            <a:picLocks noChangeAspect="1"/>
          </p:cNvPicPr>
          <p:nvPr userDrawn="1"/>
        </p:nvPicPr>
        <p:blipFill>
          <a:blip r:embed="rId3"/>
          <a:stretch>
            <a:fillRect/>
          </a:stretch>
        </p:blipFill>
        <p:spPr>
          <a:xfrm>
            <a:off x="281352" y="6174000"/>
            <a:ext cx="753744" cy="586690"/>
          </a:xfrm>
          <a:prstGeom prst="rect">
            <a:avLst/>
          </a:prstGeom>
        </p:spPr>
      </p:pic>
      <p:cxnSp>
        <p:nvCxnSpPr>
          <p:cNvPr id="10" name="Connecteur droit 9">
            <a:extLst>
              <a:ext uri="{FF2B5EF4-FFF2-40B4-BE49-F238E27FC236}">
                <a16:creationId xmlns:a16="http://schemas.microsoft.com/office/drawing/2014/main" id="{4F096878-2770-1341-8553-428A3AC0C9F3}"/>
              </a:ext>
            </a:extLst>
          </p:cNvPr>
          <p:cNvCxnSpPr>
            <a:cxnSpLocks/>
          </p:cNvCxnSpPr>
          <p:nvPr userDrawn="1"/>
        </p:nvCxnSpPr>
        <p:spPr>
          <a:xfrm>
            <a:off x="1127448" y="6201328"/>
            <a:ext cx="0" cy="54004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pic>
        <p:nvPicPr>
          <p:cNvPr id="30" name="Image 29" descr="Une image contenant texte&#10;&#10;Description générée automatiquement">
            <a:extLst>
              <a:ext uri="{FF2B5EF4-FFF2-40B4-BE49-F238E27FC236}">
                <a16:creationId xmlns:a16="http://schemas.microsoft.com/office/drawing/2014/main" id="{750D5D0B-22F2-4E4D-80A7-3D58EA7C6113}"/>
              </a:ext>
            </a:extLst>
          </p:cNvPr>
          <p:cNvPicPr>
            <a:picLocks noChangeAspect="1"/>
          </p:cNvPicPr>
          <p:nvPr userDrawn="1"/>
        </p:nvPicPr>
        <p:blipFill>
          <a:blip r:embed="rId4"/>
          <a:stretch>
            <a:fillRect/>
          </a:stretch>
        </p:blipFill>
        <p:spPr>
          <a:xfrm>
            <a:off x="281353" y="321061"/>
            <a:ext cx="1080088" cy="346978"/>
          </a:xfrm>
          <a:prstGeom prst="rect">
            <a:avLst/>
          </a:prstGeom>
        </p:spPr>
      </p:pic>
      <p:sp>
        <p:nvSpPr>
          <p:cNvPr id="31" name="Espace réservé du pied de page 1">
            <a:extLst>
              <a:ext uri="{FF2B5EF4-FFF2-40B4-BE49-F238E27FC236}">
                <a16:creationId xmlns:a16="http://schemas.microsoft.com/office/drawing/2014/main" id="{EC0CDED9-54D0-6C41-B6A8-5186F54C9E03}"/>
              </a:ext>
            </a:extLst>
          </p:cNvPr>
          <p:cNvSpPr txBox="1">
            <a:spLocks/>
          </p:cNvSpPr>
          <p:nvPr userDrawn="1"/>
        </p:nvSpPr>
        <p:spPr>
          <a:xfrm>
            <a:off x="7464152" y="6381328"/>
            <a:ext cx="4114800" cy="365125"/>
          </a:xfrm>
          <a:prstGeom prst="rect">
            <a:avLst/>
          </a:prstGeom>
        </p:spPr>
        <p:txBody>
          <a:bodyPr vert="horz" lIns="0" tIns="46800" rIns="0" bIns="45720" rtlCol="0" anchor="ctr"/>
          <a:lstStyle>
            <a:defPPr>
              <a:defRPr lang="fr-FR"/>
            </a:defPPr>
            <a:lvl1pPr marL="0" algn="l"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b="1" dirty="0" err="1">
                <a:solidFill>
                  <a:schemeClr val="tx1"/>
                </a:solidFill>
                <a:latin typeface="Marianne" panose="02000000000000000000" pitchFamily="2" charset="0"/>
              </a:rPr>
              <a:t>MSSanté</a:t>
            </a:r>
            <a:r>
              <a:rPr lang="fr-FR" b="1" dirty="0">
                <a:solidFill>
                  <a:schemeClr val="tx1"/>
                </a:solidFill>
                <a:latin typeface="Marianne" panose="02000000000000000000" pitchFamily="2" charset="0"/>
              </a:rPr>
              <a:t> </a:t>
            </a:r>
            <a:r>
              <a:rPr lang="fr-FR" dirty="0">
                <a:solidFill>
                  <a:schemeClr val="tx1"/>
                </a:solidFill>
                <a:latin typeface="Marianne" panose="02000000000000000000" pitchFamily="2" charset="0"/>
              </a:rPr>
              <a:t>/ Titre du document</a:t>
            </a:r>
          </a:p>
        </p:txBody>
      </p:sp>
      <p:sp>
        <p:nvSpPr>
          <p:cNvPr id="32" name="Espace réservé du numéro de diapositive 2">
            <a:extLst>
              <a:ext uri="{FF2B5EF4-FFF2-40B4-BE49-F238E27FC236}">
                <a16:creationId xmlns:a16="http://schemas.microsoft.com/office/drawing/2014/main" id="{3E6DC61A-6774-B24E-9110-60718C4E1A0F}"/>
              </a:ext>
            </a:extLst>
          </p:cNvPr>
          <p:cNvSpPr txBox="1">
            <a:spLocks/>
          </p:cNvSpPr>
          <p:nvPr userDrawn="1"/>
        </p:nvSpPr>
        <p:spPr>
          <a:xfrm>
            <a:off x="9113838" y="6381328"/>
            <a:ext cx="2743200" cy="365125"/>
          </a:xfrm>
          <a:prstGeom prst="rect">
            <a:avLst/>
          </a:prstGeom>
        </p:spPr>
        <p:txBody>
          <a:bodyPr vert="horz" lIns="91440" tIns="45720" rIns="0" bIns="45720" rtlCol="0" anchor="ctr"/>
          <a:lstStyle>
            <a:defPPr>
              <a:defRPr lang="fr-FR"/>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9CB6B24-CF42-1640-8F2E-2858B5A328BE}" type="slidenum">
              <a:rPr lang="fr-FR" b="1" smtClean="0">
                <a:solidFill>
                  <a:schemeClr val="tx1"/>
                </a:solidFill>
                <a:latin typeface="Marianne" panose="02000000000000000000" pitchFamily="2" charset="0"/>
              </a:rPr>
              <a:pPr/>
              <a:t>‹N°›</a:t>
            </a:fld>
            <a:endParaRPr lang="fr-FR" b="1" dirty="0">
              <a:solidFill>
                <a:schemeClr val="tx1"/>
              </a:solidFill>
              <a:latin typeface="Marianne" panose="02000000000000000000" pitchFamily="2" charset="0"/>
            </a:endParaRPr>
          </a:p>
        </p:txBody>
      </p:sp>
      <p:pic>
        <p:nvPicPr>
          <p:cNvPr id="14" name="Image 13">
            <a:extLst>
              <a:ext uri="{FF2B5EF4-FFF2-40B4-BE49-F238E27FC236}">
                <a16:creationId xmlns:a16="http://schemas.microsoft.com/office/drawing/2014/main" id="{E42E9CB6-23C2-4F93-AF45-19DB062CDCB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872838" y="6118311"/>
            <a:ext cx="1158726" cy="623057"/>
          </a:xfrm>
          <a:prstGeom prst="rect">
            <a:avLst/>
          </a:prstGeom>
        </p:spPr>
      </p:pic>
    </p:spTree>
    <p:extLst>
      <p:ext uri="{BB962C8B-B14F-4D97-AF65-F5344CB8AC3E}">
        <p14:creationId xmlns:p14="http://schemas.microsoft.com/office/powerpoint/2010/main" val="112826576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partie 6 pour imp avec services coordination">
    <p:bg>
      <p:bgPr>
        <a:solidFill>
          <a:schemeClr val="bg1"/>
        </a:solidFill>
        <a:effectLst/>
      </p:bgPr>
    </p:bg>
    <p:spTree>
      <p:nvGrpSpPr>
        <p:cNvPr id="1" name=""/>
        <p:cNvGrpSpPr/>
        <p:nvPr/>
      </p:nvGrpSpPr>
      <p:grpSpPr>
        <a:xfrm>
          <a:off x="0" y="0"/>
          <a:ext cx="0" cy="0"/>
          <a:chOff x="0" y="0"/>
          <a:chExt cx="0" cy="0"/>
        </a:xfrm>
      </p:grpSpPr>
      <p:sp>
        <p:nvSpPr>
          <p:cNvPr id="7" name="Ellipse 6"/>
          <p:cNvSpPr/>
          <p:nvPr userDrawn="1"/>
        </p:nvSpPr>
        <p:spPr>
          <a:xfrm>
            <a:off x="1932204" y="1174338"/>
            <a:ext cx="1216800" cy="1215750"/>
          </a:xfrm>
          <a:prstGeom prst="ellipse">
            <a:avLst/>
          </a:prstGeom>
          <a:gradFill>
            <a:gsLst>
              <a:gs pos="0">
                <a:srgbClr val="91A8BD"/>
              </a:gs>
              <a:gs pos="59000">
                <a:srgbClr val="525D7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gradFill>
                <a:gsLst>
                  <a:gs pos="0">
                    <a:srgbClr val="A0D4D1"/>
                  </a:gs>
                  <a:gs pos="59000">
                    <a:srgbClr val="00ABA0"/>
                  </a:gs>
                </a:gsLst>
                <a:lin ang="8100000" scaled="1"/>
              </a:gradFill>
            </a:endParaRPr>
          </a:p>
        </p:txBody>
      </p:sp>
      <p:cxnSp>
        <p:nvCxnSpPr>
          <p:cNvPr id="8" name="Connecteur droit 7"/>
          <p:cNvCxnSpPr/>
          <p:nvPr userDrawn="1"/>
        </p:nvCxnSpPr>
        <p:spPr>
          <a:xfrm>
            <a:off x="3640754" y="1812701"/>
            <a:ext cx="2705831" cy="0"/>
          </a:xfrm>
          <a:prstGeom prst="line">
            <a:avLst/>
          </a:prstGeom>
          <a:ln>
            <a:solidFill>
              <a:srgbClr val="525D72"/>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rgbClr val="91A8B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rgbClr val="525D72"/>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pic>
        <p:nvPicPr>
          <p:cNvPr id="12" name="Image 11">
            <a:extLst>
              <a:ext uri="{FF2B5EF4-FFF2-40B4-BE49-F238E27FC236}">
                <a16:creationId xmlns:a16="http://schemas.microsoft.com/office/drawing/2014/main" id="{EF9F1D5F-A170-4E8A-9AC5-BC0C277CA027}"/>
              </a:ext>
            </a:extLst>
          </p:cNvPr>
          <p:cNvPicPr>
            <a:picLocks noChangeAspect="1"/>
          </p:cNvPicPr>
          <p:nvPr userDrawn="1"/>
        </p:nvPicPr>
        <p:blipFill>
          <a:blip r:embed="rId2"/>
          <a:stretch>
            <a:fillRect/>
          </a:stretch>
        </p:blipFill>
        <p:spPr>
          <a:xfrm>
            <a:off x="7619998" y="5428868"/>
            <a:ext cx="4440945" cy="1313691"/>
          </a:xfrm>
          <a:prstGeom prst="rect">
            <a:avLst/>
          </a:prstGeom>
        </p:spPr>
      </p:pic>
    </p:spTree>
    <p:extLst>
      <p:ext uri="{BB962C8B-B14F-4D97-AF65-F5344CB8AC3E}">
        <p14:creationId xmlns:p14="http://schemas.microsoft.com/office/powerpoint/2010/main" val="14896115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Part 6 bullet point">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4" name="Ellipse 13"/>
          <p:cNvSpPr/>
          <p:nvPr userDrawn="1"/>
        </p:nvSpPr>
        <p:spPr>
          <a:xfrm>
            <a:off x="10343112" y="-144193"/>
            <a:ext cx="896400" cy="894814"/>
          </a:xfrm>
          <a:prstGeom prst="ellipse">
            <a:avLst/>
          </a:prstGeom>
          <a:gradFill>
            <a:gsLst>
              <a:gs pos="0">
                <a:srgbClr val="91A8BD"/>
              </a:gs>
              <a:gs pos="100000">
                <a:srgbClr val="525D7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p:cNvSpPr/>
          <p:nvPr userDrawn="1"/>
        </p:nvSpPr>
        <p:spPr>
          <a:xfrm>
            <a:off x="11052121" y="263047"/>
            <a:ext cx="439200" cy="439448"/>
          </a:xfrm>
          <a:prstGeom prst="ellipse">
            <a:avLst/>
          </a:prstGeom>
          <a:solidFill>
            <a:srgbClr val="91A8BD">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9" name="Espace réservé du texte 25"/>
          <p:cNvSpPr>
            <a:spLocks noGrp="1"/>
          </p:cNvSpPr>
          <p:nvPr>
            <p:ph type="body" sz="quarter" idx="16" hasCustomPrompt="1"/>
          </p:nvPr>
        </p:nvSpPr>
        <p:spPr>
          <a:xfrm>
            <a:off x="11023397" y="384239"/>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36" name="Espace réservé du texte 23"/>
          <p:cNvSpPr>
            <a:spLocks noGrp="1"/>
          </p:cNvSpPr>
          <p:nvPr>
            <p:ph type="body" sz="quarter" idx="52"/>
          </p:nvPr>
        </p:nvSpPr>
        <p:spPr>
          <a:xfrm>
            <a:off x="720799" y="1393172"/>
            <a:ext cx="10917255" cy="477250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3" name="Image 12">
            <a:extLst>
              <a:ext uri="{FF2B5EF4-FFF2-40B4-BE49-F238E27FC236}">
                <a16:creationId xmlns:a16="http://schemas.microsoft.com/office/drawing/2014/main" id="{AFB2D838-CFB9-43F4-B36D-587C9293E5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6300404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Part 6 bullet point 2 espaces horizontal">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5" name="Ellipse 24">
            <a:extLst>
              <a:ext uri="{FF2B5EF4-FFF2-40B4-BE49-F238E27FC236}">
                <a16:creationId xmlns:a16="http://schemas.microsoft.com/office/drawing/2014/main" id="{809B1627-95D8-43AB-A400-9C2659BF278B}"/>
              </a:ext>
            </a:extLst>
          </p:cNvPr>
          <p:cNvSpPr/>
          <p:nvPr userDrawn="1"/>
        </p:nvSpPr>
        <p:spPr>
          <a:xfrm>
            <a:off x="10343112" y="-144193"/>
            <a:ext cx="896400" cy="894814"/>
          </a:xfrm>
          <a:prstGeom prst="ellipse">
            <a:avLst/>
          </a:prstGeom>
          <a:gradFill>
            <a:gsLst>
              <a:gs pos="0">
                <a:srgbClr val="91A8BD"/>
              </a:gs>
              <a:gs pos="100000">
                <a:srgbClr val="525D7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6" name="Ellipse 25">
            <a:extLst>
              <a:ext uri="{FF2B5EF4-FFF2-40B4-BE49-F238E27FC236}">
                <a16:creationId xmlns:a16="http://schemas.microsoft.com/office/drawing/2014/main" id="{FE2D264E-63F8-433B-8444-920AECC6D453}"/>
              </a:ext>
            </a:extLst>
          </p:cNvPr>
          <p:cNvSpPr/>
          <p:nvPr userDrawn="1"/>
        </p:nvSpPr>
        <p:spPr>
          <a:xfrm>
            <a:off x="11052121" y="263047"/>
            <a:ext cx="439200" cy="439448"/>
          </a:xfrm>
          <a:prstGeom prst="ellipse">
            <a:avLst/>
          </a:prstGeom>
          <a:solidFill>
            <a:srgbClr val="91A8BD">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9" name="Espace réservé du texte 25"/>
          <p:cNvSpPr>
            <a:spLocks noGrp="1"/>
          </p:cNvSpPr>
          <p:nvPr>
            <p:ph type="body" sz="quarter" idx="16" hasCustomPrompt="1"/>
          </p:nvPr>
        </p:nvSpPr>
        <p:spPr>
          <a:xfrm>
            <a:off x="11100249" y="374018"/>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20"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5" name="Espace réservé du texte 53"/>
          <p:cNvSpPr>
            <a:spLocks noGrp="1"/>
          </p:cNvSpPr>
          <p:nvPr>
            <p:ph type="body" sz="quarter" idx="51"/>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6" name="Espace réservé du texte 23"/>
          <p:cNvSpPr>
            <a:spLocks noGrp="1"/>
          </p:cNvSpPr>
          <p:nvPr>
            <p:ph type="body" sz="quarter" idx="52"/>
          </p:nvPr>
        </p:nvSpPr>
        <p:spPr>
          <a:xfrm>
            <a:off x="720799" y="2733536"/>
            <a:ext cx="10917255" cy="985710"/>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16" name="Espace réservé du texte 25">
            <a:extLst>
              <a:ext uri="{FF2B5EF4-FFF2-40B4-BE49-F238E27FC236}">
                <a16:creationId xmlns:a16="http://schemas.microsoft.com/office/drawing/2014/main" id="{3F8915B6-8F8C-4062-B851-80B658938E8D}"/>
              </a:ext>
            </a:extLst>
          </p:cNvPr>
          <p:cNvSpPr>
            <a:spLocks noGrp="1"/>
          </p:cNvSpPr>
          <p:nvPr>
            <p:ph type="body" sz="quarter" idx="53" hasCustomPrompt="1"/>
          </p:nvPr>
        </p:nvSpPr>
        <p:spPr>
          <a:xfrm>
            <a:off x="720799" y="4046505"/>
            <a:ext cx="3936831" cy="313234"/>
          </a:xfrm>
          <a:prstGeom prst="rect">
            <a:avLst/>
          </a:prstGeom>
        </p:spPr>
        <p:txBody>
          <a:bodyPr/>
          <a:lstStyle>
            <a:lvl1pPr marL="0" indent="0">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7" name="Espace réservé du texte 53">
            <a:extLst>
              <a:ext uri="{FF2B5EF4-FFF2-40B4-BE49-F238E27FC236}">
                <a16:creationId xmlns:a16="http://schemas.microsoft.com/office/drawing/2014/main" id="{288F8552-EBA2-4C89-AD8C-7503CDA6828E}"/>
              </a:ext>
            </a:extLst>
          </p:cNvPr>
          <p:cNvSpPr>
            <a:spLocks noGrp="1"/>
          </p:cNvSpPr>
          <p:nvPr>
            <p:ph type="body" sz="quarter" idx="54"/>
          </p:nvPr>
        </p:nvSpPr>
        <p:spPr>
          <a:xfrm>
            <a:off x="720799" y="450146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3" name="Espace réservé du texte 23">
            <a:extLst>
              <a:ext uri="{FF2B5EF4-FFF2-40B4-BE49-F238E27FC236}">
                <a16:creationId xmlns:a16="http://schemas.microsoft.com/office/drawing/2014/main" id="{FDCE1A65-1D9C-4B79-9D15-748BD6EBE18A}"/>
              </a:ext>
            </a:extLst>
          </p:cNvPr>
          <p:cNvSpPr>
            <a:spLocks noGrp="1"/>
          </p:cNvSpPr>
          <p:nvPr>
            <p:ph type="body" sz="quarter" idx="55"/>
          </p:nvPr>
        </p:nvSpPr>
        <p:spPr>
          <a:xfrm>
            <a:off x="720799" y="5081056"/>
            <a:ext cx="10917255" cy="985710"/>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24" name="Image 23">
            <a:extLst>
              <a:ext uri="{FF2B5EF4-FFF2-40B4-BE49-F238E27FC236}">
                <a16:creationId xmlns:a16="http://schemas.microsoft.com/office/drawing/2014/main" id="{9DBEDB90-05F8-42C3-9601-21CC143C5E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1733200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Part 6 bullet pint 2 espaces vertical">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19" name="Ellipse 18">
            <a:extLst>
              <a:ext uri="{FF2B5EF4-FFF2-40B4-BE49-F238E27FC236}">
                <a16:creationId xmlns:a16="http://schemas.microsoft.com/office/drawing/2014/main" id="{B85028EA-3CE1-4E45-B011-4E36A86D9BD1}"/>
              </a:ext>
            </a:extLst>
          </p:cNvPr>
          <p:cNvSpPr/>
          <p:nvPr userDrawn="1"/>
        </p:nvSpPr>
        <p:spPr>
          <a:xfrm>
            <a:off x="10343112" y="-144193"/>
            <a:ext cx="896400" cy="894814"/>
          </a:xfrm>
          <a:prstGeom prst="ellipse">
            <a:avLst/>
          </a:prstGeom>
          <a:gradFill>
            <a:gsLst>
              <a:gs pos="0">
                <a:srgbClr val="91A8BD"/>
              </a:gs>
              <a:gs pos="100000">
                <a:srgbClr val="525D7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0" name="Ellipse 19">
            <a:extLst>
              <a:ext uri="{FF2B5EF4-FFF2-40B4-BE49-F238E27FC236}">
                <a16:creationId xmlns:a16="http://schemas.microsoft.com/office/drawing/2014/main" id="{B2C08CC7-679F-4EE7-8A2D-B7A0E8654054}"/>
              </a:ext>
            </a:extLst>
          </p:cNvPr>
          <p:cNvSpPr/>
          <p:nvPr userDrawn="1"/>
        </p:nvSpPr>
        <p:spPr>
          <a:xfrm>
            <a:off x="11052121" y="263047"/>
            <a:ext cx="439200" cy="439448"/>
          </a:xfrm>
          <a:prstGeom prst="ellipse">
            <a:avLst/>
          </a:prstGeom>
          <a:solidFill>
            <a:srgbClr val="91A8BD">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2" name="Espace réservé du texte 25"/>
          <p:cNvSpPr>
            <a:spLocks noGrp="1"/>
          </p:cNvSpPr>
          <p:nvPr>
            <p:ph type="body" sz="quarter" idx="16" hasCustomPrompt="1"/>
          </p:nvPr>
        </p:nvSpPr>
        <p:spPr>
          <a:xfrm>
            <a:off x="11100245"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4"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1" name="Espace réservé du texte 53"/>
          <p:cNvSpPr>
            <a:spLocks noGrp="1"/>
          </p:cNvSpPr>
          <p:nvPr>
            <p:ph type="body" sz="quarter" idx="51"/>
          </p:nvPr>
        </p:nvSpPr>
        <p:spPr>
          <a:xfrm>
            <a:off x="720800" y="2149631"/>
            <a:ext cx="10672417" cy="514312"/>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2" name="Espace réservé du texte 53"/>
          <p:cNvSpPr>
            <a:spLocks noGrp="1"/>
          </p:cNvSpPr>
          <p:nvPr>
            <p:ph type="body" sz="quarter" idx="50"/>
          </p:nvPr>
        </p:nvSpPr>
        <p:spPr>
          <a:xfrm>
            <a:off x="720800" y="2663943"/>
            <a:ext cx="10672417"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23"/>
          <p:cNvSpPr>
            <a:spLocks noGrp="1"/>
          </p:cNvSpPr>
          <p:nvPr>
            <p:ph type="body" sz="quarter" idx="52"/>
          </p:nvPr>
        </p:nvSpPr>
        <p:spPr>
          <a:xfrm>
            <a:off x="698261" y="3387956"/>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5" name="Espace réservé du texte 23"/>
          <p:cNvSpPr>
            <a:spLocks noGrp="1"/>
          </p:cNvSpPr>
          <p:nvPr>
            <p:ph type="body" sz="quarter" idx="53"/>
          </p:nvPr>
        </p:nvSpPr>
        <p:spPr>
          <a:xfrm>
            <a:off x="6410402" y="3387956"/>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16"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8" name="Image 17">
            <a:extLst>
              <a:ext uri="{FF2B5EF4-FFF2-40B4-BE49-F238E27FC236}">
                <a16:creationId xmlns:a16="http://schemas.microsoft.com/office/drawing/2014/main" id="{BC6A6ED2-5D46-428D-9376-982AFE6A9ED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2404970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Part 6 bullet point et imag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3" name="Ellipse 22">
            <a:extLst>
              <a:ext uri="{FF2B5EF4-FFF2-40B4-BE49-F238E27FC236}">
                <a16:creationId xmlns:a16="http://schemas.microsoft.com/office/drawing/2014/main" id="{81653C6C-1BB6-42EE-91DA-89D8D2BABC58}"/>
              </a:ext>
            </a:extLst>
          </p:cNvPr>
          <p:cNvSpPr/>
          <p:nvPr userDrawn="1"/>
        </p:nvSpPr>
        <p:spPr>
          <a:xfrm>
            <a:off x="10343112" y="-144193"/>
            <a:ext cx="896400" cy="894814"/>
          </a:xfrm>
          <a:prstGeom prst="ellipse">
            <a:avLst/>
          </a:prstGeom>
          <a:gradFill>
            <a:gsLst>
              <a:gs pos="0">
                <a:srgbClr val="91A8BD"/>
              </a:gs>
              <a:gs pos="100000">
                <a:srgbClr val="525D7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llipse 23">
            <a:extLst>
              <a:ext uri="{FF2B5EF4-FFF2-40B4-BE49-F238E27FC236}">
                <a16:creationId xmlns:a16="http://schemas.microsoft.com/office/drawing/2014/main" id="{8B685757-4877-4CD3-AC34-61275623A8D6}"/>
              </a:ext>
            </a:extLst>
          </p:cNvPr>
          <p:cNvSpPr/>
          <p:nvPr userDrawn="1"/>
        </p:nvSpPr>
        <p:spPr>
          <a:xfrm>
            <a:off x="11052121" y="263047"/>
            <a:ext cx="439200" cy="439448"/>
          </a:xfrm>
          <a:prstGeom prst="ellipse">
            <a:avLst/>
          </a:prstGeom>
          <a:solidFill>
            <a:srgbClr val="91A8BD">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5" name="Espace réservé du texte 25"/>
          <p:cNvSpPr>
            <a:spLocks noGrp="1"/>
          </p:cNvSpPr>
          <p:nvPr>
            <p:ph type="body" sz="quarter" idx="16" hasCustomPrompt="1"/>
          </p:nvPr>
        </p:nvSpPr>
        <p:spPr>
          <a:xfrm>
            <a:off x="11067429" y="329987"/>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25" name="Espace réservé pour une image  24"/>
          <p:cNvSpPr>
            <a:spLocks noGrp="1"/>
          </p:cNvSpPr>
          <p:nvPr>
            <p:ph type="pic" sz="quarter" idx="26"/>
          </p:nvPr>
        </p:nvSpPr>
        <p:spPr>
          <a:xfrm>
            <a:off x="6821876" y="1698990"/>
            <a:ext cx="4815561" cy="4241587"/>
          </a:xfrm>
          <a:prstGeom prst="rect">
            <a:avLst/>
          </a:prstGeom>
        </p:spPr>
        <p:txBody>
          <a:bodyPr/>
          <a:lstStyle/>
          <a:p>
            <a:r>
              <a:rPr lang="fr-FR"/>
              <a:t>Cliquez sur l'icône pour ajouter une image</a:t>
            </a:r>
          </a:p>
        </p:txBody>
      </p:sp>
      <p:sp>
        <p:nvSpPr>
          <p:cNvPr id="30" name="Espace réservé du texte 25"/>
          <p:cNvSpPr>
            <a:spLocks noGrp="1"/>
          </p:cNvSpPr>
          <p:nvPr>
            <p:ph type="body" sz="quarter" idx="27"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17" name="Espace réservé du texte 53">
            <a:extLst>
              <a:ext uri="{FF2B5EF4-FFF2-40B4-BE49-F238E27FC236}">
                <a16:creationId xmlns:a16="http://schemas.microsoft.com/office/drawing/2014/main" id="{C1110D36-01A1-43B7-85DA-DDC4F92FBC53}"/>
              </a:ext>
            </a:extLst>
          </p:cNvPr>
          <p:cNvSpPr>
            <a:spLocks noGrp="1"/>
          </p:cNvSpPr>
          <p:nvPr>
            <p:ph type="body" sz="quarter" idx="53"/>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0" name="Espace réservé du texte 23">
            <a:extLst>
              <a:ext uri="{FF2B5EF4-FFF2-40B4-BE49-F238E27FC236}">
                <a16:creationId xmlns:a16="http://schemas.microsoft.com/office/drawing/2014/main" id="{3AEA850F-BE46-4426-A5D4-FB988919E8E0}"/>
              </a:ext>
            </a:extLst>
          </p:cNvPr>
          <p:cNvSpPr>
            <a:spLocks noGrp="1"/>
          </p:cNvSpPr>
          <p:nvPr>
            <p:ph type="body" sz="quarter" idx="54"/>
          </p:nvPr>
        </p:nvSpPr>
        <p:spPr>
          <a:xfrm>
            <a:off x="720799" y="3624850"/>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53">
            <a:extLst>
              <a:ext uri="{FF2B5EF4-FFF2-40B4-BE49-F238E27FC236}">
                <a16:creationId xmlns:a16="http://schemas.microsoft.com/office/drawing/2014/main" id="{25448AC6-A91D-4BAC-85D8-82338145B814}"/>
              </a:ext>
            </a:extLst>
          </p:cNvPr>
          <p:cNvSpPr>
            <a:spLocks noGrp="1"/>
          </p:cNvSpPr>
          <p:nvPr>
            <p:ph type="body" sz="quarter" idx="55"/>
          </p:nvPr>
        </p:nvSpPr>
        <p:spPr>
          <a:xfrm>
            <a:off x="720799" y="2812678"/>
            <a:ext cx="5464020"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22" name="Image 21">
            <a:extLst>
              <a:ext uri="{FF2B5EF4-FFF2-40B4-BE49-F238E27FC236}">
                <a16:creationId xmlns:a16="http://schemas.microsoft.com/office/drawing/2014/main" id="{A3E82ACA-14E5-4312-8571-B6D3521E29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7190690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Part 6 sous partie, texte et imag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0" name="Ellipse 19">
            <a:extLst>
              <a:ext uri="{FF2B5EF4-FFF2-40B4-BE49-F238E27FC236}">
                <a16:creationId xmlns:a16="http://schemas.microsoft.com/office/drawing/2014/main" id="{9ADEE117-9A4C-4853-AFFE-430785C40C7C}"/>
              </a:ext>
            </a:extLst>
          </p:cNvPr>
          <p:cNvSpPr/>
          <p:nvPr userDrawn="1"/>
        </p:nvSpPr>
        <p:spPr>
          <a:xfrm>
            <a:off x="10343112" y="-144193"/>
            <a:ext cx="896400" cy="894814"/>
          </a:xfrm>
          <a:prstGeom prst="ellipse">
            <a:avLst/>
          </a:prstGeom>
          <a:gradFill>
            <a:gsLst>
              <a:gs pos="0">
                <a:srgbClr val="91A8BD"/>
              </a:gs>
              <a:gs pos="100000">
                <a:srgbClr val="525D7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1" name="Ellipse 20">
            <a:extLst>
              <a:ext uri="{FF2B5EF4-FFF2-40B4-BE49-F238E27FC236}">
                <a16:creationId xmlns:a16="http://schemas.microsoft.com/office/drawing/2014/main" id="{FB2F3F8B-1B2C-433D-8C79-B7BC4983DB58}"/>
              </a:ext>
            </a:extLst>
          </p:cNvPr>
          <p:cNvSpPr/>
          <p:nvPr userDrawn="1"/>
        </p:nvSpPr>
        <p:spPr>
          <a:xfrm>
            <a:off x="11052121" y="263047"/>
            <a:ext cx="439200" cy="439448"/>
          </a:xfrm>
          <a:prstGeom prst="ellipse">
            <a:avLst/>
          </a:prstGeom>
          <a:solidFill>
            <a:srgbClr val="91A8BD">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5" name="Espace réservé du texte 25"/>
          <p:cNvSpPr>
            <a:spLocks noGrp="1"/>
          </p:cNvSpPr>
          <p:nvPr>
            <p:ph type="body" sz="quarter" idx="16" hasCustomPrompt="1"/>
          </p:nvPr>
        </p:nvSpPr>
        <p:spPr>
          <a:xfrm>
            <a:off x="11067429" y="329987"/>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25" name="Espace réservé pour une image  24"/>
          <p:cNvSpPr>
            <a:spLocks noGrp="1"/>
          </p:cNvSpPr>
          <p:nvPr>
            <p:ph type="pic" sz="quarter" idx="26"/>
          </p:nvPr>
        </p:nvSpPr>
        <p:spPr>
          <a:xfrm>
            <a:off x="6821876" y="1698990"/>
            <a:ext cx="4815561" cy="4241587"/>
          </a:xfrm>
          <a:prstGeom prst="rect">
            <a:avLst/>
          </a:prstGeom>
        </p:spPr>
        <p:txBody>
          <a:bodyPr/>
          <a:lstStyle/>
          <a:p>
            <a:r>
              <a:rPr lang="fr-FR"/>
              <a:t>Cliquez sur l'icône pour ajouter une image</a:t>
            </a:r>
          </a:p>
        </p:txBody>
      </p:sp>
      <p:sp>
        <p:nvSpPr>
          <p:cNvPr id="30" name="Espace réservé du texte 25"/>
          <p:cNvSpPr>
            <a:spLocks noGrp="1"/>
          </p:cNvSpPr>
          <p:nvPr>
            <p:ph type="body" sz="quarter" idx="27"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1" name="Espace réservé du texte 53"/>
          <p:cNvSpPr>
            <a:spLocks noGrp="1"/>
          </p:cNvSpPr>
          <p:nvPr>
            <p:ph type="body" sz="quarter" idx="50"/>
          </p:nvPr>
        </p:nvSpPr>
        <p:spPr>
          <a:xfrm>
            <a:off x="720799"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53"/>
          <p:cNvSpPr>
            <a:spLocks noGrp="1"/>
          </p:cNvSpPr>
          <p:nvPr>
            <p:ph type="body" sz="quarter" idx="51"/>
          </p:nvPr>
        </p:nvSpPr>
        <p:spPr>
          <a:xfrm>
            <a:off x="720799" y="2591614"/>
            <a:ext cx="5770839" cy="561811"/>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3" name="Espace réservé du texte 53"/>
          <p:cNvSpPr>
            <a:spLocks noGrp="1"/>
          </p:cNvSpPr>
          <p:nvPr>
            <p:ph type="body" sz="quarter" idx="52" hasCustomPrompt="1"/>
          </p:nvPr>
        </p:nvSpPr>
        <p:spPr>
          <a:xfrm>
            <a:off x="720799" y="2153945"/>
            <a:ext cx="5770839" cy="292530"/>
          </a:xfrm>
          <a:prstGeom prst="rect">
            <a:avLst/>
          </a:prstGeom>
        </p:spPr>
        <p:txBody>
          <a:bodyPr/>
          <a:lstStyle>
            <a:lvl1pPr marL="0" indent="0">
              <a:buNone/>
              <a:defRPr sz="1000" b="1" i="0">
                <a:solidFill>
                  <a:srgbClr val="525D72"/>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7" name="Image 16">
            <a:extLst>
              <a:ext uri="{FF2B5EF4-FFF2-40B4-BE49-F238E27FC236}">
                <a16:creationId xmlns:a16="http://schemas.microsoft.com/office/drawing/2014/main" id="{76D8B75A-C547-41EC-8A58-C22371CE8F1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4133886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Partie 6 texte et graphiqu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0" name="Ellipse 19">
            <a:extLst>
              <a:ext uri="{FF2B5EF4-FFF2-40B4-BE49-F238E27FC236}">
                <a16:creationId xmlns:a16="http://schemas.microsoft.com/office/drawing/2014/main" id="{0FB4C734-9724-43AC-ABF2-3DD5D8A84E20}"/>
              </a:ext>
            </a:extLst>
          </p:cNvPr>
          <p:cNvSpPr/>
          <p:nvPr userDrawn="1"/>
        </p:nvSpPr>
        <p:spPr>
          <a:xfrm>
            <a:off x="10343112" y="-144193"/>
            <a:ext cx="896400" cy="894814"/>
          </a:xfrm>
          <a:prstGeom prst="ellipse">
            <a:avLst/>
          </a:prstGeom>
          <a:gradFill>
            <a:gsLst>
              <a:gs pos="0">
                <a:srgbClr val="91A8BD"/>
              </a:gs>
              <a:gs pos="100000">
                <a:srgbClr val="525D7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1" name="Ellipse 20">
            <a:extLst>
              <a:ext uri="{FF2B5EF4-FFF2-40B4-BE49-F238E27FC236}">
                <a16:creationId xmlns:a16="http://schemas.microsoft.com/office/drawing/2014/main" id="{060C3353-970B-4999-96BF-CE3649591F52}"/>
              </a:ext>
            </a:extLst>
          </p:cNvPr>
          <p:cNvSpPr/>
          <p:nvPr userDrawn="1"/>
        </p:nvSpPr>
        <p:spPr>
          <a:xfrm>
            <a:off x="11052121" y="263047"/>
            <a:ext cx="439200" cy="439448"/>
          </a:xfrm>
          <a:prstGeom prst="ellipse">
            <a:avLst/>
          </a:prstGeom>
          <a:solidFill>
            <a:srgbClr val="91A8BD">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5" name="Espace réservé du texte 25"/>
          <p:cNvSpPr>
            <a:spLocks noGrp="1"/>
          </p:cNvSpPr>
          <p:nvPr>
            <p:ph type="body" sz="quarter" idx="16" hasCustomPrompt="1"/>
          </p:nvPr>
        </p:nvSpPr>
        <p:spPr>
          <a:xfrm>
            <a:off x="11067429" y="329987"/>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30" name="Espace réservé du texte 25"/>
          <p:cNvSpPr>
            <a:spLocks noGrp="1"/>
          </p:cNvSpPr>
          <p:nvPr>
            <p:ph type="body" sz="quarter" idx="27"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1" name="Espace réservé du texte 53"/>
          <p:cNvSpPr>
            <a:spLocks noGrp="1"/>
          </p:cNvSpPr>
          <p:nvPr>
            <p:ph type="body" sz="quarter" idx="50"/>
          </p:nvPr>
        </p:nvSpPr>
        <p:spPr>
          <a:xfrm>
            <a:off x="720799"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53"/>
          <p:cNvSpPr>
            <a:spLocks noGrp="1"/>
          </p:cNvSpPr>
          <p:nvPr>
            <p:ph type="body" sz="quarter" idx="51"/>
          </p:nvPr>
        </p:nvSpPr>
        <p:spPr>
          <a:xfrm>
            <a:off x="720799" y="2591614"/>
            <a:ext cx="5770839" cy="561811"/>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3" name="Espace réservé du texte 53"/>
          <p:cNvSpPr>
            <a:spLocks noGrp="1"/>
          </p:cNvSpPr>
          <p:nvPr>
            <p:ph type="body" sz="quarter" idx="52" hasCustomPrompt="1"/>
          </p:nvPr>
        </p:nvSpPr>
        <p:spPr>
          <a:xfrm>
            <a:off x="720799" y="2153945"/>
            <a:ext cx="5770839" cy="292530"/>
          </a:xfrm>
          <a:prstGeom prst="rect">
            <a:avLst/>
          </a:prstGeom>
        </p:spPr>
        <p:txBody>
          <a:bodyPr/>
          <a:lstStyle>
            <a:lvl1pPr marL="0" indent="0">
              <a:buNone/>
              <a:defRPr sz="1000" b="1" i="0">
                <a:solidFill>
                  <a:srgbClr val="525D72"/>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3" name="Espace réservé du graphique 2">
            <a:extLst>
              <a:ext uri="{FF2B5EF4-FFF2-40B4-BE49-F238E27FC236}">
                <a16:creationId xmlns:a16="http://schemas.microsoft.com/office/drawing/2014/main" id="{2D89FEB7-61B2-4732-B790-568FC3409A6E}"/>
              </a:ext>
            </a:extLst>
          </p:cNvPr>
          <p:cNvSpPr>
            <a:spLocks noGrp="1"/>
          </p:cNvSpPr>
          <p:nvPr>
            <p:ph type="chart" sz="quarter" idx="53"/>
          </p:nvPr>
        </p:nvSpPr>
        <p:spPr>
          <a:xfrm>
            <a:off x="6883160" y="1698985"/>
            <a:ext cx="4832349" cy="4241800"/>
          </a:xfrm>
          <a:prstGeom prst="rect">
            <a:avLst/>
          </a:prstGeom>
        </p:spPr>
        <p:txBody>
          <a:bodyPr/>
          <a:lstStyle/>
          <a:p>
            <a:r>
              <a:rPr lang="fr-FR"/>
              <a:t>Cliquez sur l'icône pour ajouter un graphique</a:t>
            </a:r>
          </a:p>
        </p:txBody>
      </p:sp>
      <p:pic>
        <p:nvPicPr>
          <p:cNvPr id="17" name="Image 16">
            <a:extLst>
              <a:ext uri="{FF2B5EF4-FFF2-40B4-BE49-F238E27FC236}">
                <a16:creationId xmlns:a16="http://schemas.microsoft.com/office/drawing/2014/main" id="{428EF1C3-C027-4B82-84D0-FEA2AAEA4EF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7545784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part 6 chiffre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5" name="Ellipse 24">
            <a:extLst>
              <a:ext uri="{FF2B5EF4-FFF2-40B4-BE49-F238E27FC236}">
                <a16:creationId xmlns:a16="http://schemas.microsoft.com/office/drawing/2014/main" id="{5CBB4264-54FC-40C4-9588-5B1420A0AA85}"/>
              </a:ext>
            </a:extLst>
          </p:cNvPr>
          <p:cNvSpPr/>
          <p:nvPr userDrawn="1"/>
        </p:nvSpPr>
        <p:spPr>
          <a:xfrm>
            <a:off x="10343112" y="-144193"/>
            <a:ext cx="896400" cy="894814"/>
          </a:xfrm>
          <a:prstGeom prst="ellipse">
            <a:avLst/>
          </a:prstGeom>
          <a:gradFill>
            <a:gsLst>
              <a:gs pos="0">
                <a:srgbClr val="91A8BD"/>
              </a:gs>
              <a:gs pos="100000">
                <a:srgbClr val="525D7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Ellipse 26">
            <a:extLst>
              <a:ext uri="{FF2B5EF4-FFF2-40B4-BE49-F238E27FC236}">
                <a16:creationId xmlns:a16="http://schemas.microsoft.com/office/drawing/2014/main" id="{FBBFB18F-40FE-4A0A-A3AB-50F4414DB74C}"/>
              </a:ext>
            </a:extLst>
          </p:cNvPr>
          <p:cNvSpPr/>
          <p:nvPr userDrawn="1"/>
        </p:nvSpPr>
        <p:spPr>
          <a:xfrm>
            <a:off x="11052121" y="263047"/>
            <a:ext cx="439200" cy="439448"/>
          </a:xfrm>
          <a:prstGeom prst="ellipse">
            <a:avLst/>
          </a:prstGeom>
          <a:solidFill>
            <a:srgbClr val="91A8BD">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4" name="Espace réservé du texte 25"/>
          <p:cNvSpPr>
            <a:spLocks noGrp="1"/>
          </p:cNvSpPr>
          <p:nvPr>
            <p:ph type="body" sz="quarter" idx="16" hasCustomPrompt="1"/>
          </p:nvPr>
        </p:nvSpPr>
        <p:spPr>
          <a:xfrm>
            <a:off x="11060837"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5" name="Ellipse 14"/>
          <p:cNvSpPr/>
          <p:nvPr userDrawn="1"/>
        </p:nvSpPr>
        <p:spPr>
          <a:xfrm>
            <a:off x="1459957" y="2178534"/>
            <a:ext cx="2728800" cy="2729253"/>
          </a:xfrm>
          <a:prstGeom prst="ellipse">
            <a:avLst/>
          </a:prstGeom>
          <a:gradFill>
            <a:gsLst>
              <a:gs pos="0">
                <a:srgbClr val="91A8BD"/>
              </a:gs>
              <a:gs pos="100000">
                <a:srgbClr val="525D7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6" name="Espace réservé du texte 25"/>
          <p:cNvSpPr>
            <a:spLocks noGrp="1"/>
          </p:cNvSpPr>
          <p:nvPr>
            <p:ph type="body" sz="quarter" idx="13" hasCustomPrompt="1"/>
          </p:nvPr>
        </p:nvSpPr>
        <p:spPr>
          <a:xfrm>
            <a:off x="5468675"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0" name="Espace réservé du texte 25"/>
          <p:cNvSpPr>
            <a:spLocks noGrp="1"/>
          </p:cNvSpPr>
          <p:nvPr>
            <p:ph type="body" sz="quarter" idx="26" hasCustomPrompt="1"/>
          </p:nvPr>
        </p:nvSpPr>
        <p:spPr>
          <a:xfrm>
            <a:off x="1635851" y="2980742"/>
            <a:ext cx="2377012" cy="785863"/>
          </a:xfrm>
          <a:prstGeom prst="rect">
            <a:avLst/>
          </a:prstGeom>
        </p:spPr>
        <p:txBody>
          <a:bodyPr/>
          <a:lstStyle>
            <a:lvl1pPr marL="0" indent="0" algn="ctr">
              <a:buNone/>
              <a:defRPr sz="4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1" name="Espace réservé du texte 25"/>
          <p:cNvSpPr>
            <a:spLocks noGrp="1"/>
          </p:cNvSpPr>
          <p:nvPr>
            <p:ph type="body" sz="quarter" idx="27" hasCustomPrompt="1"/>
          </p:nvPr>
        </p:nvSpPr>
        <p:spPr>
          <a:xfrm>
            <a:off x="1395675" y="3719040"/>
            <a:ext cx="2980528" cy="313234"/>
          </a:xfrm>
          <a:prstGeom prst="rect">
            <a:avLst/>
          </a:prstGeom>
        </p:spPr>
        <p:txBody>
          <a:bodyPr/>
          <a:lstStyle>
            <a:lvl1pPr marL="0" indent="0" algn="ctr">
              <a:buNone/>
              <a:defRPr sz="1500" b="0">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ICI</a:t>
            </a:r>
          </a:p>
        </p:txBody>
      </p:sp>
      <p:sp>
        <p:nvSpPr>
          <p:cNvPr id="23" name="Espace réservé du texte 53"/>
          <p:cNvSpPr>
            <a:spLocks noGrp="1"/>
          </p:cNvSpPr>
          <p:nvPr>
            <p:ph type="body" sz="quarter" idx="50"/>
          </p:nvPr>
        </p:nvSpPr>
        <p:spPr>
          <a:xfrm>
            <a:off x="5468675"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53"/>
          <p:cNvSpPr>
            <a:spLocks noGrp="1"/>
          </p:cNvSpPr>
          <p:nvPr>
            <p:ph type="body" sz="quarter" idx="51"/>
          </p:nvPr>
        </p:nvSpPr>
        <p:spPr>
          <a:xfrm>
            <a:off x="5468675" y="2591610"/>
            <a:ext cx="5770839" cy="451694"/>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6" name="Espace réservé du texte 53"/>
          <p:cNvSpPr>
            <a:spLocks noGrp="1"/>
          </p:cNvSpPr>
          <p:nvPr>
            <p:ph type="body" sz="quarter" idx="52" hasCustomPrompt="1"/>
          </p:nvPr>
        </p:nvSpPr>
        <p:spPr>
          <a:xfrm>
            <a:off x="5468675" y="2153949"/>
            <a:ext cx="5770839" cy="383365"/>
          </a:xfrm>
          <a:prstGeom prst="rect">
            <a:avLst/>
          </a:prstGeom>
        </p:spPr>
        <p:txBody>
          <a:bodyPr/>
          <a:lstStyle>
            <a:lvl1pPr marL="0" indent="0">
              <a:buNone/>
              <a:defRPr sz="1000" b="1" i="0">
                <a:solidFill>
                  <a:srgbClr val="525D72"/>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22" name="Image 21">
            <a:extLst>
              <a:ext uri="{FF2B5EF4-FFF2-40B4-BE49-F238E27FC236}">
                <a16:creationId xmlns:a16="http://schemas.microsoft.com/office/drawing/2014/main" id="{10D58B3D-3370-4DEF-B38C-35B26AA261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3545161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part 6 tableau">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17" name="Ellipse 16">
            <a:extLst>
              <a:ext uri="{FF2B5EF4-FFF2-40B4-BE49-F238E27FC236}">
                <a16:creationId xmlns:a16="http://schemas.microsoft.com/office/drawing/2014/main" id="{0A2E3F9A-AB27-41C6-A5DB-A63F2CDA6831}"/>
              </a:ext>
            </a:extLst>
          </p:cNvPr>
          <p:cNvSpPr/>
          <p:nvPr userDrawn="1"/>
        </p:nvSpPr>
        <p:spPr>
          <a:xfrm>
            <a:off x="10343112" y="-144193"/>
            <a:ext cx="896400" cy="894814"/>
          </a:xfrm>
          <a:prstGeom prst="ellipse">
            <a:avLst/>
          </a:prstGeom>
          <a:gradFill>
            <a:gsLst>
              <a:gs pos="0">
                <a:srgbClr val="91A8BD"/>
              </a:gs>
              <a:gs pos="100000">
                <a:srgbClr val="525D7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a:extLst>
              <a:ext uri="{FF2B5EF4-FFF2-40B4-BE49-F238E27FC236}">
                <a16:creationId xmlns:a16="http://schemas.microsoft.com/office/drawing/2014/main" id="{6036852C-BE0E-4803-9A52-895022E80061}"/>
              </a:ext>
            </a:extLst>
          </p:cNvPr>
          <p:cNvSpPr/>
          <p:nvPr userDrawn="1"/>
        </p:nvSpPr>
        <p:spPr>
          <a:xfrm>
            <a:off x="11052121" y="263047"/>
            <a:ext cx="439200" cy="439448"/>
          </a:xfrm>
          <a:prstGeom prst="ellipse">
            <a:avLst/>
          </a:prstGeom>
          <a:solidFill>
            <a:srgbClr val="91A8BD">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3" hasCustomPrompt="1"/>
          </p:nvPr>
        </p:nvSpPr>
        <p:spPr>
          <a:xfrm>
            <a:off x="4011933" y="1698985"/>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5" name="Espace réservé du texte 25"/>
          <p:cNvSpPr>
            <a:spLocks noGrp="1"/>
          </p:cNvSpPr>
          <p:nvPr>
            <p:ph type="body" sz="quarter" idx="16" hasCustomPrompt="1"/>
          </p:nvPr>
        </p:nvSpPr>
        <p:spPr>
          <a:xfrm>
            <a:off x="11105553" y="374499"/>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9" name="Espace réservé du tableau 17"/>
          <p:cNvSpPr>
            <a:spLocks noGrp="1"/>
          </p:cNvSpPr>
          <p:nvPr>
            <p:ph type="tbl" sz="quarter" idx="17"/>
          </p:nvPr>
        </p:nvSpPr>
        <p:spPr>
          <a:xfrm>
            <a:off x="1748367" y="2396460"/>
            <a:ext cx="8128000" cy="1855648"/>
          </a:xfrm>
          <a:prstGeom prst="rect">
            <a:avLst/>
          </a:prstGeom>
        </p:spPr>
        <p:txBody>
          <a:bodyPr/>
          <a:lstStyle/>
          <a:p>
            <a:r>
              <a:rPr lang="fr-FR"/>
              <a:t>Cliquez sur l'icône pour ajouter un tableau</a:t>
            </a:r>
          </a:p>
        </p:txBody>
      </p:sp>
      <p:sp>
        <p:nvSpPr>
          <p:cNvPr id="20"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6" name="Image 15">
            <a:extLst>
              <a:ext uri="{FF2B5EF4-FFF2-40B4-BE49-F238E27FC236}">
                <a16:creationId xmlns:a16="http://schemas.microsoft.com/office/drawing/2014/main" id="{16C202F7-4D0D-45E6-8B30-B7A24A4CD6F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8900137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part 6 2 tableaux">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2" name="Ellipse 21">
            <a:extLst>
              <a:ext uri="{FF2B5EF4-FFF2-40B4-BE49-F238E27FC236}">
                <a16:creationId xmlns:a16="http://schemas.microsoft.com/office/drawing/2014/main" id="{BF3358B2-FAAD-419C-953E-5E0EB797D910}"/>
              </a:ext>
            </a:extLst>
          </p:cNvPr>
          <p:cNvSpPr/>
          <p:nvPr userDrawn="1"/>
        </p:nvSpPr>
        <p:spPr>
          <a:xfrm>
            <a:off x="10343112" y="-144193"/>
            <a:ext cx="896400" cy="894814"/>
          </a:xfrm>
          <a:prstGeom prst="ellipse">
            <a:avLst/>
          </a:prstGeom>
          <a:gradFill>
            <a:gsLst>
              <a:gs pos="0">
                <a:srgbClr val="91A8BD"/>
              </a:gs>
              <a:gs pos="100000">
                <a:srgbClr val="525D7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llipse 22">
            <a:extLst>
              <a:ext uri="{FF2B5EF4-FFF2-40B4-BE49-F238E27FC236}">
                <a16:creationId xmlns:a16="http://schemas.microsoft.com/office/drawing/2014/main" id="{5F892F25-B40B-4A5D-93B1-3D2DDA0D3DC0}"/>
              </a:ext>
            </a:extLst>
          </p:cNvPr>
          <p:cNvSpPr/>
          <p:nvPr userDrawn="1"/>
        </p:nvSpPr>
        <p:spPr>
          <a:xfrm>
            <a:off x="11052121" y="263047"/>
            <a:ext cx="439200" cy="439448"/>
          </a:xfrm>
          <a:prstGeom prst="ellipse">
            <a:avLst/>
          </a:prstGeom>
          <a:solidFill>
            <a:srgbClr val="91A8BD">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3" hasCustomPrompt="1"/>
          </p:nvPr>
        </p:nvSpPr>
        <p:spPr>
          <a:xfrm>
            <a:off x="782439" y="1692094"/>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5" name="Espace réservé du texte 25"/>
          <p:cNvSpPr>
            <a:spLocks noGrp="1"/>
          </p:cNvSpPr>
          <p:nvPr>
            <p:ph type="body" sz="quarter" idx="16" hasCustomPrompt="1"/>
          </p:nvPr>
        </p:nvSpPr>
        <p:spPr>
          <a:xfrm>
            <a:off x="11105553" y="374499"/>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9" name="Espace réservé du tableau 17"/>
          <p:cNvSpPr>
            <a:spLocks noGrp="1"/>
          </p:cNvSpPr>
          <p:nvPr>
            <p:ph type="tbl" sz="quarter" idx="17"/>
          </p:nvPr>
        </p:nvSpPr>
        <p:spPr>
          <a:xfrm>
            <a:off x="824648" y="2365275"/>
            <a:ext cx="4953301" cy="3857835"/>
          </a:xfrm>
          <a:prstGeom prst="rect">
            <a:avLst/>
          </a:prstGeom>
        </p:spPr>
        <p:txBody>
          <a:bodyPr/>
          <a:lstStyle/>
          <a:p>
            <a:r>
              <a:rPr lang="fr-FR"/>
              <a:t>Cliquez sur l'icône pour ajouter un tableau</a:t>
            </a:r>
          </a:p>
        </p:txBody>
      </p:sp>
      <p:sp>
        <p:nvSpPr>
          <p:cNvPr id="20"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16" name="Espace réservé du texte 25">
            <a:extLst>
              <a:ext uri="{FF2B5EF4-FFF2-40B4-BE49-F238E27FC236}">
                <a16:creationId xmlns:a16="http://schemas.microsoft.com/office/drawing/2014/main" id="{5684254C-6E9D-4D55-A7BC-E2679AB86B02}"/>
              </a:ext>
            </a:extLst>
          </p:cNvPr>
          <p:cNvSpPr>
            <a:spLocks noGrp="1"/>
          </p:cNvSpPr>
          <p:nvPr>
            <p:ph type="body" sz="quarter" idx="18" hasCustomPrompt="1"/>
          </p:nvPr>
        </p:nvSpPr>
        <p:spPr>
          <a:xfrm>
            <a:off x="6695974" y="1664623"/>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7" name="Espace réservé du tableau 17">
            <a:extLst>
              <a:ext uri="{FF2B5EF4-FFF2-40B4-BE49-F238E27FC236}">
                <a16:creationId xmlns:a16="http://schemas.microsoft.com/office/drawing/2014/main" id="{C5A14D29-23D3-4D22-AA17-3D586C7F111C}"/>
              </a:ext>
            </a:extLst>
          </p:cNvPr>
          <p:cNvSpPr>
            <a:spLocks noGrp="1"/>
          </p:cNvSpPr>
          <p:nvPr>
            <p:ph type="tbl" sz="quarter" idx="19"/>
          </p:nvPr>
        </p:nvSpPr>
        <p:spPr>
          <a:xfrm>
            <a:off x="6738184" y="2337804"/>
            <a:ext cx="4953301" cy="3857835"/>
          </a:xfrm>
          <a:prstGeom prst="rect">
            <a:avLst/>
          </a:prstGeom>
        </p:spPr>
        <p:txBody>
          <a:bodyPr/>
          <a:lstStyle/>
          <a:p>
            <a:r>
              <a:rPr lang="fr-FR"/>
              <a:t>Cliquez sur l'icône pour ajouter un tableau</a:t>
            </a:r>
          </a:p>
        </p:txBody>
      </p:sp>
      <p:pic>
        <p:nvPicPr>
          <p:cNvPr id="18" name="Image 17">
            <a:extLst>
              <a:ext uri="{FF2B5EF4-FFF2-40B4-BE49-F238E27FC236}">
                <a16:creationId xmlns:a16="http://schemas.microsoft.com/office/drawing/2014/main" id="{CF8CF341-9B45-4192-8B40-37B98D9706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230078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uverture">
    <p:bg>
      <p:bgPr>
        <a:gradFill>
          <a:gsLst>
            <a:gs pos="0">
              <a:schemeClr val="accent1"/>
            </a:gs>
            <a:gs pos="59000">
              <a:schemeClr val="accent2"/>
            </a:gs>
          </a:gsLst>
          <a:lin ang="8100000" scaled="1"/>
        </a:gradFill>
        <a:effectLst/>
      </p:bgPr>
    </p:bg>
    <p:spTree>
      <p:nvGrpSpPr>
        <p:cNvPr id="1" name=""/>
        <p:cNvGrpSpPr/>
        <p:nvPr/>
      </p:nvGrpSpPr>
      <p:grpSpPr>
        <a:xfrm>
          <a:off x="0" y="0"/>
          <a:ext cx="0" cy="0"/>
          <a:chOff x="0" y="0"/>
          <a:chExt cx="0" cy="0"/>
        </a:xfrm>
      </p:grpSpPr>
      <p:cxnSp>
        <p:nvCxnSpPr>
          <p:cNvPr id="4" name="Connecteur droit 3"/>
          <p:cNvCxnSpPr/>
          <p:nvPr userDrawn="1"/>
        </p:nvCxnSpPr>
        <p:spPr>
          <a:xfrm>
            <a:off x="522799" y="4301068"/>
            <a:ext cx="2705831" cy="0"/>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sp>
        <p:nvSpPr>
          <p:cNvPr id="11" name="Titre 1"/>
          <p:cNvSpPr>
            <a:spLocks noGrp="1"/>
          </p:cNvSpPr>
          <p:nvPr>
            <p:ph type="title"/>
          </p:nvPr>
        </p:nvSpPr>
        <p:spPr>
          <a:xfrm>
            <a:off x="354063" y="3008796"/>
            <a:ext cx="6203492" cy="1210508"/>
          </a:xfrm>
          <a:prstGeom prst="rect">
            <a:avLst/>
          </a:prstGeom>
        </p:spPr>
        <p:txBody>
          <a:bodyPr/>
          <a:lstStyle>
            <a:lvl1pPr>
              <a:defRPr sz="4000" b="1" i="0">
                <a:solidFill>
                  <a:schemeClr val="bg1"/>
                </a:solidFill>
                <a:latin typeface="Open Sans" charset="0"/>
                <a:ea typeface="Open Sans" charset="0"/>
                <a:cs typeface="Open Sans" charset="0"/>
              </a:defRPr>
            </a:lvl1pPr>
          </a:lstStyle>
          <a:p>
            <a:r>
              <a:rPr lang="fr-FR"/>
              <a:t>Modifiez le style du titre</a:t>
            </a:r>
          </a:p>
        </p:txBody>
      </p:sp>
      <p:sp>
        <p:nvSpPr>
          <p:cNvPr id="27" name="Espace réservé du texte 25"/>
          <p:cNvSpPr>
            <a:spLocks noGrp="1"/>
          </p:cNvSpPr>
          <p:nvPr>
            <p:ph type="body" sz="quarter" idx="13" hasCustomPrompt="1"/>
          </p:nvPr>
        </p:nvSpPr>
        <p:spPr>
          <a:xfrm>
            <a:off x="354063" y="4504921"/>
            <a:ext cx="5137452" cy="506436"/>
          </a:xfrm>
          <a:prstGeom prst="rect">
            <a:avLst/>
          </a:prstGeom>
        </p:spPr>
        <p:txBody>
          <a:bodyPr/>
          <a:lstStyle>
            <a:lvl1pPr marL="0" indent="0">
              <a:buNone/>
              <a:defRPr sz="1800">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29" name="Espace réservé du texte 25"/>
          <p:cNvSpPr>
            <a:spLocks noGrp="1"/>
          </p:cNvSpPr>
          <p:nvPr>
            <p:ph type="body" sz="quarter" idx="14" hasCustomPrompt="1"/>
          </p:nvPr>
        </p:nvSpPr>
        <p:spPr>
          <a:xfrm>
            <a:off x="372537" y="6374009"/>
            <a:ext cx="1500863" cy="349919"/>
          </a:xfrm>
          <a:prstGeom prst="rect">
            <a:avLst/>
          </a:prstGeom>
        </p:spPr>
        <p:txBody>
          <a:bodyPr/>
          <a:lstStyle>
            <a:lvl1pPr marL="0" indent="0">
              <a:buNone/>
              <a:defRPr sz="800">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pic>
        <p:nvPicPr>
          <p:cNvPr id="8" name="Image 7">
            <a:extLst>
              <a:ext uri="{FF2B5EF4-FFF2-40B4-BE49-F238E27FC236}">
                <a16:creationId xmlns:a16="http://schemas.microsoft.com/office/drawing/2014/main" id="{D7A0CCD9-A931-492E-8942-0414B1C23F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9240" y="-203200"/>
            <a:ext cx="4145280" cy="2072640"/>
          </a:xfrm>
          <a:prstGeom prst="rect">
            <a:avLst/>
          </a:prstGeom>
        </p:spPr>
      </p:pic>
      <p:pic>
        <p:nvPicPr>
          <p:cNvPr id="10" name="Image 9">
            <a:extLst>
              <a:ext uri="{FF2B5EF4-FFF2-40B4-BE49-F238E27FC236}">
                <a16:creationId xmlns:a16="http://schemas.microsoft.com/office/drawing/2014/main" id="{B163EA2F-F7D6-4D45-AED1-FFEF22343F2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595255" y="0"/>
            <a:ext cx="9141859" cy="6858000"/>
          </a:xfrm>
          <a:prstGeom prst="rect">
            <a:avLst/>
          </a:prstGeom>
        </p:spPr>
      </p:pic>
    </p:spTree>
    <p:extLst>
      <p:ext uri="{BB962C8B-B14F-4D97-AF65-F5344CB8AC3E}">
        <p14:creationId xmlns:p14="http://schemas.microsoft.com/office/powerpoint/2010/main" val="31662287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part 6 pictos 3 bulles 1 carré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35" name="Ellipse 34">
            <a:extLst>
              <a:ext uri="{FF2B5EF4-FFF2-40B4-BE49-F238E27FC236}">
                <a16:creationId xmlns:a16="http://schemas.microsoft.com/office/drawing/2014/main" id="{4C43EDF4-6CD5-45ED-B740-150DD04F5E5B}"/>
              </a:ext>
            </a:extLst>
          </p:cNvPr>
          <p:cNvSpPr/>
          <p:nvPr userDrawn="1"/>
        </p:nvSpPr>
        <p:spPr>
          <a:xfrm>
            <a:off x="10343112" y="-144193"/>
            <a:ext cx="896400" cy="894814"/>
          </a:xfrm>
          <a:prstGeom prst="ellipse">
            <a:avLst/>
          </a:prstGeom>
          <a:gradFill>
            <a:gsLst>
              <a:gs pos="0">
                <a:srgbClr val="91A8BD"/>
              </a:gs>
              <a:gs pos="100000">
                <a:srgbClr val="525D7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6" name="Ellipse 35">
            <a:extLst>
              <a:ext uri="{FF2B5EF4-FFF2-40B4-BE49-F238E27FC236}">
                <a16:creationId xmlns:a16="http://schemas.microsoft.com/office/drawing/2014/main" id="{F13B632F-B892-4F91-838F-2AFA943CC6DF}"/>
              </a:ext>
            </a:extLst>
          </p:cNvPr>
          <p:cNvSpPr/>
          <p:nvPr userDrawn="1"/>
        </p:nvSpPr>
        <p:spPr>
          <a:xfrm>
            <a:off x="11052121" y="263047"/>
            <a:ext cx="439200" cy="439448"/>
          </a:xfrm>
          <a:prstGeom prst="ellipse">
            <a:avLst/>
          </a:prstGeom>
          <a:solidFill>
            <a:srgbClr val="91A8BD">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1" name="Ellipse 30">
            <a:extLst>
              <a:ext uri="{FF2B5EF4-FFF2-40B4-BE49-F238E27FC236}">
                <a16:creationId xmlns:a16="http://schemas.microsoft.com/office/drawing/2014/main" id="{BA04DB60-E8D3-4CC9-A6E5-19623067CB08}"/>
              </a:ext>
            </a:extLst>
          </p:cNvPr>
          <p:cNvSpPr/>
          <p:nvPr userDrawn="1"/>
        </p:nvSpPr>
        <p:spPr>
          <a:xfrm>
            <a:off x="1240533" y="2284190"/>
            <a:ext cx="1483200" cy="1483414"/>
          </a:xfrm>
          <a:prstGeom prst="ellipse">
            <a:avLst/>
          </a:prstGeom>
          <a:gradFill>
            <a:gsLst>
              <a:gs pos="0">
                <a:srgbClr val="525D72"/>
              </a:gs>
              <a:gs pos="100000">
                <a:srgbClr val="91A8B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2" name="Ellipse 31">
            <a:extLst>
              <a:ext uri="{FF2B5EF4-FFF2-40B4-BE49-F238E27FC236}">
                <a16:creationId xmlns:a16="http://schemas.microsoft.com/office/drawing/2014/main" id="{80436F76-7064-4866-B0CB-71C65EE4549A}"/>
              </a:ext>
            </a:extLst>
          </p:cNvPr>
          <p:cNvSpPr/>
          <p:nvPr userDrawn="1"/>
        </p:nvSpPr>
        <p:spPr>
          <a:xfrm>
            <a:off x="6570633" y="2284190"/>
            <a:ext cx="1483200" cy="1483414"/>
          </a:xfrm>
          <a:prstGeom prst="ellipse">
            <a:avLst/>
          </a:prstGeom>
          <a:gradFill>
            <a:gsLst>
              <a:gs pos="0">
                <a:srgbClr val="525D72"/>
              </a:gs>
              <a:gs pos="100000">
                <a:srgbClr val="91A8B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3" name="Ellipse 32">
            <a:extLst>
              <a:ext uri="{FF2B5EF4-FFF2-40B4-BE49-F238E27FC236}">
                <a16:creationId xmlns:a16="http://schemas.microsoft.com/office/drawing/2014/main" id="{5810381E-538A-4FFE-9C8F-13E5FEA4EBF5}"/>
              </a:ext>
            </a:extLst>
          </p:cNvPr>
          <p:cNvSpPr/>
          <p:nvPr userDrawn="1"/>
        </p:nvSpPr>
        <p:spPr>
          <a:xfrm>
            <a:off x="3894781" y="2284190"/>
            <a:ext cx="1483200" cy="1483414"/>
          </a:xfrm>
          <a:prstGeom prst="ellipse">
            <a:avLst/>
          </a:prstGeom>
          <a:gradFill>
            <a:gsLst>
              <a:gs pos="0">
                <a:srgbClr val="525D72"/>
              </a:gs>
              <a:gs pos="100000">
                <a:srgbClr val="91A8B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Shape 513">
            <a:extLst>
              <a:ext uri="{FF2B5EF4-FFF2-40B4-BE49-F238E27FC236}">
                <a16:creationId xmlns:a16="http://schemas.microsoft.com/office/drawing/2014/main" id="{52CF5A1E-DE71-438F-AC7D-53F6AC020206}"/>
              </a:ext>
            </a:extLst>
          </p:cNvPr>
          <p:cNvSpPr/>
          <p:nvPr userDrawn="1"/>
        </p:nvSpPr>
        <p:spPr>
          <a:xfrm>
            <a:off x="9206005" y="2318564"/>
            <a:ext cx="1436400" cy="1436049"/>
          </a:xfrm>
          <a:prstGeom prst="rect">
            <a:avLst/>
          </a:prstGeom>
          <a:gradFill>
            <a:gsLst>
              <a:gs pos="0">
                <a:srgbClr val="91A8BD"/>
              </a:gs>
              <a:gs pos="100000">
                <a:srgbClr val="525D72"/>
              </a:gs>
            </a:gsLst>
            <a:lin ang="5400000" scaled="1"/>
          </a:gradFill>
          <a:ln w="12700">
            <a:miter lim="400000"/>
          </a:ln>
        </p:spPr>
        <p:txBody>
          <a:bodyPr lIns="22860" rIns="22860" anchor="ctr"/>
          <a:lstStyle/>
          <a:p>
            <a:pPr>
              <a:lnSpc>
                <a:spcPct val="100000"/>
              </a:lnSpc>
              <a:defRPr sz="3000">
                <a:solidFill>
                  <a:srgbClr val="FFFFFF"/>
                </a:solidFill>
              </a:defRPr>
            </a:pPr>
            <a:endParaRPr sz="1500"/>
          </a:p>
        </p:txBody>
      </p:sp>
      <p:sp>
        <p:nvSpPr>
          <p:cNvPr id="7"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8" name="Connecteur droit 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9" name="Ellipse 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5" name="Espace réservé du texte 25"/>
          <p:cNvSpPr>
            <a:spLocks noGrp="1"/>
          </p:cNvSpPr>
          <p:nvPr>
            <p:ph type="body" sz="quarter" idx="16" hasCustomPrompt="1"/>
          </p:nvPr>
        </p:nvSpPr>
        <p:spPr>
          <a:xfrm>
            <a:off x="11060837" y="326491"/>
            <a:ext cx="585931" cy="552010"/>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pic>
        <p:nvPicPr>
          <p:cNvPr id="20" name="Image 1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0533" y="2436610"/>
            <a:ext cx="1442720" cy="1082040"/>
          </a:xfrm>
          <a:prstGeom prst="rect">
            <a:avLst/>
          </a:prstGeom>
        </p:spPr>
      </p:pic>
      <p:pic>
        <p:nvPicPr>
          <p:cNvPr id="21" name="Imag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910932" y="2436610"/>
            <a:ext cx="1442720" cy="1082040"/>
          </a:xfrm>
          <a:prstGeom prst="rect">
            <a:avLst/>
          </a:prstGeom>
        </p:spPr>
      </p:pic>
      <p:pic>
        <p:nvPicPr>
          <p:cNvPr id="22" name="Image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570633" y="2436610"/>
            <a:ext cx="1442720" cy="1082040"/>
          </a:xfrm>
          <a:prstGeom prst="rect">
            <a:avLst/>
          </a:prstGeom>
        </p:spPr>
      </p:pic>
      <p:pic>
        <p:nvPicPr>
          <p:cNvPr id="23" name="Image 2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197497" y="2478507"/>
            <a:ext cx="1442720" cy="1082040"/>
          </a:xfrm>
          <a:prstGeom prst="rect">
            <a:avLst/>
          </a:prstGeom>
        </p:spPr>
      </p:pic>
      <p:sp>
        <p:nvSpPr>
          <p:cNvPr id="24" name="Espace réservé du texte 25"/>
          <p:cNvSpPr>
            <a:spLocks noGrp="1"/>
          </p:cNvSpPr>
          <p:nvPr>
            <p:ph type="body" sz="quarter" idx="13" hasCustomPrompt="1"/>
          </p:nvPr>
        </p:nvSpPr>
        <p:spPr>
          <a:xfrm>
            <a:off x="4011933" y="1698985"/>
            <a:ext cx="3936831" cy="313234"/>
          </a:xfrm>
          <a:prstGeom prst="rect">
            <a:avLst/>
          </a:prstGeom>
        </p:spPr>
        <p:txBody>
          <a:bodyPr/>
          <a:lstStyle>
            <a:lvl1pPr marL="0" indent="0" algn="ctr">
              <a:buNone/>
              <a:defRPr sz="1500" b="1">
                <a:solidFill>
                  <a:srgbClr val="525D72"/>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8" name="Espace réservé du texte 36"/>
          <p:cNvSpPr>
            <a:spLocks noGrp="1"/>
          </p:cNvSpPr>
          <p:nvPr>
            <p:ph type="body" sz="quarter" idx="32" hasCustomPrompt="1"/>
          </p:nvPr>
        </p:nvSpPr>
        <p:spPr>
          <a:xfrm>
            <a:off x="970112"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0" name="Espace réservé du texte 36"/>
          <p:cNvSpPr>
            <a:spLocks noGrp="1"/>
          </p:cNvSpPr>
          <p:nvPr>
            <p:ph type="body" sz="quarter" idx="34" hasCustomPrompt="1"/>
          </p:nvPr>
        </p:nvSpPr>
        <p:spPr>
          <a:xfrm>
            <a:off x="3727156"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2" name="Espace réservé du texte 36"/>
          <p:cNvSpPr>
            <a:spLocks noGrp="1"/>
          </p:cNvSpPr>
          <p:nvPr>
            <p:ph type="body" sz="quarter" idx="36" hasCustomPrompt="1"/>
          </p:nvPr>
        </p:nvSpPr>
        <p:spPr>
          <a:xfrm>
            <a:off x="6422044"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4" name="Espace réservé du texte 36"/>
          <p:cNvSpPr>
            <a:spLocks noGrp="1"/>
          </p:cNvSpPr>
          <p:nvPr>
            <p:ph type="body" sz="quarter" idx="38" hasCustomPrompt="1"/>
          </p:nvPr>
        </p:nvSpPr>
        <p:spPr>
          <a:xfrm>
            <a:off x="8961496"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7" name="Espace réservé du texte 53"/>
          <p:cNvSpPr>
            <a:spLocks noGrp="1"/>
          </p:cNvSpPr>
          <p:nvPr>
            <p:ph type="body" sz="quarter" idx="49"/>
          </p:nvPr>
        </p:nvSpPr>
        <p:spPr>
          <a:xfrm>
            <a:off x="970111"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8" name="Espace réservé du texte 53"/>
          <p:cNvSpPr>
            <a:spLocks noGrp="1"/>
          </p:cNvSpPr>
          <p:nvPr>
            <p:ph type="body" sz="quarter" idx="50"/>
          </p:nvPr>
        </p:nvSpPr>
        <p:spPr>
          <a:xfrm>
            <a:off x="3727157"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9" name="Espace réservé du texte 53"/>
          <p:cNvSpPr>
            <a:spLocks noGrp="1"/>
          </p:cNvSpPr>
          <p:nvPr>
            <p:ph type="body" sz="quarter" idx="51"/>
          </p:nvPr>
        </p:nvSpPr>
        <p:spPr>
          <a:xfrm>
            <a:off x="6422046"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0" name="Espace réservé du texte 53"/>
          <p:cNvSpPr>
            <a:spLocks noGrp="1"/>
          </p:cNvSpPr>
          <p:nvPr>
            <p:ph type="body" sz="quarter" idx="52"/>
          </p:nvPr>
        </p:nvSpPr>
        <p:spPr>
          <a:xfrm>
            <a:off x="8961495"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0" name="Image 29">
            <a:extLst>
              <a:ext uri="{FF2B5EF4-FFF2-40B4-BE49-F238E27FC236}">
                <a16:creationId xmlns:a16="http://schemas.microsoft.com/office/drawing/2014/main" id="{E52C3435-66E5-4EB4-92DF-321F5FEC0287}"/>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4819731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part 6 4 chiffres et texte">
    <p:bg>
      <p:bgPr>
        <a:solidFill>
          <a:schemeClr val="bg1">
            <a:lumMod val="95000"/>
            <a:alpha val="97000"/>
          </a:schemeClr>
        </a:solidFill>
        <a:effectLst/>
      </p:bgPr>
    </p:bg>
    <p:spTree>
      <p:nvGrpSpPr>
        <p:cNvPr id="1" name=""/>
        <p:cNvGrpSpPr/>
        <p:nvPr/>
      </p:nvGrpSpPr>
      <p:grpSpPr>
        <a:xfrm>
          <a:off x="0" y="0"/>
          <a:ext cx="0" cy="0"/>
          <a:chOff x="0" y="0"/>
          <a:chExt cx="0" cy="0"/>
        </a:xfrm>
      </p:grpSpPr>
      <p:sp>
        <p:nvSpPr>
          <p:cNvPr id="35" name="Ellipse 34">
            <a:extLst>
              <a:ext uri="{FF2B5EF4-FFF2-40B4-BE49-F238E27FC236}">
                <a16:creationId xmlns:a16="http://schemas.microsoft.com/office/drawing/2014/main" id="{27C7ED94-086C-44A5-AC85-55BCA302989B}"/>
              </a:ext>
            </a:extLst>
          </p:cNvPr>
          <p:cNvSpPr/>
          <p:nvPr userDrawn="1"/>
        </p:nvSpPr>
        <p:spPr>
          <a:xfrm>
            <a:off x="10343112" y="-144193"/>
            <a:ext cx="896400" cy="894814"/>
          </a:xfrm>
          <a:prstGeom prst="ellipse">
            <a:avLst/>
          </a:prstGeom>
          <a:gradFill>
            <a:gsLst>
              <a:gs pos="0">
                <a:srgbClr val="91A8BD"/>
              </a:gs>
              <a:gs pos="100000">
                <a:srgbClr val="525D7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6" name="Ellipse 35">
            <a:extLst>
              <a:ext uri="{FF2B5EF4-FFF2-40B4-BE49-F238E27FC236}">
                <a16:creationId xmlns:a16="http://schemas.microsoft.com/office/drawing/2014/main" id="{183F4686-1811-4FF2-BBC6-32CB4785E11D}"/>
              </a:ext>
            </a:extLst>
          </p:cNvPr>
          <p:cNvSpPr/>
          <p:nvPr userDrawn="1"/>
        </p:nvSpPr>
        <p:spPr>
          <a:xfrm>
            <a:off x="11052121" y="263047"/>
            <a:ext cx="439200" cy="439448"/>
          </a:xfrm>
          <a:prstGeom prst="ellipse">
            <a:avLst/>
          </a:prstGeom>
          <a:solidFill>
            <a:srgbClr val="91A8BD">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1" name="Shape 512">
            <a:extLst>
              <a:ext uri="{FF2B5EF4-FFF2-40B4-BE49-F238E27FC236}">
                <a16:creationId xmlns:a16="http://schemas.microsoft.com/office/drawing/2014/main" id="{1E5CDACD-7D81-4ABB-BD32-34131EAC3491}"/>
              </a:ext>
            </a:extLst>
          </p:cNvPr>
          <p:cNvSpPr/>
          <p:nvPr userDrawn="1"/>
        </p:nvSpPr>
        <p:spPr>
          <a:xfrm>
            <a:off x="4998461" y="2499385"/>
            <a:ext cx="1544400" cy="1542736"/>
          </a:xfrm>
          <a:prstGeom prst="rect">
            <a:avLst/>
          </a:prstGeom>
          <a:gradFill>
            <a:gsLst>
              <a:gs pos="0">
                <a:srgbClr val="52646D"/>
              </a:gs>
              <a:gs pos="100000">
                <a:srgbClr val="52646D">
                  <a:lumMod val="61000"/>
                </a:srgbClr>
              </a:gs>
            </a:gsLst>
            <a:lin ang="5400000" scaled="1"/>
          </a:gradFill>
          <a:ln w="12700">
            <a:miter lim="400000"/>
          </a:ln>
        </p:spPr>
        <p:txBody>
          <a:bodyPr lIns="22860" rIns="22860" anchor="ctr"/>
          <a:lstStyle/>
          <a:p>
            <a:pPr>
              <a:lnSpc>
                <a:spcPct val="100000"/>
              </a:lnSpc>
              <a:defRPr sz="3000">
                <a:solidFill>
                  <a:srgbClr val="FFFFFF"/>
                </a:solidFill>
              </a:defRPr>
            </a:pPr>
            <a:endParaRPr sz="1500"/>
          </a:p>
        </p:txBody>
      </p:sp>
      <p:sp>
        <p:nvSpPr>
          <p:cNvPr id="32" name="Ellipse 31">
            <a:extLst>
              <a:ext uri="{FF2B5EF4-FFF2-40B4-BE49-F238E27FC236}">
                <a16:creationId xmlns:a16="http://schemas.microsoft.com/office/drawing/2014/main" id="{35716A94-1937-4721-AE0B-3C74892FF91E}"/>
              </a:ext>
            </a:extLst>
          </p:cNvPr>
          <p:cNvSpPr/>
          <p:nvPr userDrawn="1"/>
        </p:nvSpPr>
        <p:spPr>
          <a:xfrm>
            <a:off x="2528733" y="2552728"/>
            <a:ext cx="1483200" cy="14834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3" name="Ellipse 32">
            <a:extLst>
              <a:ext uri="{FF2B5EF4-FFF2-40B4-BE49-F238E27FC236}">
                <a16:creationId xmlns:a16="http://schemas.microsoft.com/office/drawing/2014/main" id="{6C0778F9-E3B8-4432-A3D1-774F21FB7BB8}"/>
              </a:ext>
            </a:extLst>
          </p:cNvPr>
          <p:cNvSpPr/>
          <p:nvPr userDrawn="1"/>
        </p:nvSpPr>
        <p:spPr>
          <a:xfrm>
            <a:off x="7273841" y="2655865"/>
            <a:ext cx="1278000" cy="1277140"/>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Ellipse 33">
            <a:extLst>
              <a:ext uri="{FF2B5EF4-FFF2-40B4-BE49-F238E27FC236}">
                <a16:creationId xmlns:a16="http://schemas.microsoft.com/office/drawing/2014/main" id="{08CB2107-3A6C-4184-AB72-93C311DF0EAF}"/>
              </a:ext>
            </a:extLst>
          </p:cNvPr>
          <p:cNvSpPr/>
          <p:nvPr userDrawn="1"/>
        </p:nvSpPr>
        <p:spPr>
          <a:xfrm>
            <a:off x="9156485" y="2777067"/>
            <a:ext cx="1033200" cy="1034736"/>
          </a:xfrm>
          <a:prstGeom prst="ellipse">
            <a:avLst/>
          </a:prstGeom>
          <a:gradFill>
            <a:gsLst>
              <a:gs pos="0">
                <a:srgbClr val="BDBE98"/>
              </a:gs>
              <a:gs pos="100000">
                <a:srgbClr val="7D82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8" name="Espace réservé du texte 25"/>
          <p:cNvSpPr>
            <a:spLocks noGrp="1"/>
          </p:cNvSpPr>
          <p:nvPr>
            <p:ph type="body" sz="quarter" idx="16" hasCustomPrompt="1"/>
          </p:nvPr>
        </p:nvSpPr>
        <p:spPr>
          <a:xfrm>
            <a:off x="11100249" y="371892"/>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9" name="Espace réservé du texte 25"/>
          <p:cNvSpPr>
            <a:spLocks noGrp="1"/>
          </p:cNvSpPr>
          <p:nvPr>
            <p:ph type="body" sz="quarter" idx="26" hasCustomPrompt="1"/>
          </p:nvPr>
        </p:nvSpPr>
        <p:spPr>
          <a:xfrm>
            <a:off x="2289596" y="3026184"/>
            <a:ext cx="1977885"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0" name="Espace réservé du texte 25"/>
          <p:cNvSpPr>
            <a:spLocks noGrp="1"/>
          </p:cNvSpPr>
          <p:nvPr>
            <p:ph type="body" sz="quarter" idx="27" hasCustomPrompt="1"/>
          </p:nvPr>
        </p:nvSpPr>
        <p:spPr>
          <a:xfrm>
            <a:off x="4726372" y="3026184"/>
            <a:ext cx="1977885"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1" name="Espace réservé du texte 25"/>
          <p:cNvSpPr>
            <a:spLocks noGrp="1"/>
          </p:cNvSpPr>
          <p:nvPr>
            <p:ph type="body" sz="quarter" idx="28" hasCustomPrompt="1"/>
          </p:nvPr>
        </p:nvSpPr>
        <p:spPr>
          <a:xfrm>
            <a:off x="7079008" y="3026184"/>
            <a:ext cx="1702853"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2" name="Espace réservé du texte 25"/>
          <p:cNvSpPr>
            <a:spLocks noGrp="1"/>
          </p:cNvSpPr>
          <p:nvPr>
            <p:ph type="body" sz="quarter" idx="29" hasCustomPrompt="1"/>
          </p:nvPr>
        </p:nvSpPr>
        <p:spPr>
          <a:xfrm>
            <a:off x="9001107" y="3026184"/>
            <a:ext cx="1379648"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3" name="Espace réservé du texte 53"/>
          <p:cNvSpPr>
            <a:spLocks noGrp="1"/>
          </p:cNvSpPr>
          <p:nvPr>
            <p:ph type="body" sz="quarter" idx="49"/>
          </p:nvPr>
        </p:nvSpPr>
        <p:spPr>
          <a:xfrm>
            <a:off x="2349091"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25"/>
          <p:cNvSpPr>
            <a:spLocks noGrp="1"/>
          </p:cNvSpPr>
          <p:nvPr>
            <p:ph type="body" sz="quarter" idx="13" hasCustomPrompt="1"/>
          </p:nvPr>
        </p:nvSpPr>
        <p:spPr>
          <a:xfrm>
            <a:off x="4011933" y="1698985"/>
            <a:ext cx="3936831" cy="313234"/>
          </a:xfrm>
          <a:prstGeom prst="rect">
            <a:avLst/>
          </a:prstGeom>
          <a:noFill/>
        </p:spPr>
        <p:txBody>
          <a:bodyPr/>
          <a:lstStyle>
            <a:lvl1pPr marL="0" indent="0" algn="ctr">
              <a:buNone/>
              <a:defRPr sz="1500" b="1">
                <a:solidFill>
                  <a:srgbClr val="525D72"/>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5" name="Espace réservé du texte 53"/>
          <p:cNvSpPr>
            <a:spLocks noGrp="1"/>
          </p:cNvSpPr>
          <p:nvPr>
            <p:ph type="body" sz="quarter" idx="50"/>
          </p:nvPr>
        </p:nvSpPr>
        <p:spPr>
          <a:xfrm>
            <a:off x="4815354"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6" name="Espace réservé du texte 53"/>
          <p:cNvSpPr>
            <a:spLocks noGrp="1"/>
          </p:cNvSpPr>
          <p:nvPr>
            <p:ph type="body" sz="quarter" idx="51"/>
          </p:nvPr>
        </p:nvSpPr>
        <p:spPr>
          <a:xfrm>
            <a:off x="7019315"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7" name="Espace réservé du texte 53"/>
          <p:cNvSpPr>
            <a:spLocks noGrp="1"/>
          </p:cNvSpPr>
          <p:nvPr>
            <p:ph type="body" sz="quarter" idx="52"/>
          </p:nvPr>
        </p:nvSpPr>
        <p:spPr>
          <a:xfrm>
            <a:off x="8824683"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0" name="Image 29">
            <a:extLst>
              <a:ext uri="{FF2B5EF4-FFF2-40B4-BE49-F238E27FC236}">
                <a16:creationId xmlns:a16="http://schemas.microsoft.com/office/drawing/2014/main" id="{E010DC60-09D8-4DB2-9A12-E6A8AFC5A73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2715033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part 6 2 chiffres/pictos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9" name="Ellipse 28">
            <a:extLst>
              <a:ext uri="{FF2B5EF4-FFF2-40B4-BE49-F238E27FC236}">
                <a16:creationId xmlns:a16="http://schemas.microsoft.com/office/drawing/2014/main" id="{7A9D8D02-C97C-4F45-AF71-3538F568C58F}"/>
              </a:ext>
            </a:extLst>
          </p:cNvPr>
          <p:cNvSpPr/>
          <p:nvPr userDrawn="1"/>
        </p:nvSpPr>
        <p:spPr>
          <a:xfrm>
            <a:off x="10343112" y="-144193"/>
            <a:ext cx="896400" cy="894814"/>
          </a:xfrm>
          <a:prstGeom prst="ellipse">
            <a:avLst/>
          </a:prstGeom>
          <a:gradFill>
            <a:gsLst>
              <a:gs pos="0">
                <a:srgbClr val="91A8BD"/>
              </a:gs>
              <a:gs pos="100000">
                <a:srgbClr val="525D7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0" name="Ellipse 29">
            <a:extLst>
              <a:ext uri="{FF2B5EF4-FFF2-40B4-BE49-F238E27FC236}">
                <a16:creationId xmlns:a16="http://schemas.microsoft.com/office/drawing/2014/main" id="{143DE5CD-5742-4DB1-AD06-87FD0DE9AC61}"/>
              </a:ext>
            </a:extLst>
          </p:cNvPr>
          <p:cNvSpPr/>
          <p:nvPr userDrawn="1"/>
        </p:nvSpPr>
        <p:spPr>
          <a:xfrm>
            <a:off x="11052121" y="263047"/>
            <a:ext cx="439200" cy="439448"/>
          </a:xfrm>
          <a:prstGeom prst="ellipse">
            <a:avLst/>
          </a:prstGeom>
          <a:solidFill>
            <a:srgbClr val="91A8BD">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Ellipse 26">
            <a:extLst>
              <a:ext uri="{FF2B5EF4-FFF2-40B4-BE49-F238E27FC236}">
                <a16:creationId xmlns:a16="http://schemas.microsoft.com/office/drawing/2014/main" id="{C80FACA1-988C-4DA9-9384-E7555B3AB3F3}"/>
              </a:ext>
            </a:extLst>
          </p:cNvPr>
          <p:cNvSpPr/>
          <p:nvPr userDrawn="1"/>
        </p:nvSpPr>
        <p:spPr>
          <a:xfrm>
            <a:off x="5417636" y="2001524"/>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8" name="Ellipse 27">
            <a:extLst>
              <a:ext uri="{FF2B5EF4-FFF2-40B4-BE49-F238E27FC236}">
                <a16:creationId xmlns:a16="http://schemas.microsoft.com/office/drawing/2014/main" id="{2AC896C2-9481-4110-91B7-E25EC94ED20C}"/>
              </a:ext>
            </a:extLst>
          </p:cNvPr>
          <p:cNvSpPr/>
          <p:nvPr userDrawn="1"/>
        </p:nvSpPr>
        <p:spPr>
          <a:xfrm>
            <a:off x="5417636" y="3834431"/>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4" name="Espace réservé du texte 25"/>
          <p:cNvSpPr>
            <a:spLocks noGrp="1"/>
          </p:cNvSpPr>
          <p:nvPr>
            <p:ph type="body" sz="quarter" idx="16" hasCustomPrompt="1"/>
          </p:nvPr>
        </p:nvSpPr>
        <p:spPr>
          <a:xfrm>
            <a:off x="11060837" y="365125"/>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5" name="Espace réservé du texte 25"/>
          <p:cNvSpPr>
            <a:spLocks noGrp="1"/>
          </p:cNvSpPr>
          <p:nvPr>
            <p:ph type="body" sz="quarter" idx="23" hasCustomPrompt="1"/>
          </p:nvPr>
        </p:nvSpPr>
        <p:spPr>
          <a:xfrm>
            <a:off x="720799" y="215394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0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01- sous-titre</a:t>
            </a:r>
          </a:p>
        </p:txBody>
      </p:sp>
      <p:pic>
        <p:nvPicPr>
          <p:cNvPr id="18" name="Imag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02360" y="2153944"/>
            <a:ext cx="1442720" cy="1082040"/>
          </a:xfrm>
          <a:prstGeom prst="rect">
            <a:avLst/>
          </a:prstGeom>
        </p:spPr>
      </p:pic>
      <p:pic>
        <p:nvPicPr>
          <p:cNvPr id="20" name="Imag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02360" y="3986851"/>
            <a:ext cx="1442720" cy="1082040"/>
          </a:xfrm>
          <a:prstGeom prst="rect">
            <a:avLst/>
          </a:prstGeom>
        </p:spPr>
      </p:pic>
      <p:sp>
        <p:nvSpPr>
          <p:cNvPr id="21" name="Espace réservé du texte 25"/>
          <p:cNvSpPr>
            <a:spLocks noGrp="1"/>
          </p:cNvSpPr>
          <p:nvPr>
            <p:ph type="body" sz="quarter" idx="26" hasCustomPrompt="1"/>
          </p:nvPr>
        </p:nvSpPr>
        <p:spPr>
          <a:xfrm>
            <a:off x="7562791" y="215394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0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02- sous-titre</a:t>
            </a:r>
          </a:p>
        </p:txBody>
      </p:sp>
      <p:sp>
        <p:nvSpPr>
          <p:cNvPr id="24" name="Espace réservé du texte 53"/>
          <p:cNvSpPr>
            <a:spLocks noGrp="1"/>
          </p:cNvSpPr>
          <p:nvPr>
            <p:ph type="body" sz="quarter" idx="49"/>
          </p:nvPr>
        </p:nvSpPr>
        <p:spPr>
          <a:xfrm>
            <a:off x="720799" y="2552717"/>
            <a:ext cx="3978372"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5" name="Espace réservé du texte 53"/>
          <p:cNvSpPr>
            <a:spLocks noGrp="1"/>
          </p:cNvSpPr>
          <p:nvPr>
            <p:ph type="body" sz="quarter" idx="50"/>
          </p:nvPr>
        </p:nvSpPr>
        <p:spPr>
          <a:xfrm>
            <a:off x="7562791" y="2552717"/>
            <a:ext cx="3978372"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3"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26" name="Image 25">
            <a:extLst>
              <a:ext uri="{FF2B5EF4-FFF2-40B4-BE49-F238E27FC236}">
                <a16:creationId xmlns:a16="http://schemas.microsoft.com/office/drawing/2014/main" id="{2AD42C2E-0707-4BE4-8D69-E8DC08779C5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6111605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part 6 4 étap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48" name="Ellipse 47">
            <a:extLst>
              <a:ext uri="{FF2B5EF4-FFF2-40B4-BE49-F238E27FC236}">
                <a16:creationId xmlns:a16="http://schemas.microsoft.com/office/drawing/2014/main" id="{E4716A46-CCFA-4AF7-9382-D00AF166E97F}"/>
              </a:ext>
            </a:extLst>
          </p:cNvPr>
          <p:cNvSpPr/>
          <p:nvPr userDrawn="1"/>
        </p:nvSpPr>
        <p:spPr>
          <a:xfrm>
            <a:off x="10343112" y="-144193"/>
            <a:ext cx="896400" cy="894814"/>
          </a:xfrm>
          <a:prstGeom prst="ellipse">
            <a:avLst/>
          </a:prstGeom>
          <a:gradFill>
            <a:gsLst>
              <a:gs pos="0">
                <a:srgbClr val="91A8BD"/>
              </a:gs>
              <a:gs pos="100000">
                <a:srgbClr val="525D7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9" name="Ellipse 48">
            <a:extLst>
              <a:ext uri="{FF2B5EF4-FFF2-40B4-BE49-F238E27FC236}">
                <a16:creationId xmlns:a16="http://schemas.microsoft.com/office/drawing/2014/main" id="{35A93D5B-CEED-4F44-BB88-3592EB5DADB9}"/>
              </a:ext>
            </a:extLst>
          </p:cNvPr>
          <p:cNvSpPr/>
          <p:nvPr userDrawn="1"/>
        </p:nvSpPr>
        <p:spPr>
          <a:xfrm>
            <a:off x="11052121" y="263047"/>
            <a:ext cx="439200" cy="439448"/>
          </a:xfrm>
          <a:prstGeom prst="ellipse">
            <a:avLst/>
          </a:prstGeom>
          <a:solidFill>
            <a:srgbClr val="91A8BD">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planning</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4" name="Espace réservé du texte 25"/>
          <p:cNvSpPr>
            <a:spLocks noGrp="1"/>
          </p:cNvSpPr>
          <p:nvPr>
            <p:ph type="body" sz="quarter" idx="16" hasCustomPrompt="1"/>
          </p:nvPr>
        </p:nvSpPr>
        <p:spPr>
          <a:xfrm>
            <a:off x="11100249" y="374255"/>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6" name="Ellipse 15"/>
          <p:cNvSpPr/>
          <p:nvPr userDrawn="1"/>
        </p:nvSpPr>
        <p:spPr>
          <a:xfrm>
            <a:off x="1749777" y="1857871"/>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p:cNvSpPr/>
          <p:nvPr userDrawn="1"/>
        </p:nvSpPr>
        <p:spPr>
          <a:xfrm>
            <a:off x="1749777" y="2962277"/>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0" name="Ellipse 19"/>
          <p:cNvSpPr/>
          <p:nvPr userDrawn="1"/>
        </p:nvSpPr>
        <p:spPr>
          <a:xfrm>
            <a:off x="1749777" y="4060737"/>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llipse 21"/>
          <p:cNvSpPr/>
          <p:nvPr userDrawn="1"/>
        </p:nvSpPr>
        <p:spPr>
          <a:xfrm>
            <a:off x="1749777" y="5164381"/>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space réservé du texte 25"/>
          <p:cNvSpPr>
            <a:spLocks noGrp="1"/>
          </p:cNvSpPr>
          <p:nvPr>
            <p:ph type="body" sz="quarter" idx="17" hasCustomPrompt="1"/>
          </p:nvPr>
        </p:nvSpPr>
        <p:spPr>
          <a:xfrm>
            <a:off x="3005609" y="1894054"/>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a:t>
            </a:r>
          </a:p>
        </p:txBody>
      </p:sp>
      <p:sp>
        <p:nvSpPr>
          <p:cNvPr id="24" name="Espace réservé du texte 25"/>
          <p:cNvSpPr>
            <a:spLocks noGrp="1"/>
          </p:cNvSpPr>
          <p:nvPr>
            <p:ph type="body" sz="quarter" idx="18" hasCustomPrompt="1"/>
          </p:nvPr>
        </p:nvSpPr>
        <p:spPr>
          <a:xfrm>
            <a:off x="3005609" y="2979344"/>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2</a:t>
            </a:r>
          </a:p>
        </p:txBody>
      </p:sp>
      <p:sp>
        <p:nvSpPr>
          <p:cNvPr id="25" name="Espace réservé du texte 25"/>
          <p:cNvSpPr>
            <a:spLocks noGrp="1"/>
          </p:cNvSpPr>
          <p:nvPr>
            <p:ph type="body" sz="quarter" idx="19" hasCustomPrompt="1"/>
          </p:nvPr>
        </p:nvSpPr>
        <p:spPr>
          <a:xfrm>
            <a:off x="3005609" y="4080085"/>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3</a:t>
            </a:r>
          </a:p>
        </p:txBody>
      </p:sp>
      <p:sp>
        <p:nvSpPr>
          <p:cNvPr id="26" name="Espace réservé du texte 25"/>
          <p:cNvSpPr>
            <a:spLocks noGrp="1"/>
          </p:cNvSpPr>
          <p:nvPr>
            <p:ph type="body" sz="quarter" idx="20" hasCustomPrompt="1"/>
          </p:nvPr>
        </p:nvSpPr>
        <p:spPr>
          <a:xfrm>
            <a:off x="3005609" y="5209936"/>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a:t>
            </a:r>
          </a:p>
        </p:txBody>
      </p:sp>
      <p:sp>
        <p:nvSpPr>
          <p:cNvPr id="27" name="Espace réservé du texte 25"/>
          <p:cNvSpPr>
            <a:spLocks noGrp="1"/>
          </p:cNvSpPr>
          <p:nvPr>
            <p:ph type="body" sz="quarter" idx="21" hasCustomPrompt="1"/>
          </p:nvPr>
        </p:nvSpPr>
        <p:spPr>
          <a:xfrm>
            <a:off x="1749780" y="1929120"/>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29" name="Espace réservé du texte 25"/>
          <p:cNvSpPr>
            <a:spLocks noGrp="1"/>
          </p:cNvSpPr>
          <p:nvPr>
            <p:ph type="body" sz="quarter" idx="22" hasCustomPrompt="1"/>
          </p:nvPr>
        </p:nvSpPr>
        <p:spPr>
          <a:xfrm>
            <a:off x="1749780" y="3029461"/>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0" name="Espace réservé du texte 25"/>
          <p:cNvSpPr>
            <a:spLocks noGrp="1"/>
          </p:cNvSpPr>
          <p:nvPr>
            <p:ph type="body" sz="quarter" idx="23" hasCustomPrompt="1"/>
          </p:nvPr>
        </p:nvSpPr>
        <p:spPr>
          <a:xfrm>
            <a:off x="1749780" y="4133105"/>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1" name="Espace réservé du texte 25"/>
          <p:cNvSpPr>
            <a:spLocks noGrp="1"/>
          </p:cNvSpPr>
          <p:nvPr>
            <p:ph type="body" sz="quarter" idx="24" hasCustomPrompt="1"/>
          </p:nvPr>
        </p:nvSpPr>
        <p:spPr>
          <a:xfrm>
            <a:off x="1749780" y="5236749"/>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2" name="Espace réservé du texte 25"/>
          <p:cNvSpPr>
            <a:spLocks noGrp="1"/>
          </p:cNvSpPr>
          <p:nvPr>
            <p:ph type="body" sz="quarter" idx="26" hasCustomPrompt="1"/>
          </p:nvPr>
        </p:nvSpPr>
        <p:spPr>
          <a:xfrm>
            <a:off x="4251911" y="1778738"/>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ED6C4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1</a:t>
            </a:r>
          </a:p>
        </p:txBody>
      </p:sp>
      <p:sp>
        <p:nvSpPr>
          <p:cNvPr id="34" name="Espace réservé du texte 25"/>
          <p:cNvSpPr>
            <a:spLocks noGrp="1"/>
          </p:cNvSpPr>
          <p:nvPr>
            <p:ph type="body" sz="quarter" idx="28" hasCustomPrompt="1"/>
          </p:nvPr>
        </p:nvSpPr>
        <p:spPr>
          <a:xfrm>
            <a:off x="4251911" y="282500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7D827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2</a:t>
            </a:r>
          </a:p>
        </p:txBody>
      </p:sp>
      <p:sp>
        <p:nvSpPr>
          <p:cNvPr id="36" name="Espace réservé du texte 25"/>
          <p:cNvSpPr>
            <a:spLocks noGrp="1"/>
          </p:cNvSpPr>
          <p:nvPr>
            <p:ph type="body" sz="quarter" idx="30" hasCustomPrompt="1"/>
          </p:nvPr>
        </p:nvSpPr>
        <p:spPr>
          <a:xfrm>
            <a:off x="4251911" y="3935759"/>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00ABA0"/>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3</a:t>
            </a:r>
          </a:p>
        </p:txBody>
      </p:sp>
      <p:sp>
        <p:nvSpPr>
          <p:cNvPr id="38" name="Espace réservé du texte 25"/>
          <p:cNvSpPr>
            <a:spLocks noGrp="1"/>
          </p:cNvSpPr>
          <p:nvPr>
            <p:ph type="body" sz="quarter" idx="32" hasCustomPrompt="1"/>
          </p:nvPr>
        </p:nvSpPr>
        <p:spPr>
          <a:xfrm>
            <a:off x="4251911" y="5005413"/>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98C21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4</a:t>
            </a:r>
          </a:p>
        </p:txBody>
      </p:sp>
      <p:sp>
        <p:nvSpPr>
          <p:cNvPr id="41" name="Espace réservé du texte 53"/>
          <p:cNvSpPr>
            <a:spLocks noGrp="1"/>
          </p:cNvSpPr>
          <p:nvPr>
            <p:ph type="body" sz="quarter" idx="47"/>
          </p:nvPr>
        </p:nvSpPr>
        <p:spPr>
          <a:xfrm>
            <a:off x="4251907" y="2067390"/>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53"/>
          <p:cNvSpPr>
            <a:spLocks noGrp="1"/>
          </p:cNvSpPr>
          <p:nvPr>
            <p:ph type="body" sz="quarter" idx="48"/>
          </p:nvPr>
        </p:nvSpPr>
        <p:spPr>
          <a:xfrm>
            <a:off x="4251907" y="3113656"/>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3" name="Espace réservé du texte 53"/>
          <p:cNvSpPr>
            <a:spLocks noGrp="1"/>
          </p:cNvSpPr>
          <p:nvPr>
            <p:ph type="body" sz="quarter" idx="49"/>
          </p:nvPr>
        </p:nvSpPr>
        <p:spPr>
          <a:xfrm>
            <a:off x="4251907" y="4224411"/>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4" name="Espace réservé du texte 53"/>
          <p:cNvSpPr>
            <a:spLocks noGrp="1"/>
          </p:cNvSpPr>
          <p:nvPr>
            <p:ph type="body" sz="quarter" idx="50"/>
          </p:nvPr>
        </p:nvSpPr>
        <p:spPr>
          <a:xfrm>
            <a:off x="4251907" y="5294065"/>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5"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3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9" name="Image 38">
            <a:extLst>
              <a:ext uri="{FF2B5EF4-FFF2-40B4-BE49-F238E27FC236}">
                <a16:creationId xmlns:a16="http://schemas.microsoft.com/office/drawing/2014/main" id="{F9C7187D-1D2A-4A83-AAB2-F7DDECF7E8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
        <p:nvSpPr>
          <p:cNvPr id="40" name="Ellipse 39">
            <a:extLst>
              <a:ext uri="{FF2B5EF4-FFF2-40B4-BE49-F238E27FC236}">
                <a16:creationId xmlns:a16="http://schemas.microsoft.com/office/drawing/2014/main" id="{6BE1B779-A685-45A4-8041-F83E7BB3C8B2}"/>
              </a:ext>
            </a:extLst>
          </p:cNvPr>
          <p:cNvSpPr/>
          <p:nvPr userDrawn="1"/>
        </p:nvSpPr>
        <p:spPr>
          <a:xfrm>
            <a:off x="2925820" y="1727553"/>
            <a:ext cx="759600" cy="759121"/>
          </a:xfrm>
          <a:prstGeom prst="ellipse">
            <a:avLst/>
          </a:prstGeom>
          <a:noFill/>
          <a:ln w="76200">
            <a:gradFill>
              <a:gsLst>
                <a:gs pos="0">
                  <a:srgbClr val="ED6C4D"/>
                </a:gs>
                <a:gs pos="100000">
                  <a:srgbClr val="FAB6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5" name="Ellipse 44">
            <a:extLst>
              <a:ext uri="{FF2B5EF4-FFF2-40B4-BE49-F238E27FC236}">
                <a16:creationId xmlns:a16="http://schemas.microsoft.com/office/drawing/2014/main" id="{9F35A19C-BE1B-4B87-AB39-863D3E2B8B7E}"/>
              </a:ext>
            </a:extLst>
          </p:cNvPr>
          <p:cNvSpPr/>
          <p:nvPr userDrawn="1"/>
        </p:nvSpPr>
        <p:spPr>
          <a:xfrm>
            <a:off x="2925820" y="2831961"/>
            <a:ext cx="759600" cy="759121"/>
          </a:xfrm>
          <a:prstGeom prst="ellipse">
            <a:avLst/>
          </a:prstGeom>
          <a:noFill/>
          <a:ln w="76200">
            <a:gradFill>
              <a:gsLst>
                <a:gs pos="0">
                  <a:srgbClr val="7D8273"/>
                </a:gs>
                <a:gs pos="100000">
                  <a:srgbClr val="BDBE98"/>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6" name="Ellipse 45">
            <a:extLst>
              <a:ext uri="{FF2B5EF4-FFF2-40B4-BE49-F238E27FC236}">
                <a16:creationId xmlns:a16="http://schemas.microsoft.com/office/drawing/2014/main" id="{27ED56F5-F70E-4B7F-8D2F-2697040F9C8A}"/>
              </a:ext>
            </a:extLst>
          </p:cNvPr>
          <p:cNvSpPr/>
          <p:nvPr userDrawn="1"/>
        </p:nvSpPr>
        <p:spPr>
          <a:xfrm>
            <a:off x="2925820" y="3930421"/>
            <a:ext cx="759600" cy="759121"/>
          </a:xfrm>
          <a:prstGeom prst="ellipse">
            <a:avLst/>
          </a:prstGeom>
          <a:noFill/>
          <a:ln w="76200">
            <a:gradFill>
              <a:gsLst>
                <a:gs pos="0">
                  <a:srgbClr val="00ABA0"/>
                </a:gs>
                <a:gs pos="100000">
                  <a:srgbClr val="A0D4D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7" name="Ellipse 46">
            <a:extLst>
              <a:ext uri="{FF2B5EF4-FFF2-40B4-BE49-F238E27FC236}">
                <a16:creationId xmlns:a16="http://schemas.microsoft.com/office/drawing/2014/main" id="{7A483EF4-06A8-4331-8DA9-B3FAE61CB8E3}"/>
              </a:ext>
            </a:extLst>
          </p:cNvPr>
          <p:cNvSpPr/>
          <p:nvPr userDrawn="1"/>
        </p:nvSpPr>
        <p:spPr>
          <a:xfrm>
            <a:off x="2925820" y="5034065"/>
            <a:ext cx="759600" cy="759121"/>
          </a:xfrm>
          <a:prstGeom prst="ellipse">
            <a:avLst/>
          </a:prstGeom>
          <a:noFill/>
          <a:ln w="76200">
            <a:gradFill>
              <a:gsLst>
                <a:gs pos="0">
                  <a:srgbClr val="98C21D"/>
                </a:gs>
                <a:gs pos="100000">
                  <a:srgbClr val="E1E15A"/>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Tree>
    <p:extLst>
      <p:ext uri="{BB962C8B-B14F-4D97-AF65-F5344CB8AC3E}">
        <p14:creationId xmlns:p14="http://schemas.microsoft.com/office/powerpoint/2010/main" val="161880064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part 6 7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71" name="Ellipse 70">
            <a:extLst>
              <a:ext uri="{FF2B5EF4-FFF2-40B4-BE49-F238E27FC236}">
                <a16:creationId xmlns:a16="http://schemas.microsoft.com/office/drawing/2014/main" id="{C30A5882-CAD8-4411-BF10-72B2DE170443}"/>
              </a:ext>
            </a:extLst>
          </p:cNvPr>
          <p:cNvSpPr/>
          <p:nvPr userDrawn="1"/>
        </p:nvSpPr>
        <p:spPr>
          <a:xfrm>
            <a:off x="10343112" y="-144193"/>
            <a:ext cx="896400" cy="894814"/>
          </a:xfrm>
          <a:prstGeom prst="ellipse">
            <a:avLst/>
          </a:prstGeom>
          <a:gradFill>
            <a:gsLst>
              <a:gs pos="0">
                <a:srgbClr val="91A8BD"/>
              </a:gs>
              <a:gs pos="100000">
                <a:srgbClr val="525D7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2" name="Ellipse 71">
            <a:extLst>
              <a:ext uri="{FF2B5EF4-FFF2-40B4-BE49-F238E27FC236}">
                <a16:creationId xmlns:a16="http://schemas.microsoft.com/office/drawing/2014/main" id="{7C02370F-A7D5-4B6F-B5D5-B6498AFA2D77}"/>
              </a:ext>
            </a:extLst>
          </p:cNvPr>
          <p:cNvSpPr/>
          <p:nvPr userDrawn="1"/>
        </p:nvSpPr>
        <p:spPr>
          <a:xfrm>
            <a:off x="11052121" y="263047"/>
            <a:ext cx="439200" cy="439448"/>
          </a:xfrm>
          <a:prstGeom prst="ellipse">
            <a:avLst/>
          </a:prstGeom>
          <a:solidFill>
            <a:srgbClr val="91A8BD">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25" name="Espace réservé du texte 25"/>
          <p:cNvSpPr>
            <a:spLocks noGrp="1"/>
          </p:cNvSpPr>
          <p:nvPr>
            <p:ph type="body" sz="quarter" idx="16" hasCustomPrompt="1"/>
          </p:nvPr>
        </p:nvSpPr>
        <p:spPr>
          <a:xfrm>
            <a:off x="11052121" y="350505"/>
            <a:ext cx="523680" cy="506808"/>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cxnSp>
        <p:nvCxnSpPr>
          <p:cNvPr id="26" name="Connecteur droit 25"/>
          <p:cNvCxnSpPr/>
          <p:nvPr userDrawn="1"/>
        </p:nvCxnSpPr>
        <p:spPr>
          <a:xfrm>
            <a:off x="4573495" y="2272184"/>
            <a:ext cx="2839" cy="507283"/>
          </a:xfrm>
          <a:prstGeom prst="line">
            <a:avLst/>
          </a:prstGeom>
          <a:ln>
            <a:solidFill>
              <a:srgbClr val="91A8BD"/>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7633605" y="2272184"/>
            <a:ext cx="2839" cy="507283"/>
          </a:xfrm>
          <a:prstGeom prst="line">
            <a:avLst/>
          </a:prstGeom>
          <a:ln>
            <a:solidFill>
              <a:srgbClr val="91A8BD"/>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3202486" y="4575208"/>
            <a:ext cx="2839" cy="507283"/>
          </a:xfrm>
          <a:prstGeom prst="line">
            <a:avLst/>
          </a:prstGeom>
          <a:ln>
            <a:solidFill>
              <a:srgbClr val="91A8BD"/>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6052036" y="4575208"/>
            <a:ext cx="2839" cy="507283"/>
          </a:xfrm>
          <a:prstGeom prst="line">
            <a:avLst/>
          </a:prstGeom>
          <a:ln>
            <a:solidFill>
              <a:srgbClr val="91A8BD"/>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9152519" y="4575208"/>
            <a:ext cx="2839" cy="507283"/>
          </a:xfrm>
          <a:prstGeom prst="line">
            <a:avLst/>
          </a:prstGeom>
          <a:ln>
            <a:solidFill>
              <a:srgbClr val="91A8BD"/>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873430" y="1154674"/>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923266" y="1154674"/>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2492147" y="524847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5349638" y="524847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8442178" y="524847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grpSp>
        <p:nvGrpSpPr>
          <p:cNvPr id="2" name="Groupe 1"/>
          <p:cNvGrpSpPr/>
          <p:nvPr userDrawn="1"/>
        </p:nvGrpSpPr>
        <p:grpSpPr>
          <a:xfrm>
            <a:off x="959810" y="2882645"/>
            <a:ext cx="10440000" cy="1548000"/>
            <a:chOff x="551416" y="2960114"/>
            <a:chExt cx="8138228" cy="1271149"/>
          </a:xfrm>
        </p:grpSpPr>
        <p:sp>
          <p:nvSpPr>
            <p:cNvPr id="53" name="Shape 738"/>
            <p:cNvSpPr/>
            <p:nvPr userDrawn="1"/>
          </p:nvSpPr>
          <p:spPr>
            <a:xfrm rot="10800000" flipH="1">
              <a:off x="6278855"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grpSp>
          <p:nvGrpSpPr>
            <p:cNvPr id="6" name="Grouper 5"/>
            <p:cNvGrpSpPr/>
            <p:nvPr userDrawn="1"/>
          </p:nvGrpSpPr>
          <p:grpSpPr>
            <a:xfrm>
              <a:off x="551416" y="2960114"/>
              <a:ext cx="5829718" cy="1271146"/>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3"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1A8BD"/>
                  </a:gs>
                  <a:gs pos="100000">
                    <a:srgbClr val="525D72"/>
                  </a:gs>
                </a:gsLst>
                <a:lin ang="5400000" scaled="1"/>
              </a:gradFill>
              <a:ln w="12700">
                <a:noFill/>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1A8BD"/>
                  </a:gs>
                  <a:gs pos="100000">
                    <a:srgbClr val="525D72"/>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1A8BD"/>
                  </a:gs>
                  <a:gs pos="100000">
                    <a:srgbClr val="525D72"/>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1A8BD"/>
                  </a:gs>
                  <a:gs pos="100000">
                    <a:srgbClr val="525D72"/>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1A8BD"/>
                  </a:gs>
                  <a:gs pos="100000">
                    <a:srgbClr val="525D72"/>
                  </a:gs>
                </a:gsLst>
                <a:lin ang="5400000" scaled="1"/>
              </a:gradFill>
              <a:ln w="12700">
                <a:miter lim="400000"/>
              </a:ln>
            </p:spPr>
            <p:txBody>
              <a:bodyPr lIns="22860" rIns="22860" anchor="ctr"/>
              <a:lstStyle/>
              <a:p>
                <a:pPr algn="ctr">
                  <a:lnSpc>
                    <a:spcPct val="100000"/>
                  </a:lnSpc>
                  <a:defRPr sz="3000"/>
                </a:pPr>
                <a:endParaRPr sz="1500"/>
              </a:p>
            </p:txBody>
          </p:sp>
        </p:grpSp>
        <p:sp>
          <p:nvSpPr>
            <p:cNvPr id="54" name="Shape 739"/>
            <p:cNvSpPr/>
            <p:nvPr userDrawn="1"/>
          </p:nvSpPr>
          <p:spPr>
            <a:xfrm>
              <a:off x="7418502"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60" name="Shape 743"/>
            <p:cNvSpPr/>
            <p:nvPr userDrawn="1"/>
          </p:nvSpPr>
          <p:spPr>
            <a:xfrm>
              <a:off x="6278855"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1A8BD"/>
                </a:gs>
                <a:gs pos="100000">
                  <a:srgbClr val="525D72"/>
                </a:gs>
              </a:gsLst>
              <a:lin ang="5400000" scaled="1"/>
            </a:gradFill>
            <a:ln w="12700">
              <a:miter lim="400000"/>
            </a:ln>
          </p:spPr>
          <p:txBody>
            <a:bodyPr lIns="22860" rIns="22860" anchor="ctr"/>
            <a:lstStyle/>
            <a:p>
              <a:pPr algn="ctr">
                <a:lnSpc>
                  <a:spcPct val="100000"/>
                </a:lnSpc>
                <a:defRPr sz="3000"/>
              </a:pPr>
              <a:endParaRPr sz="1500"/>
            </a:p>
          </p:txBody>
        </p:sp>
        <p:sp>
          <p:nvSpPr>
            <p:cNvPr id="61" name="Shape 744"/>
            <p:cNvSpPr/>
            <p:nvPr userDrawn="1"/>
          </p:nvSpPr>
          <p:spPr>
            <a:xfrm rot="10800000" flipH="1">
              <a:off x="7418502"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1A8BD"/>
                </a:gs>
                <a:gs pos="100000">
                  <a:srgbClr val="525D72"/>
                </a:gs>
              </a:gsLst>
              <a:lin ang="5400000" scaled="1"/>
            </a:gradFill>
            <a:ln w="12700">
              <a:miter lim="400000"/>
            </a:ln>
          </p:spPr>
          <p:txBody>
            <a:bodyPr lIns="22860" rIns="22860" anchor="ctr"/>
            <a:lstStyle/>
            <a:p>
              <a:pPr algn="ctr">
                <a:lnSpc>
                  <a:spcPct val="100000"/>
                </a:lnSpc>
                <a:defRPr sz="3000"/>
              </a:pPr>
              <a:endParaRPr sz="1500"/>
            </a:p>
          </p:txBody>
        </p:sp>
      </p:grpSp>
      <p:sp>
        <p:nvSpPr>
          <p:cNvPr id="62" name="Espace réservé du texte 25"/>
          <p:cNvSpPr>
            <a:spLocks noGrp="1"/>
          </p:cNvSpPr>
          <p:nvPr>
            <p:ph type="body" sz="quarter" idx="52" hasCustomPrompt="1"/>
          </p:nvPr>
        </p:nvSpPr>
        <p:spPr>
          <a:xfrm>
            <a:off x="10074479" y="3253143"/>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3" name="Espace réservé du texte 42"/>
          <p:cNvSpPr>
            <a:spLocks noGrp="1"/>
          </p:cNvSpPr>
          <p:nvPr>
            <p:ph type="body" sz="quarter" idx="53" hasCustomPrompt="1"/>
          </p:nvPr>
        </p:nvSpPr>
        <p:spPr>
          <a:xfrm>
            <a:off x="9965291" y="3657295"/>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64" name="Espace réservé du texte 25"/>
          <p:cNvSpPr>
            <a:spLocks noGrp="1"/>
          </p:cNvSpPr>
          <p:nvPr>
            <p:ph type="body" sz="quarter" idx="54" hasCustomPrompt="1"/>
          </p:nvPr>
        </p:nvSpPr>
        <p:spPr>
          <a:xfrm>
            <a:off x="1200932" y="3264703"/>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5" name="Espace réservé du texte 42"/>
          <p:cNvSpPr>
            <a:spLocks noGrp="1"/>
          </p:cNvSpPr>
          <p:nvPr>
            <p:ph type="body" sz="quarter" idx="55" hasCustomPrompt="1"/>
          </p:nvPr>
        </p:nvSpPr>
        <p:spPr>
          <a:xfrm>
            <a:off x="1091740" y="366885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cxnSp>
        <p:nvCxnSpPr>
          <p:cNvPr id="66" name="Connecteur droit 65"/>
          <p:cNvCxnSpPr/>
          <p:nvPr userDrawn="1"/>
        </p:nvCxnSpPr>
        <p:spPr>
          <a:xfrm>
            <a:off x="1771533" y="2236642"/>
            <a:ext cx="2839" cy="507283"/>
          </a:xfrm>
          <a:prstGeom prst="line">
            <a:avLst/>
          </a:prstGeom>
          <a:ln>
            <a:solidFill>
              <a:srgbClr val="91A8BD"/>
            </a:solidFill>
          </a:ln>
        </p:spPr>
        <p:style>
          <a:lnRef idx="1">
            <a:schemeClr val="accent1"/>
          </a:lnRef>
          <a:fillRef idx="0">
            <a:schemeClr val="accent1"/>
          </a:fillRef>
          <a:effectRef idx="0">
            <a:schemeClr val="accent1"/>
          </a:effectRef>
          <a:fontRef idx="minor">
            <a:schemeClr val="tx1"/>
          </a:fontRef>
        </p:style>
      </p:cxnSp>
      <p:sp>
        <p:nvSpPr>
          <p:cNvPr id="67" name="Espace réservé du texte 53"/>
          <p:cNvSpPr>
            <a:spLocks noGrp="1"/>
          </p:cNvSpPr>
          <p:nvPr>
            <p:ph type="body" sz="quarter" idx="56"/>
          </p:nvPr>
        </p:nvSpPr>
        <p:spPr>
          <a:xfrm>
            <a:off x="1071470" y="111913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cxnSp>
        <p:nvCxnSpPr>
          <p:cNvPr id="68" name="Connecteur droit 67"/>
          <p:cNvCxnSpPr/>
          <p:nvPr userDrawn="1"/>
        </p:nvCxnSpPr>
        <p:spPr>
          <a:xfrm>
            <a:off x="10552527" y="2236642"/>
            <a:ext cx="2839" cy="507283"/>
          </a:xfrm>
          <a:prstGeom prst="line">
            <a:avLst/>
          </a:prstGeom>
          <a:ln>
            <a:solidFill>
              <a:srgbClr val="91A8BD"/>
            </a:solidFill>
          </a:ln>
        </p:spPr>
        <p:style>
          <a:lnRef idx="1">
            <a:schemeClr val="accent1"/>
          </a:lnRef>
          <a:fillRef idx="0">
            <a:schemeClr val="accent1"/>
          </a:fillRef>
          <a:effectRef idx="0">
            <a:schemeClr val="accent1"/>
          </a:effectRef>
          <a:fontRef idx="minor">
            <a:schemeClr val="tx1"/>
          </a:fontRef>
        </p:style>
      </p:cxnSp>
      <p:sp>
        <p:nvSpPr>
          <p:cNvPr id="69" name="Espace réservé du texte 53"/>
          <p:cNvSpPr>
            <a:spLocks noGrp="1"/>
          </p:cNvSpPr>
          <p:nvPr>
            <p:ph type="body" sz="quarter" idx="57"/>
          </p:nvPr>
        </p:nvSpPr>
        <p:spPr>
          <a:xfrm>
            <a:off x="9852464" y="111913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70" name="Image 69">
            <a:extLst>
              <a:ext uri="{FF2B5EF4-FFF2-40B4-BE49-F238E27FC236}">
                <a16:creationId xmlns:a16="http://schemas.microsoft.com/office/drawing/2014/main" id="{4B1BDBEA-B74E-4939-A0F3-283566CB7B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6909519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part 6 6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5" name="Ellipse 64">
            <a:extLst>
              <a:ext uri="{FF2B5EF4-FFF2-40B4-BE49-F238E27FC236}">
                <a16:creationId xmlns:a16="http://schemas.microsoft.com/office/drawing/2014/main" id="{B1F7A8C5-D48C-41FD-83A7-1242A6C62F8E}"/>
              </a:ext>
            </a:extLst>
          </p:cNvPr>
          <p:cNvSpPr/>
          <p:nvPr userDrawn="1"/>
        </p:nvSpPr>
        <p:spPr>
          <a:xfrm>
            <a:off x="10343112" y="-144193"/>
            <a:ext cx="896400" cy="894814"/>
          </a:xfrm>
          <a:prstGeom prst="ellipse">
            <a:avLst/>
          </a:prstGeom>
          <a:gradFill>
            <a:gsLst>
              <a:gs pos="0">
                <a:srgbClr val="91A8BD"/>
              </a:gs>
              <a:gs pos="100000">
                <a:srgbClr val="525D7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6" name="Ellipse 65">
            <a:extLst>
              <a:ext uri="{FF2B5EF4-FFF2-40B4-BE49-F238E27FC236}">
                <a16:creationId xmlns:a16="http://schemas.microsoft.com/office/drawing/2014/main" id="{249E0FFE-0C06-4504-8FD6-50D2A12E7676}"/>
              </a:ext>
            </a:extLst>
          </p:cNvPr>
          <p:cNvSpPr/>
          <p:nvPr userDrawn="1"/>
        </p:nvSpPr>
        <p:spPr>
          <a:xfrm>
            <a:off x="11052121" y="263047"/>
            <a:ext cx="439200" cy="439448"/>
          </a:xfrm>
          <a:prstGeom prst="ellipse">
            <a:avLst/>
          </a:prstGeom>
          <a:solidFill>
            <a:srgbClr val="91A8BD">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25" name="Espace réservé du texte 25"/>
          <p:cNvSpPr>
            <a:spLocks noGrp="1"/>
          </p:cNvSpPr>
          <p:nvPr>
            <p:ph type="body" sz="quarter" idx="16" hasCustomPrompt="1"/>
          </p:nvPr>
        </p:nvSpPr>
        <p:spPr>
          <a:xfrm>
            <a:off x="11100249" y="371892"/>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cxnSp>
        <p:nvCxnSpPr>
          <p:cNvPr id="26" name="Connecteur droit 25"/>
          <p:cNvCxnSpPr/>
          <p:nvPr userDrawn="1"/>
        </p:nvCxnSpPr>
        <p:spPr>
          <a:xfrm>
            <a:off x="3748345" y="2255290"/>
            <a:ext cx="2839" cy="507283"/>
          </a:xfrm>
          <a:prstGeom prst="line">
            <a:avLst/>
          </a:prstGeom>
          <a:ln>
            <a:solidFill>
              <a:srgbClr val="91A8BD"/>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6569216" y="2255290"/>
            <a:ext cx="2839" cy="507283"/>
          </a:xfrm>
          <a:prstGeom prst="line">
            <a:avLst/>
          </a:prstGeom>
          <a:ln>
            <a:solidFill>
              <a:srgbClr val="91A8BD"/>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2235770" y="4644652"/>
            <a:ext cx="2839" cy="507283"/>
          </a:xfrm>
          <a:prstGeom prst="line">
            <a:avLst/>
          </a:prstGeom>
          <a:ln>
            <a:solidFill>
              <a:srgbClr val="91A8BD"/>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5168598" y="4644652"/>
            <a:ext cx="2839" cy="507283"/>
          </a:xfrm>
          <a:prstGeom prst="line">
            <a:avLst/>
          </a:prstGeom>
          <a:ln>
            <a:solidFill>
              <a:srgbClr val="91A8BD"/>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8139314" y="4644651"/>
            <a:ext cx="2839" cy="507283"/>
          </a:xfrm>
          <a:prstGeom prst="line">
            <a:avLst/>
          </a:prstGeom>
          <a:ln>
            <a:solidFill>
              <a:srgbClr val="91A8BD"/>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1641543"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1532355"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3014635"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2905443"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4537003"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4427811"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6033391"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5924199"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7573215"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7464023"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048280" y="1137780"/>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5858877" y="1137780"/>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1615348" y="523686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4665180" y="523686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7543816" y="523686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grpSp>
        <p:nvGrpSpPr>
          <p:cNvPr id="2" name="Groupe 1"/>
          <p:cNvGrpSpPr/>
          <p:nvPr userDrawn="1"/>
        </p:nvGrpSpPr>
        <p:grpSpPr>
          <a:xfrm>
            <a:off x="1418443" y="2973132"/>
            <a:ext cx="9000000" cy="1548000"/>
            <a:chOff x="1691056" y="2960114"/>
            <a:chExt cx="6998588" cy="1271149"/>
          </a:xfrm>
        </p:grpSpPr>
        <p:sp>
          <p:nvSpPr>
            <p:cNvPr id="53" name="Shape 738"/>
            <p:cNvSpPr/>
            <p:nvPr userDrawn="1"/>
          </p:nvSpPr>
          <p:spPr>
            <a:xfrm rot="10800000" flipH="1">
              <a:off x="6278855"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grpSp>
          <p:nvGrpSpPr>
            <p:cNvPr id="6" name="Grouper 5"/>
            <p:cNvGrpSpPr/>
            <p:nvPr userDrawn="1"/>
          </p:nvGrpSpPr>
          <p:grpSpPr>
            <a:xfrm>
              <a:off x="1691056" y="2960114"/>
              <a:ext cx="4690077" cy="1271146"/>
              <a:chOff x="3525039" y="2117921"/>
              <a:chExt cx="6794505" cy="1841508"/>
            </a:xfrm>
          </p:grpSpPr>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3"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1A8BD"/>
                  </a:gs>
                  <a:gs pos="100000">
                    <a:srgbClr val="525D72"/>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1A8BD"/>
                  </a:gs>
                  <a:gs pos="100000">
                    <a:srgbClr val="525D72"/>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1A8BD"/>
                  </a:gs>
                  <a:gs pos="100000">
                    <a:srgbClr val="525D72"/>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1A8BD"/>
                  </a:gs>
                  <a:gs pos="100000">
                    <a:srgbClr val="525D72"/>
                  </a:gs>
                </a:gsLst>
                <a:lin ang="5400000" scaled="1"/>
              </a:gradFill>
              <a:ln w="12700">
                <a:miter lim="400000"/>
              </a:ln>
            </p:spPr>
            <p:txBody>
              <a:bodyPr lIns="22860" rIns="22860" anchor="ctr"/>
              <a:lstStyle/>
              <a:p>
                <a:pPr algn="ctr">
                  <a:lnSpc>
                    <a:spcPct val="100000"/>
                  </a:lnSpc>
                  <a:defRPr sz="3000"/>
                </a:pPr>
                <a:endParaRPr sz="1500"/>
              </a:p>
            </p:txBody>
          </p:sp>
        </p:grpSp>
        <p:sp>
          <p:nvSpPr>
            <p:cNvPr id="54" name="Shape 739"/>
            <p:cNvSpPr/>
            <p:nvPr userDrawn="1"/>
          </p:nvSpPr>
          <p:spPr>
            <a:xfrm>
              <a:off x="7418502"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60" name="Shape 743"/>
            <p:cNvSpPr/>
            <p:nvPr userDrawn="1"/>
          </p:nvSpPr>
          <p:spPr>
            <a:xfrm>
              <a:off x="6278855"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1A8BD"/>
                </a:gs>
                <a:gs pos="100000">
                  <a:srgbClr val="525D72"/>
                </a:gs>
              </a:gsLst>
              <a:lin ang="5400000" scaled="1"/>
            </a:gradFill>
            <a:ln w="12700">
              <a:miter lim="400000"/>
            </a:ln>
          </p:spPr>
          <p:txBody>
            <a:bodyPr lIns="22860" rIns="22860" anchor="ctr"/>
            <a:lstStyle/>
            <a:p>
              <a:pPr algn="ctr">
                <a:lnSpc>
                  <a:spcPct val="100000"/>
                </a:lnSpc>
                <a:defRPr sz="3000"/>
              </a:pPr>
              <a:endParaRPr sz="1500"/>
            </a:p>
          </p:txBody>
        </p:sp>
        <p:sp>
          <p:nvSpPr>
            <p:cNvPr id="61" name="Shape 744"/>
            <p:cNvSpPr/>
            <p:nvPr userDrawn="1"/>
          </p:nvSpPr>
          <p:spPr>
            <a:xfrm rot="10800000" flipH="1">
              <a:off x="7418502"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1A8BD"/>
                </a:gs>
                <a:gs pos="100000">
                  <a:srgbClr val="525D72"/>
                </a:gs>
              </a:gsLst>
              <a:lin ang="5400000" scaled="1"/>
            </a:gradFill>
            <a:ln w="12700">
              <a:miter lim="400000"/>
            </a:ln>
          </p:spPr>
          <p:txBody>
            <a:bodyPr lIns="22860" rIns="22860" anchor="ctr"/>
            <a:lstStyle/>
            <a:p>
              <a:pPr algn="ctr">
                <a:lnSpc>
                  <a:spcPct val="100000"/>
                </a:lnSpc>
                <a:defRPr sz="3000"/>
              </a:pPr>
              <a:endParaRPr sz="1500"/>
            </a:p>
          </p:txBody>
        </p:sp>
      </p:grpSp>
      <p:sp>
        <p:nvSpPr>
          <p:cNvPr id="62" name="Espace réservé du texte 25"/>
          <p:cNvSpPr>
            <a:spLocks noGrp="1"/>
          </p:cNvSpPr>
          <p:nvPr>
            <p:ph type="body" sz="quarter" idx="52" hasCustomPrompt="1"/>
          </p:nvPr>
        </p:nvSpPr>
        <p:spPr>
          <a:xfrm>
            <a:off x="9062075" y="3245962"/>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3" name="Espace réservé du texte 42"/>
          <p:cNvSpPr>
            <a:spLocks noGrp="1"/>
          </p:cNvSpPr>
          <p:nvPr>
            <p:ph type="body" sz="quarter" idx="53" hasCustomPrompt="1"/>
          </p:nvPr>
        </p:nvSpPr>
        <p:spPr>
          <a:xfrm>
            <a:off x="8952887" y="3650114"/>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cxnSp>
        <p:nvCxnSpPr>
          <p:cNvPr id="68" name="Connecteur droit 67"/>
          <p:cNvCxnSpPr/>
          <p:nvPr userDrawn="1"/>
        </p:nvCxnSpPr>
        <p:spPr>
          <a:xfrm>
            <a:off x="9664556" y="2255290"/>
            <a:ext cx="2839" cy="507283"/>
          </a:xfrm>
          <a:prstGeom prst="line">
            <a:avLst/>
          </a:prstGeom>
          <a:ln>
            <a:solidFill>
              <a:srgbClr val="91A8BD"/>
            </a:solidFill>
          </a:ln>
        </p:spPr>
        <p:style>
          <a:lnRef idx="1">
            <a:schemeClr val="accent1"/>
          </a:lnRef>
          <a:fillRef idx="0">
            <a:schemeClr val="accent1"/>
          </a:fillRef>
          <a:effectRef idx="0">
            <a:schemeClr val="accent1"/>
          </a:effectRef>
          <a:fontRef idx="minor">
            <a:schemeClr val="tx1"/>
          </a:fontRef>
        </p:style>
      </p:cxnSp>
      <p:sp>
        <p:nvSpPr>
          <p:cNvPr id="69" name="Espace réservé du texte 53"/>
          <p:cNvSpPr>
            <a:spLocks noGrp="1"/>
          </p:cNvSpPr>
          <p:nvPr>
            <p:ph type="body" sz="quarter" idx="57"/>
          </p:nvPr>
        </p:nvSpPr>
        <p:spPr>
          <a:xfrm>
            <a:off x="8964493" y="1137780"/>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64" name="Image 63">
            <a:extLst>
              <a:ext uri="{FF2B5EF4-FFF2-40B4-BE49-F238E27FC236}">
                <a16:creationId xmlns:a16="http://schemas.microsoft.com/office/drawing/2014/main" id="{EC68F67F-AA12-4767-88AA-0FFD05E9E3F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6847162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part 6 5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54" name="Ellipse 53">
            <a:extLst>
              <a:ext uri="{FF2B5EF4-FFF2-40B4-BE49-F238E27FC236}">
                <a16:creationId xmlns:a16="http://schemas.microsoft.com/office/drawing/2014/main" id="{11D4524F-78D4-4BED-AE2F-E7A32306E51C}"/>
              </a:ext>
            </a:extLst>
          </p:cNvPr>
          <p:cNvSpPr/>
          <p:nvPr userDrawn="1"/>
        </p:nvSpPr>
        <p:spPr>
          <a:xfrm>
            <a:off x="10343112" y="-144193"/>
            <a:ext cx="896400" cy="894814"/>
          </a:xfrm>
          <a:prstGeom prst="ellipse">
            <a:avLst/>
          </a:prstGeom>
          <a:gradFill>
            <a:gsLst>
              <a:gs pos="0">
                <a:srgbClr val="91A8BD"/>
              </a:gs>
              <a:gs pos="100000">
                <a:srgbClr val="525D7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0" name="Ellipse 59">
            <a:extLst>
              <a:ext uri="{FF2B5EF4-FFF2-40B4-BE49-F238E27FC236}">
                <a16:creationId xmlns:a16="http://schemas.microsoft.com/office/drawing/2014/main" id="{44E5528D-3279-4940-AA88-DC14C4156320}"/>
              </a:ext>
            </a:extLst>
          </p:cNvPr>
          <p:cNvSpPr/>
          <p:nvPr userDrawn="1"/>
        </p:nvSpPr>
        <p:spPr>
          <a:xfrm>
            <a:off x="11052121" y="263047"/>
            <a:ext cx="439200" cy="439448"/>
          </a:xfrm>
          <a:prstGeom prst="ellipse">
            <a:avLst/>
          </a:prstGeom>
          <a:solidFill>
            <a:srgbClr val="91A8BD">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25" name="Espace réservé du texte 25"/>
          <p:cNvSpPr>
            <a:spLocks noGrp="1"/>
          </p:cNvSpPr>
          <p:nvPr>
            <p:ph type="body" sz="quarter" idx="16" hasCustomPrompt="1"/>
          </p:nvPr>
        </p:nvSpPr>
        <p:spPr>
          <a:xfrm>
            <a:off x="11100245" y="371892"/>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cxnSp>
        <p:nvCxnSpPr>
          <p:cNvPr id="26" name="Connecteur droit 25"/>
          <p:cNvCxnSpPr/>
          <p:nvPr userDrawn="1"/>
        </p:nvCxnSpPr>
        <p:spPr>
          <a:xfrm>
            <a:off x="4651516" y="2234612"/>
            <a:ext cx="2839" cy="507283"/>
          </a:xfrm>
          <a:prstGeom prst="line">
            <a:avLst/>
          </a:prstGeom>
          <a:ln>
            <a:solidFill>
              <a:srgbClr val="91A8BD"/>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7711626" y="2234612"/>
            <a:ext cx="2839" cy="507283"/>
          </a:xfrm>
          <a:prstGeom prst="line">
            <a:avLst/>
          </a:prstGeom>
          <a:ln>
            <a:solidFill>
              <a:srgbClr val="91A8BD"/>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3089422" y="4563598"/>
            <a:ext cx="2839" cy="507283"/>
          </a:xfrm>
          <a:prstGeom prst="line">
            <a:avLst/>
          </a:prstGeom>
          <a:ln>
            <a:solidFill>
              <a:srgbClr val="91A8BD"/>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6131313" y="4563598"/>
            <a:ext cx="2839" cy="507283"/>
          </a:xfrm>
          <a:prstGeom prst="line">
            <a:avLst/>
          </a:prstGeom>
          <a:ln>
            <a:solidFill>
              <a:srgbClr val="91A8BD"/>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9194888" y="4563598"/>
            <a:ext cx="2839" cy="507283"/>
          </a:xfrm>
          <a:prstGeom prst="line">
            <a:avLst/>
          </a:prstGeom>
          <a:ln>
            <a:solidFill>
              <a:srgbClr val="91A8BD"/>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914543" y="111710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964379" y="111710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2342175" y="523686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5392007" y="523686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8484547" y="523686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53" name="Image 52">
            <a:extLst>
              <a:ext uri="{FF2B5EF4-FFF2-40B4-BE49-F238E27FC236}">
                <a16:creationId xmlns:a16="http://schemas.microsoft.com/office/drawing/2014/main" id="{5CA5DFD8-E683-4E2B-B170-4AA7B4A1578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grpSp>
        <p:nvGrpSpPr>
          <p:cNvPr id="6" name="Grouper 5"/>
          <p:cNvGrpSpPr/>
          <p:nvPr userDrawn="1"/>
        </p:nvGrpSpPr>
        <p:grpSpPr>
          <a:xfrm>
            <a:off x="2384139" y="2885669"/>
            <a:ext cx="7560000" cy="1548000"/>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1A8BD"/>
                </a:gs>
                <a:gs pos="100000">
                  <a:srgbClr val="525D72"/>
                </a:gs>
              </a:gsLst>
              <a:lin ang="5400000" scaled="1"/>
            </a:gradFill>
            <a:ln w="12700">
              <a:noFill/>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1A8BD"/>
                </a:gs>
                <a:gs pos="100000">
                  <a:srgbClr val="525D72"/>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1A8BD"/>
                </a:gs>
                <a:gs pos="100000">
                  <a:srgbClr val="525D72"/>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1A8BD"/>
                </a:gs>
                <a:gs pos="100000">
                  <a:srgbClr val="525D72"/>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1A8BD"/>
                </a:gs>
                <a:gs pos="100000">
                  <a:srgbClr val="525D72"/>
                </a:gs>
              </a:gsLst>
              <a:lin ang="5400000" scaled="1"/>
            </a:gradFill>
            <a:ln w="12700">
              <a:miter lim="400000"/>
            </a:ln>
          </p:spPr>
          <p:txBody>
            <a:bodyPr lIns="22860" rIns="22860" anchor="ctr"/>
            <a:lstStyle/>
            <a:p>
              <a:pPr algn="ctr">
                <a:lnSpc>
                  <a:spcPct val="100000"/>
                </a:lnSpc>
                <a:defRPr sz="3000"/>
              </a:pPr>
              <a:endParaRPr sz="1500"/>
            </a:p>
          </p:txBody>
        </p:sp>
      </p:grpSp>
    </p:spTree>
    <p:extLst>
      <p:ext uri="{BB962C8B-B14F-4D97-AF65-F5344CB8AC3E}">
        <p14:creationId xmlns:p14="http://schemas.microsoft.com/office/powerpoint/2010/main" val="37525984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part 6 5 dates couleur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49" name="Ellipse 48">
            <a:extLst>
              <a:ext uri="{FF2B5EF4-FFF2-40B4-BE49-F238E27FC236}">
                <a16:creationId xmlns:a16="http://schemas.microsoft.com/office/drawing/2014/main" id="{39141D43-FDC1-49A3-96BE-C19E30A55647}"/>
              </a:ext>
            </a:extLst>
          </p:cNvPr>
          <p:cNvSpPr/>
          <p:nvPr userDrawn="1"/>
        </p:nvSpPr>
        <p:spPr>
          <a:xfrm>
            <a:off x="10343112" y="-144193"/>
            <a:ext cx="896400" cy="894814"/>
          </a:xfrm>
          <a:prstGeom prst="ellipse">
            <a:avLst/>
          </a:prstGeom>
          <a:gradFill>
            <a:gsLst>
              <a:gs pos="0">
                <a:srgbClr val="91A8BD"/>
              </a:gs>
              <a:gs pos="100000">
                <a:srgbClr val="525D7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50" name="Ellipse 49">
            <a:extLst>
              <a:ext uri="{FF2B5EF4-FFF2-40B4-BE49-F238E27FC236}">
                <a16:creationId xmlns:a16="http://schemas.microsoft.com/office/drawing/2014/main" id="{D3EF1B0D-23B5-4FD1-A432-7659A86BAFDA}"/>
              </a:ext>
            </a:extLst>
          </p:cNvPr>
          <p:cNvSpPr/>
          <p:nvPr userDrawn="1"/>
        </p:nvSpPr>
        <p:spPr>
          <a:xfrm>
            <a:off x="11052121" y="263047"/>
            <a:ext cx="439200" cy="439448"/>
          </a:xfrm>
          <a:prstGeom prst="ellipse">
            <a:avLst/>
          </a:prstGeom>
          <a:solidFill>
            <a:srgbClr val="91A8BD">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22" name="Connecteur droit 21"/>
          <p:cNvCxnSpPr/>
          <p:nvPr userDrawn="1"/>
        </p:nvCxnSpPr>
        <p:spPr>
          <a:xfrm>
            <a:off x="4640229" y="2184113"/>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a:off x="7649655" y="2184113"/>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a:off x="3075071" y="4547515"/>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userDrawn="1"/>
        </p:nvCxnSpPr>
        <p:spPr>
          <a:xfrm>
            <a:off x="6116962" y="4547515"/>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userDrawn="1"/>
        </p:nvCxnSpPr>
        <p:spPr>
          <a:xfrm>
            <a:off x="9217445" y="4547515"/>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Espace réservé du texte 53"/>
          <p:cNvSpPr>
            <a:spLocks noGrp="1"/>
          </p:cNvSpPr>
          <p:nvPr>
            <p:ph type="body" sz="quarter" idx="47"/>
          </p:nvPr>
        </p:nvSpPr>
        <p:spPr>
          <a:xfrm>
            <a:off x="3940164" y="106660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53"/>
          <p:cNvSpPr>
            <a:spLocks noGrp="1"/>
          </p:cNvSpPr>
          <p:nvPr>
            <p:ph type="body" sz="quarter" idx="48"/>
          </p:nvPr>
        </p:nvSpPr>
        <p:spPr>
          <a:xfrm>
            <a:off x="6939316" y="106660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9" name="Espace réservé du texte 53"/>
          <p:cNvSpPr>
            <a:spLocks noGrp="1"/>
          </p:cNvSpPr>
          <p:nvPr>
            <p:ph type="body" sz="quarter" idx="49"/>
          </p:nvPr>
        </p:nvSpPr>
        <p:spPr>
          <a:xfrm>
            <a:off x="2364732" y="5220785"/>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0" name="Espace réservé du texte 53"/>
          <p:cNvSpPr>
            <a:spLocks noGrp="1"/>
          </p:cNvSpPr>
          <p:nvPr>
            <p:ph type="body" sz="quarter" idx="50"/>
          </p:nvPr>
        </p:nvSpPr>
        <p:spPr>
          <a:xfrm>
            <a:off x="5414564" y="5220785"/>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1" name="Espace réservé du texte 53"/>
          <p:cNvSpPr>
            <a:spLocks noGrp="1"/>
          </p:cNvSpPr>
          <p:nvPr>
            <p:ph type="body" sz="quarter" idx="51"/>
          </p:nvPr>
        </p:nvSpPr>
        <p:spPr>
          <a:xfrm>
            <a:off x="8507104" y="5220785"/>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45" name="Espace réservé du texte 25"/>
          <p:cNvSpPr>
            <a:spLocks noGrp="1"/>
          </p:cNvSpPr>
          <p:nvPr>
            <p:ph type="body" sz="quarter" idx="16" hasCustomPrompt="1"/>
          </p:nvPr>
        </p:nvSpPr>
        <p:spPr>
          <a:xfrm>
            <a:off x="11108917" y="350505"/>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46"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4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48" name="Image 47">
            <a:extLst>
              <a:ext uri="{FF2B5EF4-FFF2-40B4-BE49-F238E27FC236}">
                <a16:creationId xmlns:a16="http://schemas.microsoft.com/office/drawing/2014/main" id="{E191B895-2FE1-40DC-9AAA-C30455541C8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grpSp>
        <p:nvGrpSpPr>
          <p:cNvPr id="6" name="Grouper 5"/>
          <p:cNvGrpSpPr/>
          <p:nvPr userDrawn="1"/>
        </p:nvGrpSpPr>
        <p:grpSpPr>
          <a:xfrm>
            <a:off x="2367781" y="2843094"/>
            <a:ext cx="7560000" cy="1548000"/>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grpSp>
    </p:spTree>
    <p:extLst>
      <p:ext uri="{BB962C8B-B14F-4D97-AF65-F5344CB8AC3E}">
        <p14:creationId xmlns:p14="http://schemas.microsoft.com/office/powerpoint/2010/main" val="39463602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partie 7 couleurs orientation">
    <p:bg>
      <p:bgPr>
        <a:gradFill>
          <a:gsLst>
            <a:gs pos="0">
              <a:srgbClr val="EF85B4"/>
            </a:gs>
            <a:gs pos="59000">
              <a:srgbClr val="E50071"/>
            </a:gs>
          </a:gsLst>
          <a:lin ang="8100000" scaled="1"/>
        </a:gradFill>
        <a:effectLst/>
      </p:bgPr>
    </p:bg>
    <p:spTree>
      <p:nvGrpSpPr>
        <p:cNvPr id="1" name=""/>
        <p:cNvGrpSpPr/>
        <p:nvPr/>
      </p:nvGrpSpPr>
      <p:grpSpPr>
        <a:xfrm>
          <a:off x="0" y="0"/>
          <a:ext cx="0" cy="0"/>
          <a:chOff x="0" y="0"/>
          <a:chExt cx="0" cy="0"/>
        </a:xfrm>
      </p:grpSpPr>
      <p:sp>
        <p:nvSpPr>
          <p:cNvPr id="7" name="Ellipse 6"/>
          <p:cNvSpPr/>
          <p:nvPr userDrawn="1"/>
        </p:nvSpPr>
        <p:spPr>
          <a:xfrm>
            <a:off x="1932204" y="1190171"/>
            <a:ext cx="1216800" cy="1215750"/>
          </a:xfrm>
          <a:prstGeom prst="ellipse">
            <a:avLst/>
          </a:prstGeom>
          <a:solidFill>
            <a:schemeClr val="bg1">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8" name="Connecteur droit 7"/>
          <p:cNvCxnSpPr/>
          <p:nvPr userDrawn="1"/>
        </p:nvCxnSpPr>
        <p:spPr>
          <a:xfrm>
            <a:off x="3640754" y="1812701"/>
            <a:ext cx="270583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pic>
        <p:nvPicPr>
          <p:cNvPr id="12" name="Image 11">
            <a:extLst>
              <a:ext uri="{FF2B5EF4-FFF2-40B4-BE49-F238E27FC236}">
                <a16:creationId xmlns:a16="http://schemas.microsoft.com/office/drawing/2014/main" id="{CBAD4EC9-C644-4288-AE14-EB0F433692D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46174" y="3175044"/>
            <a:ext cx="7168486" cy="5377624"/>
          </a:xfrm>
          <a:prstGeom prst="rect">
            <a:avLst/>
          </a:prstGeom>
        </p:spPr>
      </p:pic>
    </p:spTree>
    <p:extLst>
      <p:ext uri="{BB962C8B-B14F-4D97-AF65-F5344CB8AC3E}">
        <p14:creationId xmlns:p14="http://schemas.microsoft.com/office/powerpoint/2010/main" val="8001492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partie 7 pour impression">
    <p:bg>
      <p:bgPr>
        <a:solidFill>
          <a:schemeClr val="bg1"/>
        </a:solidFill>
        <a:effectLst/>
      </p:bgPr>
    </p:bg>
    <p:spTree>
      <p:nvGrpSpPr>
        <p:cNvPr id="1" name=""/>
        <p:cNvGrpSpPr/>
        <p:nvPr/>
      </p:nvGrpSpPr>
      <p:grpSpPr>
        <a:xfrm>
          <a:off x="0" y="0"/>
          <a:ext cx="0" cy="0"/>
          <a:chOff x="0" y="0"/>
          <a:chExt cx="0" cy="0"/>
        </a:xfrm>
      </p:grpSpPr>
      <p:sp>
        <p:nvSpPr>
          <p:cNvPr id="7" name="Ellipse 6"/>
          <p:cNvSpPr/>
          <p:nvPr userDrawn="1"/>
        </p:nvSpPr>
        <p:spPr>
          <a:xfrm>
            <a:off x="1918321" y="1190171"/>
            <a:ext cx="1216800" cy="1215750"/>
          </a:xfrm>
          <a:prstGeom prst="ellipse">
            <a:avLst/>
          </a:prstGeom>
          <a:gradFill>
            <a:gsLst>
              <a:gs pos="0">
                <a:srgbClr val="EF85B4"/>
              </a:gs>
              <a:gs pos="59000">
                <a:srgbClr val="E50071"/>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gradFill>
                <a:gsLst>
                  <a:gs pos="0">
                    <a:srgbClr val="A0D4D1"/>
                  </a:gs>
                  <a:gs pos="59000">
                    <a:srgbClr val="00ABA0"/>
                  </a:gs>
                </a:gsLst>
                <a:lin ang="8100000" scaled="1"/>
              </a:gradFill>
            </a:endParaRPr>
          </a:p>
        </p:txBody>
      </p:sp>
      <p:cxnSp>
        <p:nvCxnSpPr>
          <p:cNvPr id="8" name="Connecteur droit 7"/>
          <p:cNvCxnSpPr/>
          <p:nvPr userDrawn="1"/>
        </p:nvCxnSpPr>
        <p:spPr>
          <a:xfrm>
            <a:off x="3640754" y="1812701"/>
            <a:ext cx="2705831" cy="0"/>
          </a:xfrm>
          <a:prstGeom prst="line">
            <a:avLst/>
          </a:prstGeom>
          <a:ln>
            <a:solidFill>
              <a:srgbClr val="E50071"/>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rgbClr val="EF85B4"/>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rgbClr val="E5007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spTree>
    <p:extLst>
      <p:ext uri="{BB962C8B-B14F-4D97-AF65-F5344CB8AC3E}">
        <p14:creationId xmlns:p14="http://schemas.microsoft.com/office/powerpoint/2010/main" val="7452414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uverture pour impression">
    <p:spTree>
      <p:nvGrpSpPr>
        <p:cNvPr id="1" name=""/>
        <p:cNvGrpSpPr/>
        <p:nvPr/>
      </p:nvGrpSpPr>
      <p:grpSpPr>
        <a:xfrm>
          <a:off x="0" y="0"/>
          <a:ext cx="0" cy="0"/>
          <a:chOff x="0" y="0"/>
          <a:chExt cx="0" cy="0"/>
        </a:xfrm>
      </p:grpSpPr>
      <p:cxnSp>
        <p:nvCxnSpPr>
          <p:cNvPr id="4" name="Connecteur droit 3"/>
          <p:cNvCxnSpPr/>
          <p:nvPr userDrawn="1"/>
        </p:nvCxnSpPr>
        <p:spPr>
          <a:xfrm>
            <a:off x="522799" y="4301068"/>
            <a:ext cx="2705831" cy="0"/>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sp>
        <p:nvSpPr>
          <p:cNvPr id="11" name="Titre 1"/>
          <p:cNvSpPr>
            <a:spLocks noGrp="1"/>
          </p:cNvSpPr>
          <p:nvPr>
            <p:ph type="title"/>
          </p:nvPr>
        </p:nvSpPr>
        <p:spPr>
          <a:xfrm>
            <a:off x="354063" y="3008796"/>
            <a:ext cx="6203492" cy="1210508"/>
          </a:xfrm>
          <a:prstGeom prst="rect">
            <a:avLst/>
          </a:prstGeom>
        </p:spPr>
        <p:txBody>
          <a:bodyPr/>
          <a:lstStyle>
            <a:lvl1pPr>
              <a:defRPr sz="4000" b="1" i="0">
                <a:solidFill>
                  <a:srgbClr val="0EB7D5"/>
                </a:solidFill>
                <a:latin typeface="Open Sans" charset="0"/>
                <a:ea typeface="Open Sans" charset="0"/>
                <a:cs typeface="Open Sans" charset="0"/>
              </a:defRPr>
            </a:lvl1pPr>
          </a:lstStyle>
          <a:p>
            <a:r>
              <a:rPr lang="fr-FR"/>
              <a:t>Modifiez le style du titre</a:t>
            </a:r>
          </a:p>
        </p:txBody>
      </p:sp>
      <p:sp>
        <p:nvSpPr>
          <p:cNvPr id="27" name="Espace réservé du texte 25"/>
          <p:cNvSpPr>
            <a:spLocks noGrp="1"/>
          </p:cNvSpPr>
          <p:nvPr>
            <p:ph type="body" sz="quarter" idx="13" hasCustomPrompt="1"/>
          </p:nvPr>
        </p:nvSpPr>
        <p:spPr>
          <a:xfrm>
            <a:off x="354063" y="4504921"/>
            <a:ext cx="5137452" cy="506436"/>
          </a:xfrm>
          <a:prstGeom prst="rect">
            <a:avLst/>
          </a:prstGeom>
        </p:spPr>
        <p:txBody>
          <a:bodyPr/>
          <a:lstStyle>
            <a:lvl1pPr marL="0" indent="0">
              <a:buNone/>
              <a:defRPr sz="1800">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29" name="Espace réservé du texte 25"/>
          <p:cNvSpPr>
            <a:spLocks noGrp="1"/>
          </p:cNvSpPr>
          <p:nvPr>
            <p:ph type="body" sz="quarter" idx="14" hasCustomPrompt="1"/>
          </p:nvPr>
        </p:nvSpPr>
        <p:spPr>
          <a:xfrm>
            <a:off x="372537" y="6374009"/>
            <a:ext cx="1500863" cy="349919"/>
          </a:xfrm>
          <a:prstGeom prst="rect">
            <a:avLst/>
          </a:prstGeom>
        </p:spPr>
        <p:txBody>
          <a:bodyPr/>
          <a:lstStyle>
            <a:lvl1pPr marL="0" indent="0">
              <a:buNone/>
              <a:defRPr sz="800">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pic>
        <p:nvPicPr>
          <p:cNvPr id="7" name="Image 6">
            <a:extLst>
              <a:ext uri="{FF2B5EF4-FFF2-40B4-BE49-F238E27FC236}">
                <a16:creationId xmlns:a16="http://schemas.microsoft.com/office/drawing/2014/main" id="{A02AF774-597E-409B-8CC6-F7234BA969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4124960" cy="2062480"/>
          </a:xfrm>
          <a:prstGeom prst="rect">
            <a:avLst/>
          </a:prstGeom>
        </p:spPr>
      </p:pic>
    </p:spTree>
    <p:extLst>
      <p:ext uri="{BB962C8B-B14F-4D97-AF65-F5344CB8AC3E}">
        <p14:creationId xmlns:p14="http://schemas.microsoft.com/office/powerpoint/2010/main" val="30093594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partie 7 pour imp avec services orientation">
    <p:bg>
      <p:bgPr>
        <a:solidFill>
          <a:schemeClr val="bg1"/>
        </a:solidFill>
        <a:effectLst/>
      </p:bgPr>
    </p:bg>
    <p:spTree>
      <p:nvGrpSpPr>
        <p:cNvPr id="1" name=""/>
        <p:cNvGrpSpPr/>
        <p:nvPr/>
      </p:nvGrpSpPr>
      <p:grpSpPr>
        <a:xfrm>
          <a:off x="0" y="0"/>
          <a:ext cx="0" cy="0"/>
          <a:chOff x="0" y="0"/>
          <a:chExt cx="0" cy="0"/>
        </a:xfrm>
      </p:grpSpPr>
      <p:sp>
        <p:nvSpPr>
          <p:cNvPr id="7" name="Ellipse 6"/>
          <p:cNvSpPr/>
          <p:nvPr userDrawn="1"/>
        </p:nvSpPr>
        <p:spPr>
          <a:xfrm>
            <a:off x="1932204" y="1190171"/>
            <a:ext cx="1216800" cy="1215750"/>
          </a:xfrm>
          <a:prstGeom prst="ellipse">
            <a:avLst/>
          </a:prstGeom>
          <a:gradFill>
            <a:gsLst>
              <a:gs pos="0">
                <a:srgbClr val="EF85B4"/>
              </a:gs>
              <a:gs pos="59000">
                <a:srgbClr val="E50071"/>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gradFill>
                <a:gsLst>
                  <a:gs pos="0">
                    <a:srgbClr val="A0D4D1"/>
                  </a:gs>
                  <a:gs pos="59000">
                    <a:srgbClr val="00ABA0"/>
                  </a:gs>
                </a:gsLst>
                <a:lin ang="8100000" scaled="1"/>
              </a:gradFill>
            </a:endParaRPr>
          </a:p>
        </p:txBody>
      </p:sp>
      <p:cxnSp>
        <p:nvCxnSpPr>
          <p:cNvPr id="8" name="Connecteur droit 7"/>
          <p:cNvCxnSpPr/>
          <p:nvPr userDrawn="1"/>
        </p:nvCxnSpPr>
        <p:spPr>
          <a:xfrm>
            <a:off x="3640754" y="1812701"/>
            <a:ext cx="2705831" cy="0"/>
          </a:xfrm>
          <a:prstGeom prst="line">
            <a:avLst/>
          </a:prstGeom>
          <a:ln>
            <a:solidFill>
              <a:srgbClr val="E50071"/>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rgbClr val="EF85B4"/>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rgbClr val="E5007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pic>
        <p:nvPicPr>
          <p:cNvPr id="12" name="Image 11">
            <a:extLst>
              <a:ext uri="{FF2B5EF4-FFF2-40B4-BE49-F238E27FC236}">
                <a16:creationId xmlns:a16="http://schemas.microsoft.com/office/drawing/2014/main" id="{8BD22F7D-490D-4A08-8332-36E3A41BABC4}"/>
              </a:ext>
            </a:extLst>
          </p:cNvPr>
          <p:cNvPicPr>
            <a:picLocks noChangeAspect="1"/>
          </p:cNvPicPr>
          <p:nvPr userDrawn="1"/>
        </p:nvPicPr>
        <p:blipFill>
          <a:blip r:embed="rId2"/>
          <a:stretch>
            <a:fillRect/>
          </a:stretch>
        </p:blipFill>
        <p:spPr>
          <a:xfrm>
            <a:off x="7732296" y="5316573"/>
            <a:ext cx="4145288" cy="1313691"/>
          </a:xfrm>
          <a:prstGeom prst="rect">
            <a:avLst/>
          </a:prstGeom>
        </p:spPr>
      </p:pic>
    </p:spTree>
    <p:extLst>
      <p:ext uri="{BB962C8B-B14F-4D97-AF65-F5344CB8AC3E}">
        <p14:creationId xmlns:p14="http://schemas.microsoft.com/office/powerpoint/2010/main" val="40117099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part 7 bullet point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4" name="Ellipse 13"/>
          <p:cNvSpPr/>
          <p:nvPr userDrawn="1"/>
        </p:nvSpPr>
        <p:spPr>
          <a:xfrm>
            <a:off x="10353829" y="-120916"/>
            <a:ext cx="896400" cy="894814"/>
          </a:xfrm>
          <a:prstGeom prst="ellipse">
            <a:avLst/>
          </a:prstGeom>
          <a:gradFill>
            <a:gsLst>
              <a:gs pos="0">
                <a:srgbClr val="EF85B4"/>
              </a:gs>
              <a:gs pos="100000">
                <a:srgbClr val="E500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p:cNvSpPr/>
          <p:nvPr userDrawn="1"/>
        </p:nvSpPr>
        <p:spPr>
          <a:xfrm>
            <a:off x="11052121" y="263047"/>
            <a:ext cx="439200" cy="439448"/>
          </a:xfrm>
          <a:prstGeom prst="ellipse">
            <a:avLst/>
          </a:prstGeom>
          <a:solidFill>
            <a:srgbClr val="EF85B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19" name="Espace réservé du texte 25"/>
          <p:cNvSpPr>
            <a:spLocks noGrp="1"/>
          </p:cNvSpPr>
          <p:nvPr>
            <p:ph type="body" sz="quarter" idx="16" hasCustomPrompt="1"/>
          </p:nvPr>
        </p:nvSpPr>
        <p:spPr>
          <a:xfrm>
            <a:off x="10999880" y="401390"/>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36" name="Espace réservé du texte 23"/>
          <p:cNvSpPr>
            <a:spLocks noGrp="1"/>
          </p:cNvSpPr>
          <p:nvPr>
            <p:ph type="body" sz="quarter" idx="52"/>
          </p:nvPr>
        </p:nvSpPr>
        <p:spPr>
          <a:xfrm>
            <a:off x="720799" y="1393172"/>
            <a:ext cx="10917255" cy="477250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3" name="Image 12">
            <a:extLst>
              <a:ext uri="{FF2B5EF4-FFF2-40B4-BE49-F238E27FC236}">
                <a16:creationId xmlns:a16="http://schemas.microsoft.com/office/drawing/2014/main" id="{9F49B334-C3AA-4500-9035-66B75C6099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4622599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part 7 bullet point 2 espaces horizontal">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5" name="Ellipse 24">
            <a:extLst>
              <a:ext uri="{FF2B5EF4-FFF2-40B4-BE49-F238E27FC236}">
                <a16:creationId xmlns:a16="http://schemas.microsoft.com/office/drawing/2014/main" id="{769E6CAA-A7AA-40C7-A46C-922DA6F71B11}"/>
              </a:ext>
            </a:extLst>
          </p:cNvPr>
          <p:cNvSpPr/>
          <p:nvPr userDrawn="1"/>
        </p:nvSpPr>
        <p:spPr>
          <a:xfrm>
            <a:off x="10353829" y="-120916"/>
            <a:ext cx="896400" cy="894814"/>
          </a:xfrm>
          <a:prstGeom prst="ellipse">
            <a:avLst/>
          </a:prstGeom>
          <a:gradFill>
            <a:gsLst>
              <a:gs pos="0">
                <a:srgbClr val="EF85B4"/>
              </a:gs>
              <a:gs pos="100000">
                <a:srgbClr val="E500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6" name="Ellipse 25">
            <a:extLst>
              <a:ext uri="{FF2B5EF4-FFF2-40B4-BE49-F238E27FC236}">
                <a16:creationId xmlns:a16="http://schemas.microsoft.com/office/drawing/2014/main" id="{B7F27E45-B9AF-4ADE-898F-B16D12D4C58D}"/>
              </a:ext>
            </a:extLst>
          </p:cNvPr>
          <p:cNvSpPr/>
          <p:nvPr userDrawn="1"/>
        </p:nvSpPr>
        <p:spPr>
          <a:xfrm>
            <a:off x="11052121" y="263047"/>
            <a:ext cx="439200" cy="439448"/>
          </a:xfrm>
          <a:prstGeom prst="ellipse">
            <a:avLst/>
          </a:prstGeom>
          <a:solidFill>
            <a:srgbClr val="EF85B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19" name="Espace réservé du texte 25"/>
          <p:cNvSpPr>
            <a:spLocks noGrp="1"/>
          </p:cNvSpPr>
          <p:nvPr>
            <p:ph type="body" sz="quarter" idx="16" hasCustomPrompt="1"/>
          </p:nvPr>
        </p:nvSpPr>
        <p:spPr>
          <a:xfrm>
            <a:off x="11052121" y="360041"/>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20"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5" name="Espace réservé du texte 53"/>
          <p:cNvSpPr>
            <a:spLocks noGrp="1"/>
          </p:cNvSpPr>
          <p:nvPr>
            <p:ph type="body" sz="quarter" idx="51"/>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6" name="Espace réservé du texte 23"/>
          <p:cNvSpPr>
            <a:spLocks noGrp="1"/>
          </p:cNvSpPr>
          <p:nvPr>
            <p:ph type="body" sz="quarter" idx="52"/>
          </p:nvPr>
        </p:nvSpPr>
        <p:spPr>
          <a:xfrm>
            <a:off x="720799" y="2733536"/>
            <a:ext cx="10917255" cy="985710"/>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16" name="Espace réservé du texte 25">
            <a:extLst>
              <a:ext uri="{FF2B5EF4-FFF2-40B4-BE49-F238E27FC236}">
                <a16:creationId xmlns:a16="http://schemas.microsoft.com/office/drawing/2014/main" id="{3F8915B6-8F8C-4062-B851-80B658938E8D}"/>
              </a:ext>
            </a:extLst>
          </p:cNvPr>
          <p:cNvSpPr>
            <a:spLocks noGrp="1"/>
          </p:cNvSpPr>
          <p:nvPr>
            <p:ph type="body" sz="quarter" idx="53" hasCustomPrompt="1"/>
          </p:nvPr>
        </p:nvSpPr>
        <p:spPr>
          <a:xfrm>
            <a:off x="720799" y="4046505"/>
            <a:ext cx="3936831" cy="313234"/>
          </a:xfrm>
          <a:prstGeom prst="rect">
            <a:avLst/>
          </a:prstGeom>
        </p:spPr>
        <p:txBody>
          <a:bodyPr/>
          <a:lstStyle>
            <a:lvl1pPr marL="0" indent="0">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7" name="Espace réservé du texte 53">
            <a:extLst>
              <a:ext uri="{FF2B5EF4-FFF2-40B4-BE49-F238E27FC236}">
                <a16:creationId xmlns:a16="http://schemas.microsoft.com/office/drawing/2014/main" id="{288F8552-EBA2-4C89-AD8C-7503CDA6828E}"/>
              </a:ext>
            </a:extLst>
          </p:cNvPr>
          <p:cNvSpPr>
            <a:spLocks noGrp="1"/>
          </p:cNvSpPr>
          <p:nvPr>
            <p:ph type="body" sz="quarter" idx="54"/>
          </p:nvPr>
        </p:nvSpPr>
        <p:spPr>
          <a:xfrm>
            <a:off x="720799" y="450146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3" name="Espace réservé du texte 23">
            <a:extLst>
              <a:ext uri="{FF2B5EF4-FFF2-40B4-BE49-F238E27FC236}">
                <a16:creationId xmlns:a16="http://schemas.microsoft.com/office/drawing/2014/main" id="{FDCE1A65-1D9C-4B79-9D15-748BD6EBE18A}"/>
              </a:ext>
            </a:extLst>
          </p:cNvPr>
          <p:cNvSpPr>
            <a:spLocks noGrp="1"/>
          </p:cNvSpPr>
          <p:nvPr>
            <p:ph type="body" sz="quarter" idx="55"/>
          </p:nvPr>
        </p:nvSpPr>
        <p:spPr>
          <a:xfrm>
            <a:off x="720799" y="5081056"/>
            <a:ext cx="10917255" cy="985710"/>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24" name="Image 23">
            <a:extLst>
              <a:ext uri="{FF2B5EF4-FFF2-40B4-BE49-F238E27FC236}">
                <a16:creationId xmlns:a16="http://schemas.microsoft.com/office/drawing/2014/main" id="{B50E261B-207B-428E-9CD6-3B80EC03F96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1896276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part 7 bullet point 2 espaces vertical">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19" name="Ellipse 18">
            <a:extLst>
              <a:ext uri="{FF2B5EF4-FFF2-40B4-BE49-F238E27FC236}">
                <a16:creationId xmlns:a16="http://schemas.microsoft.com/office/drawing/2014/main" id="{03139998-B269-4F9B-8336-E3D56BA7E3CF}"/>
              </a:ext>
            </a:extLst>
          </p:cNvPr>
          <p:cNvSpPr/>
          <p:nvPr userDrawn="1"/>
        </p:nvSpPr>
        <p:spPr>
          <a:xfrm>
            <a:off x="10353829" y="-120916"/>
            <a:ext cx="896400" cy="894814"/>
          </a:xfrm>
          <a:prstGeom prst="ellipse">
            <a:avLst/>
          </a:prstGeom>
          <a:gradFill>
            <a:gsLst>
              <a:gs pos="0">
                <a:srgbClr val="EF85B4"/>
              </a:gs>
              <a:gs pos="100000">
                <a:srgbClr val="E500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0" name="Ellipse 19">
            <a:extLst>
              <a:ext uri="{FF2B5EF4-FFF2-40B4-BE49-F238E27FC236}">
                <a16:creationId xmlns:a16="http://schemas.microsoft.com/office/drawing/2014/main" id="{1267D67E-E96D-4A2B-9EF5-FDB4CACAF6FE}"/>
              </a:ext>
            </a:extLst>
          </p:cNvPr>
          <p:cNvSpPr/>
          <p:nvPr userDrawn="1"/>
        </p:nvSpPr>
        <p:spPr>
          <a:xfrm>
            <a:off x="11052121" y="263047"/>
            <a:ext cx="439200" cy="439448"/>
          </a:xfrm>
          <a:prstGeom prst="ellipse">
            <a:avLst/>
          </a:prstGeom>
          <a:solidFill>
            <a:srgbClr val="EF85B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12" name="Espace réservé du texte 25"/>
          <p:cNvSpPr>
            <a:spLocks noGrp="1"/>
          </p:cNvSpPr>
          <p:nvPr>
            <p:ph type="body" sz="quarter" idx="16" hasCustomPrompt="1"/>
          </p:nvPr>
        </p:nvSpPr>
        <p:spPr>
          <a:xfrm>
            <a:off x="10983838" y="365130"/>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4"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1" name="Espace réservé du texte 53"/>
          <p:cNvSpPr>
            <a:spLocks noGrp="1"/>
          </p:cNvSpPr>
          <p:nvPr>
            <p:ph type="body" sz="quarter" idx="51"/>
          </p:nvPr>
        </p:nvSpPr>
        <p:spPr>
          <a:xfrm>
            <a:off x="720800" y="2149631"/>
            <a:ext cx="10672417" cy="514312"/>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2" name="Espace réservé du texte 53"/>
          <p:cNvSpPr>
            <a:spLocks noGrp="1"/>
          </p:cNvSpPr>
          <p:nvPr>
            <p:ph type="body" sz="quarter" idx="50"/>
          </p:nvPr>
        </p:nvSpPr>
        <p:spPr>
          <a:xfrm>
            <a:off x="720800" y="2663943"/>
            <a:ext cx="10672417"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23"/>
          <p:cNvSpPr>
            <a:spLocks noGrp="1"/>
          </p:cNvSpPr>
          <p:nvPr>
            <p:ph type="body" sz="quarter" idx="52"/>
          </p:nvPr>
        </p:nvSpPr>
        <p:spPr>
          <a:xfrm>
            <a:off x="698261" y="3387956"/>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5" name="Espace réservé du texte 23"/>
          <p:cNvSpPr>
            <a:spLocks noGrp="1"/>
          </p:cNvSpPr>
          <p:nvPr>
            <p:ph type="body" sz="quarter" idx="53"/>
          </p:nvPr>
        </p:nvSpPr>
        <p:spPr>
          <a:xfrm>
            <a:off x="6410402" y="3387956"/>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16"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8" name="Image 17">
            <a:extLst>
              <a:ext uri="{FF2B5EF4-FFF2-40B4-BE49-F238E27FC236}">
                <a16:creationId xmlns:a16="http://schemas.microsoft.com/office/drawing/2014/main" id="{FD70CA04-D5A9-48B0-8B1D-0FFCC0308E5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7163930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part 7 bullet point et imag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3" name="Ellipse 22">
            <a:extLst>
              <a:ext uri="{FF2B5EF4-FFF2-40B4-BE49-F238E27FC236}">
                <a16:creationId xmlns:a16="http://schemas.microsoft.com/office/drawing/2014/main" id="{7C8C4DFE-4377-430A-A22E-98330DFE904B}"/>
              </a:ext>
            </a:extLst>
          </p:cNvPr>
          <p:cNvSpPr/>
          <p:nvPr userDrawn="1"/>
        </p:nvSpPr>
        <p:spPr>
          <a:xfrm>
            <a:off x="10353829" y="-120916"/>
            <a:ext cx="896400" cy="894814"/>
          </a:xfrm>
          <a:prstGeom prst="ellipse">
            <a:avLst/>
          </a:prstGeom>
          <a:gradFill>
            <a:gsLst>
              <a:gs pos="0">
                <a:srgbClr val="EF85B4"/>
              </a:gs>
              <a:gs pos="100000">
                <a:srgbClr val="E500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llipse 23">
            <a:extLst>
              <a:ext uri="{FF2B5EF4-FFF2-40B4-BE49-F238E27FC236}">
                <a16:creationId xmlns:a16="http://schemas.microsoft.com/office/drawing/2014/main" id="{2246AAF8-8FA1-447E-A819-C73C11706B27}"/>
              </a:ext>
            </a:extLst>
          </p:cNvPr>
          <p:cNvSpPr/>
          <p:nvPr userDrawn="1"/>
        </p:nvSpPr>
        <p:spPr>
          <a:xfrm>
            <a:off x="11052121" y="263047"/>
            <a:ext cx="439200" cy="439448"/>
          </a:xfrm>
          <a:prstGeom prst="ellipse">
            <a:avLst/>
          </a:prstGeom>
          <a:solidFill>
            <a:srgbClr val="EF85B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19" name="Espace réservé du texte 25"/>
          <p:cNvSpPr>
            <a:spLocks noGrp="1"/>
          </p:cNvSpPr>
          <p:nvPr>
            <p:ph type="body" sz="quarter" idx="16" hasCustomPrompt="1"/>
          </p:nvPr>
        </p:nvSpPr>
        <p:spPr>
          <a:xfrm>
            <a:off x="10986191" y="364065"/>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20"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3" name="Espace réservé pour une image  24"/>
          <p:cNvSpPr>
            <a:spLocks noGrp="1"/>
          </p:cNvSpPr>
          <p:nvPr>
            <p:ph type="pic" sz="quarter" idx="26"/>
          </p:nvPr>
        </p:nvSpPr>
        <p:spPr>
          <a:xfrm>
            <a:off x="6821876" y="1715032"/>
            <a:ext cx="4815561" cy="4241587"/>
          </a:xfrm>
          <a:prstGeom prst="rect">
            <a:avLst/>
          </a:prstGeom>
        </p:spPr>
        <p:txBody>
          <a:bodyPr/>
          <a:lstStyle/>
          <a:p>
            <a:r>
              <a:rPr lang="fr-FR"/>
              <a:t>Cliquez sur l'icône pour ajouter une image</a:t>
            </a:r>
          </a:p>
        </p:txBody>
      </p:sp>
      <p:sp>
        <p:nvSpPr>
          <p:cNvPr id="35" name="Espace réservé du texte 53"/>
          <p:cNvSpPr>
            <a:spLocks noGrp="1"/>
          </p:cNvSpPr>
          <p:nvPr>
            <p:ph type="body" sz="quarter" idx="51"/>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6" name="Espace réservé du texte 23"/>
          <p:cNvSpPr>
            <a:spLocks noGrp="1"/>
          </p:cNvSpPr>
          <p:nvPr>
            <p:ph type="body" sz="quarter" idx="52"/>
          </p:nvPr>
        </p:nvSpPr>
        <p:spPr>
          <a:xfrm>
            <a:off x="720799" y="3624850"/>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8" name="Espace réservé du texte 53"/>
          <p:cNvSpPr>
            <a:spLocks noGrp="1"/>
          </p:cNvSpPr>
          <p:nvPr>
            <p:ph type="body" sz="quarter" idx="50"/>
          </p:nvPr>
        </p:nvSpPr>
        <p:spPr>
          <a:xfrm>
            <a:off x="720799" y="2812678"/>
            <a:ext cx="5464020"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7" name="Image 16">
            <a:extLst>
              <a:ext uri="{FF2B5EF4-FFF2-40B4-BE49-F238E27FC236}">
                <a16:creationId xmlns:a16="http://schemas.microsoft.com/office/drawing/2014/main" id="{3B7DD4ED-9417-4337-A94C-E02530532E7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8410643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part 7 sous partie texte et imag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0" name="Ellipse 19">
            <a:extLst>
              <a:ext uri="{FF2B5EF4-FFF2-40B4-BE49-F238E27FC236}">
                <a16:creationId xmlns:a16="http://schemas.microsoft.com/office/drawing/2014/main" id="{06C2A2E7-E287-49F8-9BCA-B90439A7525E}"/>
              </a:ext>
            </a:extLst>
          </p:cNvPr>
          <p:cNvSpPr/>
          <p:nvPr userDrawn="1"/>
        </p:nvSpPr>
        <p:spPr>
          <a:xfrm>
            <a:off x="10353829" y="-120916"/>
            <a:ext cx="896400" cy="894814"/>
          </a:xfrm>
          <a:prstGeom prst="ellipse">
            <a:avLst/>
          </a:prstGeom>
          <a:gradFill>
            <a:gsLst>
              <a:gs pos="0">
                <a:srgbClr val="EF85B4"/>
              </a:gs>
              <a:gs pos="100000">
                <a:srgbClr val="E500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1" name="Ellipse 20">
            <a:extLst>
              <a:ext uri="{FF2B5EF4-FFF2-40B4-BE49-F238E27FC236}">
                <a16:creationId xmlns:a16="http://schemas.microsoft.com/office/drawing/2014/main" id="{308CD9E0-741E-4CBB-A9F9-86AE57193A48}"/>
              </a:ext>
            </a:extLst>
          </p:cNvPr>
          <p:cNvSpPr/>
          <p:nvPr userDrawn="1"/>
        </p:nvSpPr>
        <p:spPr>
          <a:xfrm>
            <a:off x="11052121" y="263047"/>
            <a:ext cx="439200" cy="439448"/>
          </a:xfrm>
          <a:prstGeom prst="ellipse">
            <a:avLst/>
          </a:prstGeom>
          <a:solidFill>
            <a:srgbClr val="EF85B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15" name="Espace réservé du texte 25"/>
          <p:cNvSpPr>
            <a:spLocks noGrp="1"/>
          </p:cNvSpPr>
          <p:nvPr>
            <p:ph type="body" sz="quarter" idx="16" hasCustomPrompt="1"/>
          </p:nvPr>
        </p:nvSpPr>
        <p:spPr>
          <a:xfrm>
            <a:off x="11022984" y="376284"/>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25" name="Espace réservé pour une image  24"/>
          <p:cNvSpPr>
            <a:spLocks noGrp="1"/>
          </p:cNvSpPr>
          <p:nvPr>
            <p:ph type="pic" sz="quarter" idx="26"/>
          </p:nvPr>
        </p:nvSpPr>
        <p:spPr>
          <a:xfrm>
            <a:off x="6821876" y="1698990"/>
            <a:ext cx="4815561" cy="4241587"/>
          </a:xfrm>
          <a:prstGeom prst="rect">
            <a:avLst/>
          </a:prstGeom>
        </p:spPr>
        <p:txBody>
          <a:bodyPr/>
          <a:lstStyle/>
          <a:p>
            <a:r>
              <a:rPr lang="fr-FR"/>
              <a:t>Cliquez sur l'icône pour ajouter une image</a:t>
            </a:r>
          </a:p>
        </p:txBody>
      </p:sp>
      <p:sp>
        <p:nvSpPr>
          <p:cNvPr id="30" name="Espace réservé du texte 25"/>
          <p:cNvSpPr>
            <a:spLocks noGrp="1"/>
          </p:cNvSpPr>
          <p:nvPr>
            <p:ph type="body" sz="quarter" idx="27"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1" name="Espace réservé du texte 53"/>
          <p:cNvSpPr>
            <a:spLocks noGrp="1"/>
          </p:cNvSpPr>
          <p:nvPr>
            <p:ph type="body" sz="quarter" idx="50"/>
          </p:nvPr>
        </p:nvSpPr>
        <p:spPr>
          <a:xfrm>
            <a:off x="720799"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53"/>
          <p:cNvSpPr>
            <a:spLocks noGrp="1"/>
          </p:cNvSpPr>
          <p:nvPr>
            <p:ph type="body" sz="quarter" idx="51"/>
          </p:nvPr>
        </p:nvSpPr>
        <p:spPr>
          <a:xfrm>
            <a:off x="720799" y="2591614"/>
            <a:ext cx="5770839" cy="561811"/>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3" name="Espace réservé du texte 53"/>
          <p:cNvSpPr>
            <a:spLocks noGrp="1"/>
          </p:cNvSpPr>
          <p:nvPr>
            <p:ph type="body" sz="quarter" idx="52" hasCustomPrompt="1"/>
          </p:nvPr>
        </p:nvSpPr>
        <p:spPr>
          <a:xfrm>
            <a:off x="720799" y="2153945"/>
            <a:ext cx="5770839" cy="292530"/>
          </a:xfrm>
          <a:prstGeom prst="rect">
            <a:avLst/>
          </a:prstGeom>
        </p:spPr>
        <p:txBody>
          <a:bodyPr/>
          <a:lstStyle>
            <a:lvl1pPr marL="0" indent="0">
              <a:buNone/>
              <a:defRPr sz="1000" b="1" i="0">
                <a:solidFill>
                  <a:srgbClr val="E50071"/>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7" name="Image 16">
            <a:extLst>
              <a:ext uri="{FF2B5EF4-FFF2-40B4-BE49-F238E27FC236}">
                <a16:creationId xmlns:a16="http://schemas.microsoft.com/office/drawing/2014/main" id="{95EC827A-BF69-494A-964E-0DBA117CA6E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991017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part 7 bullet point et graphiqu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3" name="Ellipse 22">
            <a:extLst>
              <a:ext uri="{FF2B5EF4-FFF2-40B4-BE49-F238E27FC236}">
                <a16:creationId xmlns:a16="http://schemas.microsoft.com/office/drawing/2014/main" id="{E2F2D50F-0359-4A9B-8109-7B34D2693B36}"/>
              </a:ext>
            </a:extLst>
          </p:cNvPr>
          <p:cNvSpPr/>
          <p:nvPr userDrawn="1"/>
        </p:nvSpPr>
        <p:spPr>
          <a:xfrm>
            <a:off x="10353829" y="-120916"/>
            <a:ext cx="896400" cy="894814"/>
          </a:xfrm>
          <a:prstGeom prst="ellipse">
            <a:avLst/>
          </a:prstGeom>
          <a:gradFill>
            <a:gsLst>
              <a:gs pos="0">
                <a:srgbClr val="EF85B4"/>
              </a:gs>
              <a:gs pos="100000">
                <a:srgbClr val="E500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llipse 23">
            <a:extLst>
              <a:ext uri="{FF2B5EF4-FFF2-40B4-BE49-F238E27FC236}">
                <a16:creationId xmlns:a16="http://schemas.microsoft.com/office/drawing/2014/main" id="{2CC3AF49-78C4-4E56-83E8-78835ECD19A0}"/>
              </a:ext>
            </a:extLst>
          </p:cNvPr>
          <p:cNvSpPr/>
          <p:nvPr userDrawn="1"/>
        </p:nvSpPr>
        <p:spPr>
          <a:xfrm>
            <a:off x="11052121" y="263047"/>
            <a:ext cx="439200" cy="439448"/>
          </a:xfrm>
          <a:prstGeom prst="ellipse">
            <a:avLst/>
          </a:prstGeom>
          <a:solidFill>
            <a:srgbClr val="EF85B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19" name="Espace réservé du texte 25"/>
          <p:cNvSpPr>
            <a:spLocks noGrp="1"/>
          </p:cNvSpPr>
          <p:nvPr>
            <p:ph type="body" sz="quarter" idx="16" hasCustomPrompt="1"/>
          </p:nvPr>
        </p:nvSpPr>
        <p:spPr>
          <a:xfrm>
            <a:off x="11002233" y="388571"/>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20"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5" name="Espace réservé du texte 53"/>
          <p:cNvSpPr>
            <a:spLocks noGrp="1"/>
          </p:cNvSpPr>
          <p:nvPr>
            <p:ph type="body" sz="quarter" idx="51"/>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6" name="Espace réservé du texte 23"/>
          <p:cNvSpPr>
            <a:spLocks noGrp="1"/>
          </p:cNvSpPr>
          <p:nvPr>
            <p:ph type="body" sz="quarter" idx="52"/>
          </p:nvPr>
        </p:nvSpPr>
        <p:spPr>
          <a:xfrm>
            <a:off x="720799" y="3624850"/>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8" name="Espace réservé du texte 53"/>
          <p:cNvSpPr>
            <a:spLocks noGrp="1"/>
          </p:cNvSpPr>
          <p:nvPr>
            <p:ph type="body" sz="quarter" idx="50"/>
          </p:nvPr>
        </p:nvSpPr>
        <p:spPr>
          <a:xfrm>
            <a:off x="720799" y="2812678"/>
            <a:ext cx="5464020"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3" name="Espace réservé du graphique 2">
            <a:extLst>
              <a:ext uri="{FF2B5EF4-FFF2-40B4-BE49-F238E27FC236}">
                <a16:creationId xmlns:a16="http://schemas.microsoft.com/office/drawing/2014/main" id="{141BD02E-B289-49C9-B16B-12DE4AF3DA3B}"/>
              </a:ext>
            </a:extLst>
          </p:cNvPr>
          <p:cNvSpPr>
            <a:spLocks noGrp="1"/>
          </p:cNvSpPr>
          <p:nvPr>
            <p:ph type="chart" sz="quarter" idx="53"/>
          </p:nvPr>
        </p:nvSpPr>
        <p:spPr>
          <a:xfrm>
            <a:off x="6870763" y="1698985"/>
            <a:ext cx="4815416" cy="4241800"/>
          </a:xfrm>
          <a:prstGeom prst="rect">
            <a:avLst/>
          </a:prstGeom>
        </p:spPr>
        <p:txBody>
          <a:bodyPr/>
          <a:lstStyle/>
          <a:p>
            <a:r>
              <a:rPr lang="fr-FR"/>
              <a:t>Cliquez sur l'icône pour ajouter un graphique</a:t>
            </a:r>
          </a:p>
        </p:txBody>
      </p:sp>
      <p:pic>
        <p:nvPicPr>
          <p:cNvPr id="17" name="Image 16">
            <a:extLst>
              <a:ext uri="{FF2B5EF4-FFF2-40B4-BE49-F238E27FC236}">
                <a16:creationId xmlns:a16="http://schemas.microsoft.com/office/drawing/2014/main" id="{D0346100-6EA2-4EA8-A52A-BC0DB4199E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9315124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part 7 chiffre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5" name="Ellipse 24">
            <a:extLst>
              <a:ext uri="{FF2B5EF4-FFF2-40B4-BE49-F238E27FC236}">
                <a16:creationId xmlns:a16="http://schemas.microsoft.com/office/drawing/2014/main" id="{D07B4DFE-DAB7-4BC8-B230-1176CF4F704A}"/>
              </a:ext>
            </a:extLst>
          </p:cNvPr>
          <p:cNvSpPr/>
          <p:nvPr userDrawn="1"/>
        </p:nvSpPr>
        <p:spPr>
          <a:xfrm>
            <a:off x="10353829" y="-120916"/>
            <a:ext cx="896400" cy="894814"/>
          </a:xfrm>
          <a:prstGeom prst="ellipse">
            <a:avLst/>
          </a:prstGeom>
          <a:gradFill>
            <a:gsLst>
              <a:gs pos="0">
                <a:srgbClr val="EF85B4"/>
              </a:gs>
              <a:gs pos="100000">
                <a:srgbClr val="E500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Ellipse 26">
            <a:extLst>
              <a:ext uri="{FF2B5EF4-FFF2-40B4-BE49-F238E27FC236}">
                <a16:creationId xmlns:a16="http://schemas.microsoft.com/office/drawing/2014/main" id="{0AA4561D-E22E-4D37-A015-67958CACC0EF}"/>
              </a:ext>
            </a:extLst>
          </p:cNvPr>
          <p:cNvSpPr/>
          <p:nvPr userDrawn="1"/>
        </p:nvSpPr>
        <p:spPr>
          <a:xfrm>
            <a:off x="11052121" y="263047"/>
            <a:ext cx="439200" cy="439448"/>
          </a:xfrm>
          <a:prstGeom prst="ellipse">
            <a:avLst/>
          </a:prstGeom>
          <a:solidFill>
            <a:srgbClr val="EF85B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14" name="Espace réservé du texte 25"/>
          <p:cNvSpPr>
            <a:spLocks noGrp="1"/>
          </p:cNvSpPr>
          <p:nvPr>
            <p:ph type="body" sz="quarter" idx="16" hasCustomPrompt="1"/>
          </p:nvPr>
        </p:nvSpPr>
        <p:spPr>
          <a:xfrm>
            <a:off x="11023397" y="363914"/>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5" name="Ellipse 14"/>
          <p:cNvSpPr/>
          <p:nvPr userDrawn="1"/>
        </p:nvSpPr>
        <p:spPr>
          <a:xfrm>
            <a:off x="1459957" y="2158804"/>
            <a:ext cx="2728800" cy="2729253"/>
          </a:xfrm>
          <a:prstGeom prst="ellipse">
            <a:avLst/>
          </a:prstGeom>
          <a:gradFill>
            <a:gsLst>
              <a:gs pos="0">
                <a:srgbClr val="EF85B4"/>
              </a:gs>
              <a:gs pos="100000">
                <a:srgbClr val="E500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6" name="Espace réservé du texte 25"/>
          <p:cNvSpPr>
            <a:spLocks noGrp="1"/>
          </p:cNvSpPr>
          <p:nvPr>
            <p:ph type="body" sz="quarter" idx="13" hasCustomPrompt="1"/>
          </p:nvPr>
        </p:nvSpPr>
        <p:spPr>
          <a:xfrm>
            <a:off x="5468675"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0" name="Espace réservé du texte 25"/>
          <p:cNvSpPr>
            <a:spLocks noGrp="1"/>
          </p:cNvSpPr>
          <p:nvPr>
            <p:ph type="body" sz="quarter" idx="26" hasCustomPrompt="1"/>
          </p:nvPr>
        </p:nvSpPr>
        <p:spPr>
          <a:xfrm>
            <a:off x="1635851" y="2980742"/>
            <a:ext cx="2377012" cy="785863"/>
          </a:xfrm>
          <a:prstGeom prst="rect">
            <a:avLst/>
          </a:prstGeom>
        </p:spPr>
        <p:txBody>
          <a:bodyPr/>
          <a:lstStyle>
            <a:lvl1pPr marL="0" indent="0" algn="ctr">
              <a:buNone/>
              <a:defRPr sz="4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1" name="Espace réservé du texte 25"/>
          <p:cNvSpPr>
            <a:spLocks noGrp="1"/>
          </p:cNvSpPr>
          <p:nvPr>
            <p:ph type="body" sz="quarter" idx="27" hasCustomPrompt="1"/>
          </p:nvPr>
        </p:nvSpPr>
        <p:spPr>
          <a:xfrm>
            <a:off x="1395675" y="3719040"/>
            <a:ext cx="2980528" cy="313234"/>
          </a:xfrm>
          <a:prstGeom prst="rect">
            <a:avLst/>
          </a:prstGeom>
        </p:spPr>
        <p:txBody>
          <a:bodyPr/>
          <a:lstStyle>
            <a:lvl1pPr marL="0" indent="0" algn="ctr">
              <a:buNone/>
              <a:defRPr sz="1500" b="0">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ICI</a:t>
            </a:r>
          </a:p>
        </p:txBody>
      </p:sp>
      <p:sp>
        <p:nvSpPr>
          <p:cNvPr id="23" name="Espace réservé du texte 53"/>
          <p:cNvSpPr>
            <a:spLocks noGrp="1"/>
          </p:cNvSpPr>
          <p:nvPr>
            <p:ph type="body" sz="quarter" idx="50"/>
          </p:nvPr>
        </p:nvSpPr>
        <p:spPr>
          <a:xfrm>
            <a:off x="5468675"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53"/>
          <p:cNvSpPr>
            <a:spLocks noGrp="1"/>
          </p:cNvSpPr>
          <p:nvPr>
            <p:ph type="body" sz="quarter" idx="51"/>
          </p:nvPr>
        </p:nvSpPr>
        <p:spPr>
          <a:xfrm>
            <a:off x="5468675" y="2591610"/>
            <a:ext cx="5770839" cy="451694"/>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6" name="Espace réservé du texte 53"/>
          <p:cNvSpPr>
            <a:spLocks noGrp="1"/>
          </p:cNvSpPr>
          <p:nvPr>
            <p:ph type="body" sz="quarter" idx="52" hasCustomPrompt="1"/>
          </p:nvPr>
        </p:nvSpPr>
        <p:spPr>
          <a:xfrm>
            <a:off x="5468675" y="2153949"/>
            <a:ext cx="5770839" cy="383365"/>
          </a:xfrm>
          <a:prstGeom prst="rect">
            <a:avLst/>
          </a:prstGeom>
        </p:spPr>
        <p:txBody>
          <a:bodyPr/>
          <a:lstStyle>
            <a:lvl1pPr marL="0" indent="0">
              <a:buNone/>
              <a:defRPr sz="1000" b="1" i="0">
                <a:solidFill>
                  <a:srgbClr val="E50071"/>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22" name="Image 21">
            <a:extLst>
              <a:ext uri="{FF2B5EF4-FFF2-40B4-BE49-F238E27FC236}">
                <a16:creationId xmlns:a16="http://schemas.microsoft.com/office/drawing/2014/main" id="{0AD4E8EB-D6B4-4A9D-8DCE-5AEB69578A4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6924468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part 7 tableau">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17" name="Ellipse 16">
            <a:extLst>
              <a:ext uri="{FF2B5EF4-FFF2-40B4-BE49-F238E27FC236}">
                <a16:creationId xmlns:a16="http://schemas.microsoft.com/office/drawing/2014/main" id="{009971A7-2E4E-4242-9C36-4575128D28D2}"/>
              </a:ext>
            </a:extLst>
          </p:cNvPr>
          <p:cNvSpPr/>
          <p:nvPr userDrawn="1"/>
        </p:nvSpPr>
        <p:spPr>
          <a:xfrm>
            <a:off x="10353829" y="-120916"/>
            <a:ext cx="896400" cy="894814"/>
          </a:xfrm>
          <a:prstGeom prst="ellipse">
            <a:avLst/>
          </a:prstGeom>
          <a:gradFill>
            <a:gsLst>
              <a:gs pos="0">
                <a:srgbClr val="EF85B4"/>
              </a:gs>
              <a:gs pos="100000">
                <a:srgbClr val="E500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a:extLst>
              <a:ext uri="{FF2B5EF4-FFF2-40B4-BE49-F238E27FC236}">
                <a16:creationId xmlns:a16="http://schemas.microsoft.com/office/drawing/2014/main" id="{3CCCE220-82FF-413F-BE4D-E39BB3B964C8}"/>
              </a:ext>
            </a:extLst>
          </p:cNvPr>
          <p:cNvSpPr/>
          <p:nvPr userDrawn="1"/>
        </p:nvSpPr>
        <p:spPr>
          <a:xfrm>
            <a:off x="11052121" y="263047"/>
            <a:ext cx="439200" cy="439448"/>
          </a:xfrm>
          <a:prstGeom prst="ellipse">
            <a:avLst/>
          </a:prstGeom>
          <a:solidFill>
            <a:srgbClr val="EF85B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3" hasCustomPrompt="1"/>
          </p:nvPr>
        </p:nvSpPr>
        <p:spPr>
          <a:xfrm>
            <a:off x="4011933" y="1698985"/>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15" name="Espace réservé du texte 25"/>
          <p:cNvSpPr>
            <a:spLocks noGrp="1"/>
          </p:cNvSpPr>
          <p:nvPr>
            <p:ph type="body" sz="quarter" idx="16" hasCustomPrompt="1"/>
          </p:nvPr>
        </p:nvSpPr>
        <p:spPr>
          <a:xfrm>
            <a:off x="11052121" y="387934"/>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9" name="Espace réservé du tableau 17"/>
          <p:cNvSpPr>
            <a:spLocks noGrp="1"/>
          </p:cNvSpPr>
          <p:nvPr>
            <p:ph type="tbl" sz="quarter" idx="17"/>
          </p:nvPr>
        </p:nvSpPr>
        <p:spPr>
          <a:xfrm>
            <a:off x="1748367" y="2396460"/>
            <a:ext cx="8128000" cy="1855648"/>
          </a:xfrm>
          <a:prstGeom prst="rect">
            <a:avLst/>
          </a:prstGeom>
        </p:spPr>
        <p:txBody>
          <a:bodyPr/>
          <a:lstStyle/>
          <a:p>
            <a:r>
              <a:rPr lang="fr-FR"/>
              <a:t>Cliquez sur l'icône pour ajouter un tableau</a:t>
            </a:r>
          </a:p>
        </p:txBody>
      </p:sp>
      <p:sp>
        <p:nvSpPr>
          <p:cNvPr id="20"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6" name="Image 15">
            <a:extLst>
              <a:ext uri="{FF2B5EF4-FFF2-40B4-BE49-F238E27FC236}">
                <a16:creationId xmlns:a16="http://schemas.microsoft.com/office/drawing/2014/main" id="{EA96D879-372C-45D2-96F4-B478027BBF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0596389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part 7 2 tableaux">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2" name="Ellipse 21">
            <a:extLst>
              <a:ext uri="{FF2B5EF4-FFF2-40B4-BE49-F238E27FC236}">
                <a16:creationId xmlns:a16="http://schemas.microsoft.com/office/drawing/2014/main" id="{C9235A80-E3FA-4AFA-87C7-F39AACDDCAE9}"/>
              </a:ext>
            </a:extLst>
          </p:cNvPr>
          <p:cNvSpPr/>
          <p:nvPr userDrawn="1"/>
        </p:nvSpPr>
        <p:spPr>
          <a:xfrm>
            <a:off x="10353829" y="-120916"/>
            <a:ext cx="896400" cy="894814"/>
          </a:xfrm>
          <a:prstGeom prst="ellipse">
            <a:avLst/>
          </a:prstGeom>
          <a:gradFill>
            <a:gsLst>
              <a:gs pos="0">
                <a:srgbClr val="EF85B4"/>
              </a:gs>
              <a:gs pos="100000">
                <a:srgbClr val="E500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llipse 22">
            <a:extLst>
              <a:ext uri="{FF2B5EF4-FFF2-40B4-BE49-F238E27FC236}">
                <a16:creationId xmlns:a16="http://schemas.microsoft.com/office/drawing/2014/main" id="{950BB7E9-A990-4D9D-92CE-2B5AFC297C0D}"/>
              </a:ext>
            </a:extLst>
          </p:cNvPr>
          <p:cNvSpPr/>
          <p:nvPr userDrawn="1"/>
        </p:nvSpPr>
        <p:spPr>
          <a:xfrm>
            <a:off x="11052121" y="263047"/>
            <a:ext cx="439200" cy="439448"/>
          </a:xfrm>
          <a:prstGeom prst="ellipse">
            <a:avLst/>
          </a:prstGeom>
          <a:solidFill>
            <a:srgbClr val="EF85B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3" hasCustomPrompt="1"/>
          </p:nvPr>
        </p:nvSpPr>
        <p:spPr>
          <a:xfrm>
            <a:off x="870002" y="1712216"/>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15" name="Espace réservé du texte 25"/>
          <p:cNvSpPr>
            <a:spLocks noGrp="1"/>
          </p:cNvSpPr>
          <p:nvPr>
            <p:ph type="body" sz="quarter" idx="16" hasCustomPrompt="1"/>
          </p:nvPr>
        </p:nvSpPr>
        <p:spPr>
          <a:xfrm>
            <a:off x="11000334" y="362735"/>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9" name="Espace réservé du tableau 17"/>
          <p:cNvSpPr>
            <a:spLocks noGrp="1"/>
          </p:cNvSpPr>
          <p:nvPr>
            <p:ph type="tbl" sz="quarter" idx="17"/>
          </p:nvPr>
        </p:nvSpPr>
        <p:spPr>
          <a:xfrm>
            <a:off x="869999" y="2475368"/>
            <a:ext cx="4890280" cy="3747738"/>
          </a:xfrm>
          <a:prstGeom prst="rect">
            <a:avLst/>
          </a:prstGeom>
        </p:spPr>
        <p:txBody>
          <a:bodyPr/>
          <a:lstStyle/>
          <a:p>
            <a:r>
              <a:rPr lang="fr-FR"/>
              <a:t>Cliquez sur l'icône pour ajouter un tableau</a:t>
            </a:r>
          </a:p>
        </p:txBody>
      </p:sp>
      <p:sp>
        <p:nvSpPr>
          <p:cNvPr id="20"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16" name="Espace réservé du texte 25">
            <a:extLst>
              <a:ext uri="{FF2B5EF4-FFF2-40B4-BE49-F238E27FC236}">
                <a16:creationId xmlns:a16="http://schemas.microsoft.com/office/drawing/2014/main" id="{336D89EA-D36B-4482-B0FA-B6D92108ADED}"/>
              </a:ext>
            </a:extLst>
          </p:cNvPr>
          <p:cNvSpPr>
            <a:spLocks noGrp="1"/>
          </p:cNvSpPr>
          <p:nvPr>
            <p:ph type="body" sz="quarter" idx="18" hasCustomPrompt="1"/>
          </p:nvPr>
        </p:nvSpPr>
        <p:spPr>
          <a:xfrm>
            <a:off x="6787067" y="1720141"/>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7" name="Espace réservé du tableau 17">
            <a:extLst>
              <a:ext uri="{FF2B5EF4-FFF2-40B4-BE49-F238E27FC236}">
                <a16:creationId xmlns:a16="http://schemas.microsoft.com/office/drawing/2014/main" id="{DB7A9D45-D62C-4115-AF95-EA37FEFA55A3}"/>
              </a:ext>
            </a:extLst>
          </p:cNvPr>
          <p:cNvSpPr>
            <a:spLocks noGrp="1"/>
          </p:cNvSpPr>
          <p:nvPr>
            <p:ph type="tbl" sz="quarter" idx="19"/>
          </p:nvPr>
        </p:nvSpPr>
        <p:spPr>
          <a:xfrm>
            <a:off x="6787064" y="2483293"/>
            <a:ext cx="4890280" cy="3747738"/>
          </a:xfrm>
          <a:prstGeom prst="rect">
            <a:avLst/>
          </a:prstGeom>
        </p:spPr>
        <p:txBody>
          <a:bodyPr/>
          <a:lstStyle/>
          <a:p>
            <a:r>
              <a:rPr lang="fr-FR"/>
              <a:t>Cliquez sur l'icône pour ajouter un tableau</a:t>
            </a:r>
          </a:p>
        </p:txBody>
      </p:sp>
      <p:pic>
        <p:nvPicPr>
          <p:cNvPr id="18" name="Image 17">
            <a:extLst>
              <a:ext uri="{FF2B5EF4-FFF2-40B4-BE49-F238E27FC236}">
                <a16:creationId xmlns:a16="http://schemas.microsoft.com/office/drawing/2014/main" id="{2A63CFE8-46CD-4562-9F2E-651CDC50BD4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5131833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ommaire 4 bloc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720796" y="365130"/>
            <a:ext cx="4526280" cy="498087"/>
          </a:xfrm>
          <a:prstGeom prst="rect">
            <a:avLst/>
          </a:prstGeom>
        </p:spPr>
        <p:txBody>
          <a:bodyPr/>
          <a:lstStyle>
            <a:lvl1pPr>
              <a:defRPr sz="3200" b="1" i="0">
                <a:solidFill>
                  <a:srgbClr val="52646D"/>
                </a:solidFill>
                <a:latin typeface="Open Sans" charset="0"/>
                <a:ea typeface="Open Sans" charset="0"/>
                <a:cs typeface="Open Sans" charset="0"/>
              </a:defRPr>
            </a:lvl1pPr>
          </a:lstStyle>
          <a:p>
            <a:r>
              <a:rPr lang="fr-FR"/>
              <a:t>SOMMAIRE</a:t>
            </a:r>
          </a:p>
        </p:txBody>
      </p:sp>
      <p:sp>
        <p:nvSpPr>
          <p:cNvPr id="7" name="Ellipse 6"/>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9" name="Connecteur droit 8"/>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grpSp>
        <p:nvGrpSpPr>
          <p:cNvPr id="28" name="Grouper 27"/>
          <p:cNvGrpSpPr/>
          <p:nvPr userDrawn="1"/>
        </p:nvGrpSpPr>
        <p:grpSpPr>
          <a:xfrm>
            <a:off x="884384" y="1403432"/>
            <a:ext cx="666381" cy="583323"/>
            <a:chOff x="599255" y="1403427"/>
            <a:chExt cx="499785" cy="583323"/>
          </a:xfrm>
        </p:grpSpPr>
        <p:sp>
          <p:nvSpPr>
            <p:cNvPr id="11" name="Ellipse 10"/>
            <p:cNvSpPr/>
            <p:nvPr/>
          </p:nvSpPr>
          <p:spPr>
            <a:xfrm>
              <a:off x="599255" y="1403427"/>
              <a:ext cx="437400" cy="583323"/>
            </a:xfrm>
            <a:prstGeom prst="ellipse">
              <a:avLst/>
            </a:prstGeom>
            <a:gradFill>
              <a:gsLst>
                <a:gs pos="0">
                  <a:srgbClr val="0EB7D5"/>
                </a:gs>
                <a:gs pos="100000">
                  <a:srgbClr val="0261A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llipse 12"/>
            <p:cNvSpPr/>
            <p:nvPr/>
          </p:nvSpPr>
          <p:spPr>
            <a:xfrm>
              <a:off x="953240" y="1683763"/>
              <a:ext cx="145800" cy="194791"/>
            </a:xfrm>
            <a:prstGeom prst="ellipse">
              <a:avLst/>
            </a:prstGeom>
            <a:solidFill>
              <a:srgbClr val="0EB7D5">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29" name="Grouper 28"/>
          <p:cNvGrpSpPr/>
          <p:nvPr userDrawn="1"/>
        </p:nvGrpSpPr>
        <p:grpSpPr>
          <a:xfrm>
            <a:off x="905336" y="3584563"/>
            <a:ext cx="671259" cy="583323"/>
            <a:chOff x="599255" y="3366555"/>
            <a:chExt cx="503444" cy="583323"/>
          </a:xfrm>
        </p:grpSpPr>
        <p:sp>
          <p:nvSpPr>
            <p:cNvPr id="15" name="Ellipse 14"/>
            <p:cNvSpPr/>
            <p:nvPr/>
          </p:nvSpPr>
          <p:spPr>
            <a:xfrm>
              <a:off x="599255" y="3366555"/>
              <a:ext cx="437400" cy="583323"/>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Ellipse 16"/>
            <p:cNvSpPr/>
            <p:nvPr/>
          </p:nvSpPr>
          <p:spPr>
            <a:xfrm>
              <a:off x="956899" y="3658217"/>
              <a:ext cx="145800" cy="194791"/>
            </a:xfrm>
            <a:prstGeom prst="ellipse">
              <a:avLst/>
            </a:prstGeom>
            <a:solidFill>
              <a:srgbClr val="E1E15A">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35" name="Grouper 34"/>
          <p:cNvGrpSpPr/>
          <p:nvPr userDrawn="1"/>
        </p:nvGrpSpPr>
        <p:grpSpPr>
          <a:xfrm>
            <a:off x="6231317" y="1403432"/>
            <a:ext cx="665323" cy="583323"/>
            <a:chOff x="4593741" y="1403427"/>
            <a:chExt cx="498992" cy="583323"/>
          </a:xfrm>
        </p:grpSpPr>
        <p:sp>
          <p:nvSpPr>
            <p:cNvPr id="19" name="Ellipse 18"/>
            <p:cNvSpPr/>
            <p:nvPr/>
          </p:nvSpPr>
          <p:spPr>
            <a:xfrm>
              <a:off x="4593741" y="1403427"/>
              <a:ext cx="437400" cy="583323"/>
            </a:xfrm>
            <a:prstGeom prst="ellipse">
              <a:avLst/>
            </a:prstGeom>
            <a:gradFill>
              <a:gsLst>
                <a:gs pos="0">
                  <a:srgbClr val="A0D4D1"/>
                </a:gs>
                <a:gs pos="100000">
                  <a:srgbClr val="00ABA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1" name="Ellipse 20"/>
            <p:cNvSpPr/>
            <p:nvPr/>
          </p:nvSpPr>
          <p:spPr>
            <a:xfrm>
              <a:off x="4946933" y="1695089"/>
              <a:ext cx="145800" cy="194791"/>
            </a:xfrm>
            <a:prstGeom prst="ellipse">
              <a:avLst/>
            </a:prstGeom>
            <a:solidFill>
              <a:srgbClr val="A0D4D1">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36" name="Grouper 35"/>
          <p:cNvGrpSpPr/>
          <p:nvPr userDrawn="1"/>
        </p:nvGrpSpPr>
        <p:grpSpPr>
          <a:xfrm>
            <a:off x="6231317" y="3584563"/>
            <a:ext cx="653383" cy="583323"/>
            <a:chOff x="4593741" y="3366555"/>
            <a:chExt cx="490037" cy="583323"/>
          </a:xfrm>
        </p:grpSpPr>
        <p:sp>
          <p:nvSpPr>
            <p:cNvPr id="23" name="Ellipse 22"/>
            <p:cNvSpPr/>
            <p:nvPr/>
          </p:nvSpPr>
          <p:spPr>
            <a:xfrm>
              <a:off x="4593741" y="3366555"/>
              <a:ext cx="437400" cy="583323"/>
            </a:xfrm>
            <a:prstGeom prst="ellipse">
              <a:avLst/>
            </a:prstGeom>
            <a:gradFill>
              <a:gsLst>
                <a:gs pos="0">
                  <a:srgbClr val="BDBE98"/>
                </a:gs>
                <a:gs pos="100000">
                  <a:srgbClr val="7D82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5" name="Ellipse 24"/>
            <p:cNvSpPr/>
            <p:nvPr/>
          </p:nvSpPr>
          <p:spPr>
            <a:xfrm>
              <a:off x="4937978" y="3669441"/>
              <a:ext cx="145800" cy="194791"/>
            </a:xfrm>
            <a:prstGeom prst="ellipse">
              <a:avLst/>
            </a:prstGeom>
            <a:solidFill>
              <a:srgbClr val="BDBE98">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sp>
        <p:nvSpPr>
          <p:cNvPr id="30" name="Espace réservé du texte 25"/>
          <p:cNvSpPr>
            <a:spLocks noGrp="1"/>
          </p:cNvSpPr>
          <p:nvPr userDrawn="1">
            <p:ph type="body" sz="quarter" idx="15" hasCustomPrompt="1"/>
          </p:nvPr>
        </p:nvSpPr>
        <p:spPr>
          <a:xfrm>
            <a:off x="801539" y="1552805"/>
            <a:ext cx="772703" cy="388570"/>
          </a:xfrm>
          <a:prstGeom prst="rect">
            <a:avLst/>
          </a:prstGeom>
        </p:spPr>
        <p:txBody>
          <a:bodyPr/>
          <a:lstStyle>
            <a:lvl1pPr marL="0" indent="0" algn="ctr">
              <a:buNone/>
              <a:defRPr sz="2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sp>
        <p:nvSpPr>
          <p:cNvPr id="34" name="Espace réservé du texte 25"/>
          <p:cNvSpPr>
            <a:spLocks noGrp="1"/>
          </p:cNvSpPr>
          <p:nvPr userDrawn="1">
            <p:ph type="body" sz="quarter" idx="16" hasCustomPrompt="1"/>
          </p:nvPr>
        </p:nvSpPr>
        <p:spPr>
          <a:xfrm>
            <a:off x="801539" y="3710158"/>
            <a:ext cx="772703" cy="388570"/>
          </a:xfrm>
          <a:prstGeom prst="rect">
            <a:avLst/>
          </a:prstGeom>
        </p:spPr>
        <p:txBody>
          <a:bodyPr/>
          <a:lstStyle>
            <a:lvl1pPr marL="0" indent="0" algn="ctr">
              <a:buNone/>
              <a:defRPr sz="2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37" name="Espace réservé du texte 25"/>
          <p:cNvSpPr>
            <a:spLocks noGrp="1"/>
          </p:cNvSpPr>
          <p:nvPr>
            <p:ph type="body" sz="quarter" idx="17" hasCustomPrompt="1"/>
          </p:nvPr>
        </p:nvSpPr>
        <p:spPr>
          <a:xfrm>
            <a:off x="6124991" y="1552805"/>
            <a:ext cx="772703" cy="388570"/>
          </a:xfrm>
          <a:prstGeom prst="rect">
            <a:avLst/>
          </a:prstGeom>
        </p:spPr>
        <p:txBody>
          <a:bodyPr/>
          <a:lstStyle>
            <a:lvl1pPr marL="0" indent="0" algn="ctr">
              <a:buNone/>
              <a:defRPr sz="2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03</a:t>
            </a:r>
          </a:p>
        </p:txBody>
      </p:sp>
      <p:sp>
        <p:nvSpPr>
          <p:cNvPr id="38" name="Espace réservé du texte 25"/>
          <p:cNvSpPr>
            <a:spLocks noGrp="1"/>
          </p:cNvSpPr>
          <p:nvPr>
            <p:ph type="body" sz="quarter" idx="18" hasCustomPrompt="1"/>
          </p:nvPr>
        </p:nvSpPr>
        <p:spPr>
          <a:xfrm>
            <a:off x="6124990" y="3710158"/>
            <a:ext cx="772703" cy="388570"/>
          </a:xfrm>
          <a:prstGeom prst="rect">
            <a:avLst/>
          </a:prstGeom>
        </p:spPr>
        <p:txBody>
          <a:bodyPr/>
          <a:lstStyle>
            <a:lvl1pPr marL="0" indent="0" algn="ctr">
              <a:buNone/>
              <a:defRPr sz="2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42" name="Espace réservé du texte 25"/>
          <p:cNvSpPr>
            <a:spLocks noGrp="1"/>
          </p:cNvSpPr>
          <p:nvPr>
            <p:ph type="body" sz="quarter" idx="13" hasCustomPrompt="1"/>
          </p:nvPr>
        </p:nvSpPr>
        <p:spPr>
          <a:xfrm>
            <a:off x="1857162" y="155970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44" name="Espace réservé du texte 25"/>
          <p:cNvSpPr>
            <a:spLocks noGrp="1"/>
          </p:cNvSpPr>
          <p:nvPr>
            <p:ph type="body" sz="quarter" idx="19" hasCustomPrompt="1"/>
          </p:nvPr>
        </p:nvSpPr>
        <p:spPr>
          <a:xfrm>
            <a:off x="1872957" y="1914838"/>
            <a:ext cx="3936831" cy="131847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000" b="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p:txBody>
      </p:sp>
      <p:sp>
        <p:nvSpPr>
          <p:cNvPr id="45" name="Espace réservé du texte 25"/>
          <p:cNvSpPr>
            <a:spLocks noGrp="1"/>
          </p:cNvSpPr>
          <p:nvPr>
            <p:ph type="body" sz="quarter" idx="20" hasCustomPrompt="1"/>
          </p:nvPr>
        </p:nvSpPr>
        <p:spPr>
          <a:xfrm>
            <a:off x="7234561" y="1559705"/>
            <a:ext cx="3936831" cy="313234"/>
          </a:xfrm>
          <a:prstGeom prst="rect">
            <a:avLst/>
          </a:prstGeom>
        </p:spPr>
        <p:txBody>
          <a:bodyPr/>
          <a:lstStyle>
            <a:lvl1pPr marL="0" indent="0">
              <a:buNone/>
              <a:defRPr sz="1500" b="1">
                <a:solidFill>
                  <a:srgbClr val="00ABA0"/>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46" name="Espace réservé du texte 25"/>
          <p:cNvSpPr>
            <a:spLocks noGrp="1"/>
          </p:cNvSpPr>
          <p:nvPr>
            <p:ph type="body" sz="quarter" idx="21" hasCustomPrompt="1"/>
          </p:nvPr>
        </p:nvSpPr>
        <p:spPr>
          <a:xfrm>
            <a:off x="7250355" y="1914838"/>
            <a:ext cx="3936831" cy="131847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000" b="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p:txBody>
      </p:sp>
      <p:sp>
        <p:nvSpPr>
          <p:cNvPr id="47" name="Espace réservé du texte 25"/>
          <p:cNvSpPr>
            <a:spLocks noGrp="1"/>
          </p:cNvSpPr>
          <p:nvPr>
            <p:ph type="body" sz="quarter" idx="22" hasCustomPrompt="1"/>
          </p:nvPr>
        </p:nvSpPr>
        <p:spPr>
          <a:xfrm>
            <a:off x="1857162" y="3728739"/>
            <a:ext cx="3936831" cy="313234"/>
          </a:xfrm>
          <a:prstGeom prst="rect">
            <a:avLst/>
          </a:prstGeom>
        </p:spPr>
        <p:txBody>
          <a:bodyPr/>
          <a:lstStyle>
            <a:lvl1pPr marL="0" indent="0">
              <a:buNone/>
              <a:defRPr sz="1500" b="1">
                <a:solidFill>
                  <a:srgbClr val="98C21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48" name="Espace réservé du texte 25"/>
          <p:cNvSpPr>
            <a:spLocks noGrp="1"/>
          </p:cNvSpPr>
          <p:nvPr>
            <p:ph type="body" sz="quarter" idx="23" hasCustomPrompt="1"/>
          </p:nvPr>
        </p:nvSpPr>
        <p:spPr>
          <a:xfrm>
            <a:off x="1872957" y="4083872"/>
            <a:ext cx="3936831" cy="131847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000" b="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p:txBody>
      </p:sp>
      <p:sp>
        <p:nvSpPr>
          <p:cNvPr id="49" name="Espace réservé du texte 25"/>
          <p:cNvSpPr>
            <a:spLocks noGrp="1"/>
          </p:cNvSpPr>
          <p:nvPr>
            <p:ph type="body" sz="quarter" idx="24" hasCustomPrompt="1"/>
          </p:nvPr>
        </p:nvSpPr>
        <p:spPr>
          <a:xfrm>
            <a:off x="7234561" y="3728739"/>
            <a:ext cx="3936831" cy="313234"/>
          </a:xfrm>
          <a:prstGeom prst="rect">
            <a:avLst/>
          </a:prstGeom>
        </p:spPr>
        <p:txBody>
          <a:bodyPr/>
          <a:lstStyle>
            <a:lvl1pPr marL="0" indent="0">
              <a:buNone/>
              <a:defRPr sz="1500" b="1">
                <a:solidFill>
                  <a:srgbClr val="7D827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50" name="Espace réservé du texte 25"/>
          <p:cNvSpPr>
            <a:spLocks noGrp="1"/>
          </p:cNvSpPr>
          <p:nvPr>
            <p:ph type="body" sz="quarter" idx="25" hasCustomPrompt="1"/>
          </p:nvPr>
        </p:nvSpPr>
        <p:spPr>
          <a:xfrm>
            <a:off x="7250355" y="4083872"/>
            <a:ext cx="3936831" cy="131847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000" b="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p:txBody>
      </p:sp>
      <p:sp>
        <p:nvSpPr>
          <p:cNvPr id="5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3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2" name="Image 31">
            <a:extLst>
              <a:ext uri="{FF2B5EF4-FFF2-40B4-BE49-F238E27FC236}">
                <a16:creationId xmlns:a16="http://schemas.microsoft.com/office/drawing/2014/main" id="{8B0CA1A4-004F-4711-A937-E78C068D16C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69237" y="6236872"/>
            <a:ext cx="1263226" cy="631614"/>
          </a:xfrm>
          <a:prstGeom prst="rect">
            <a:avLst/>
          </a:prstGeom>
        </p:spPr>
      </p:pic>
    </p:spTree>
    <p:extLst>
      <p:ext uri="{BB962C8B-B14F-4D97-AF65-F5344CB8AC3E}">
        <p14:creationId xmlns:p14="http://schemas.microsoft.com/office/powerpoint/2010/main" val="5460524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part 7 pictos 3 bulles 1 carré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35" name="Ellipse 34">
            <a:extLst>
              <a:ext uri="{FF2B5EF4-FFF2-40B4-BE49-F238E27FC236}">
                <a16:creationId xmlns:a16="http://schemas.microsoft.com/office/drawing/2014/main" id="{87671DD9-09E3-41A9-A253-A86EC74E9B3A}"/>
              </a:ext>
            </a:extLst>
          </p:cNvPr>
          <p:cNvSpPr/>
          <p:nvPr userDrawn="1"/>
        </p:nvSpPr>
        <p:spPr>
          <a:xfrm>
            <a:off x="10353829" y="-120916"/>
            <a:ext cx="896400" cy="894814"/>
          </a:xfrm>
          <a:prstGeom prst="ellipse">
            <a:avLst/>
          </a:prstGeom>
          <a:gradFill>
            <a:gsLst>
              <a:gs pos="0">
                <a:srgbClr val="EF85B4"/>
              </a:gs>
              <a:gs pos="100000">
                <a:srgbClr val="E500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6" name="Ellipse 35">
            <a:extLst>
              <a:ext uri="{FF2B5EF4-FFF2-40B4-BE49-F238E27FC236}">
                <a16:creationId xmlns:a16="http://schemas.microsoft.com/office/drawing/2014/main" id="{B7B7A805-348B-4553-BA10-5ADBA03485A0}"/>
              </a:ext>
            </a:extLst>
          </p:cNvPr>
          <p:cNvSpPr/>
          <p:nvPr userDrawn="1"/>
        </p:nvSpPr>
        <p:spPr>
          <a:xfrm>
            <a:off x="11052121" y="263047"/>
            <a:ext cx="439200" cy="439448"/>
          </a:xfrm>
          <a:prstGeom prst="ellipse">
            <a:avLst/>
          </a:prstGeom>
          <a:solidFill>
            <a:srgbClr val="EF85B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1" name="Ellipse 30">
            <a:extLst>
              <a:ext uri="{FF2B5EF4-FFF2-40B4-BE49-F238E27FC236}">
                <a16:creationId xmlns:a16="http://schemas.microsoft.com/office/drawing/2014/main" id="{403BCA1F-77E2-437D-9471-97E319B7C7CA}"/>
              </a:ext>
            </a:extLst>
          </p:cNvPr>
          <p:cNvSpPr/>
          <p:nvPr userDrawn="1"/>
        </p:nvSpPr>
        <p:spPr>
          <a:xfrm>
            <a:off x="1240533" y="2284190"/>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2" name="Ellipse 31">
            <a:extLst>
              <a:ext uri="{FF2B5EF4-FFF2-40B4-BE49-F238E27FC236}">
                <a16:creationId xmlns:a16="http://schemas.microsoft.com/office/drawing/2014/main" id="{20C21685-0EE2-4182-8F91-B68F4F704A44}"/>
              </a:ext>
            </a:extLst>
          </p:cNvPr>
          <p:cNvSpPr/>
          <p:nvPr userDrawn="1"/>
        </p:nvSpPr>
        <p:spPr>
          <a:xfrm>
            <a:off x="6570633" y="2284190"/>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3" name="Ellipse 32">
            <a:extLst>
              <a:ext uri="{FF2B5EF4-FFF2-40B4-BE49-F238E27FC236}">
                <a16:creationId xmlns:a16="http://schemas.microsoft.com/office/drawing/2014/main" id="{2A904AEF-5270-47EE-A187-238A2C3AD78A}"/>
              </a:ext>
            </a:extLst>
          </p:cNvPr>
          <p:cNvSpPr/>
          <p:nvPr userDrawn="1"/>
        </p:nvSpPr>
        <p:spPr>
          <a:xfrm>
            <a:off x="3894781" y="2284190"/>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Shape 513">
            <a:extLst>
              <a:ext uri="{FF2B5EF4-FFF2-40B4-BE49-F238E27FC236}">
                <a16:creationId xmlns:a16="http://schemas.microsoft.com/office/drawing/2014/main" id="{0425C9BE-26A4-4D67-BA63-FD9C86943012}"/>
              </a:ext>
            </a:extLst>
          </p:cNvPr>
          <p:cNvSpPr/>
          <p:nvPr userDrawn="1"/>
        </p:nvSpPr>
        <p:spPr>
          <a:xfrm>
            <a:off x="9206005" y="2318564"/>
            <a:ext cx="1436400" cy="1436049"/>
          </a:xfrm>
          <a:prstGeom prst="rect">
            <a:avLst/>
          </a:prstGeom>
          <a:gradFill>
            <a:gsLst>
              <a:gs pos="0">
                <a:srgbClr val="EF85B4"/>
              </a:gs>
              <a:gs pos="100000">
                <a:srgbClr val="E50071"/>
              </a:gs>
            </a:gsLst>
            <a:lin ang="5400000" scaled="1"/>
          </a:gradFill>
          <a:ln w="12700">
            <a:miter lim="400000"/>
          </a:ln>
        </p:spPr>
        <p:txBody>
          <a:bodyPr lIns="22860" rIns="22860" anchor="ctr"/>
          <a:lstStyle/>
          <a:p>
            <a:pPr>
              <a:lnSpc>
                <a:spcPct val="100000"/>
              </a:lnSpc>
              <a:defRPr sz="3000">
                <a:solidFill>
                  <a:srgbClr val="FFFFFF"/>
                </a:solidFill>
              </a:defRPr>
            </a:pPr>
            <a:endParaRPr sz="1500"/>
          </a:p>
        </p:txBody>
      </p:sp>
      <p:sp>
        <p:nvSpPr>
          <p:cNvPr id="7"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8" name="Connecteur droit 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9" name="Ellipse 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15" name="Espace réservé du texte 25"/>
          <p:cNvSpPr>
            <a:spLocks noGrp="1"/>
          </p:cNvSpPr>
          <p:nvPr>
            <p:ph type="body" sz="quarter" idx="16" hasCustomPrompt="1"/>
          </p:nvPr>
        </p:nvSpPr>
        <p:spPr>
          <a:xfrm>
            <a:off x="11052121" y="365130"/>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pic>
        <p:nvPicPr>
          <p:cNvPr id="20" name="Image 1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0533" y="2436610"/>
            <a:ext cx="1442720" cy="1082040"/>
          </a:xfrm>
          <a:prstGeom prst="rect">
            <a:avLst/>
          </a:prstGeom>
        </p:spPr>
      </p:pic>
      <p:pic>
        <p:nvPicPr>
          <p:cNvPr id="21" name="Imag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910932" y="2436610"/>
            <a:ext cx="1442720" cy="1082040"/>
          </a:xfrm>
          <a:prstGeom prst="rect">
            <a:avLst/>
          </a:prstGeom>
        </p:spPr>
      </p:pic>
      <p:pic>
        <p:nvPicPr>
          <p:cNvPr id="22" name="Image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570633" y="2436610"/>
            <a:ext cx="1442720" cy="1082040"/>
          </a:xfrm>
          <a:prstGeom prst="rect">
            <a:avLst/>
          </a:prstGeom>
        </p:spPr>
      </p:pic>
      <p:pic>
        <p:nvPicPr>
          <p:cNvPr id="23" name="Image 2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197497" y="2478507"/>
            <a:ext cx="1442720" cy="1082040"/>
          </a:xfrm>
          <a:prstGeom prst="rect">
            <a:avLst/>
          </a:prstGeom>
        </p:spPr>
      </p:pic>
      <p:sp>
        <p:nvSpPr>
          <p:cNvPr id="24" name="Espace réservé du texte 25"/>
          <p:cNvSpPr>
            <a:spLocks noGrp="1"/>
          </p:cNvSpPr>
          <p:nvPr>
            <p:ph type="body" sz="quarter" idx="13" hasCustomPrompt="1"/>
          </p:nvPr>
        </p:nvSpPr>
        <p:spPr>
          <a:xfrm>
            <a:off x="4011933" y="1698985"/>
            <a:ext cx="3936831" cy="313234"/>
          </a:xfrm>
          <a:prstGeom prst="rect">
            <a:avLst/>
          </a:prstGeom>
        </p:spPr>
        <p:txBody>
          <a:bodyPr/>
          <a:lstStyle>
            <a:lvl1pPr marL="0" indent="0" algn="ctr">
              <a:buNone/>
              <a:defRPr sz="1500" b="1">
                <a:solidFill>
                  <a:srgbClr val="E5007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8" name="Espace réservé du texte 36"/>
          <p:cNvSpPr>
            <a:spLocks noGrp="1"/>
          </p:cNvSpPr>
          <p:nvPr>
            <p:ph type="body" sz="quarter" idx="32" hasCustomPrompt="1"/>
          </p:nvPr>
        </p:nvSpPr>
        <p:spPr>
          <a:xfrm>
            <a:off x="970112"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0" name="Espace réservé du texte 36"/>
          <p:cNvSpPr>
            <a:spLocks noGrp="1"/>
          </p:cNvSpPr>
          <p:nvPr>
            <p:ph type="body" sz="quarter" idx="34" hasCustomPrompt="1"/>
          </p:nvPr>
        </p:nvSpPr>
        <p:spPr>
          <a:xfrm>
            <a:off x="3727156"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2" name="Espace réservé du texte 36"/>
          <p:cNvSpPr>
            <a:spLocks noGrp="1"/>
          </p:cNvSpPr>
          <p:nvPr>
            <p:ph type="body" sz="quarter" idx="36" hasCustomPrompt="1"/>
          </p:nvPr>
        </p:nvSpPr>
        <p:spPr>
          <a:xfrm>
            <a:off x="6422044"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4" name="Espace réservé du texte 36"/>
          <p:cNvSpPr>
            <a:spLocks noGrp="1"/>
          </p:cNvSpPr>
          <p:nvPr>
            <p:ph type="body" sz="quarter" idx="38" hasCustomPrompt="1"/>
          </p:nvPr>
        </p:nvSpPr>
        <p:spPr>
          <a:xfrm>
            <a:off x="8961496"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7" name="Espace réservé du texte 53"/>
          <p:cNvSpPr>
            <a:spLocks noGrp="1"/>
          </p:cNvSpPr>
          <p:nvPr>
            <p:ph type="body" sz="quarter" idx="49"/>
          </p:nvPr>
        </p:nvSpPr>
        <p:spPr>
          <a:xfrm>
            <a:off x="970111"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8" name="Espace réservé du texte 53"/>
          <p:cNvSpPr>
            <a:spLocks noGrp="1"/>
          </p:cNvSpPr>
          <p:nvPr>
            <p:ph type="body" sz="quarter" idx="50"/>
          </p:nvPr>
        </p:nvSpPr>
        <p:spPr>
          <a:xfrm>
            <a:off x="3727157"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9" name="Espace réservé du texte 53"/>
          <p:cNvSpPr>
            <a:spLocks noGrp="1"/>
          </p:cNvSpPr>
          <p:nvPr>
            <p:ph type="body" sz="quarter" idx="51"/>
          </p:nvPr>
        </p:nvSpPr>
        <p:spPr>
          <a:xfrm>
            <a:off x="6422046"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0" name="Espace réservé du texte 53"/>
          <p:cNvSpPr>
            <a:spLocks noGrp="1"/>
          </p:cNvSpPr>
          <p:nvPr>
            <p:ph type="body" sz="quarter" idx="52"/>
          </p:nvPr>
        </p:nvSpPr>
        <p:spPr>
          <a:xfrm>
            <a:off x="8961495"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0" name="Image 29">
            <a:extLst>
              <a:ext uri="{FF2B5EF4-FFF2-40B4-BE49-F238E27FC236}">
                <a16:creationId xmlns:a16="http://schemas.microsoft.com/office/drawing/2014/main" id="{E2D9FCB7-5211-4BE2-B76F-CF138EC30574}"/>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0975259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part 7 4 chiffres et texte">
    <p:bg>
      <p:bgPr>
        <a:solidFill>
          <a:schemeClr val="bg1">
            <a:lumMod val="95000"/>
            <a:alpha val="97000"/>
          </a:schemeClr>
        </a:solidFill>
        <a:effectLst/>
      </p:bgPr>
    </p:bg>
    <p:spTree>
      <p:nvGrpSpPr>
        <p:cNvPr id="1" name=""/>
        <p:cNvGrpSpPr/>
        <p:nvPr/>
      </p:nvGrpSpPr>
      <p:grpSpPr>
        <a:xfrm>
          <a:off x="0" y="0"/>
          <a:ext cx="0" cy="0"/>
          <a:chOff x="0" y="0"/>
          <a:chExt cx="0" cy="0"/>
        </a:xfrm>
      </p:grpSpPr>
      <p:sp>
        <p:nvSpPr>
          <p:cNvPr id="35" name="Ellipse 34">
            <a:extLst>
              <a:ext uri="{FF2B5EF4-FFF2-40B4-BE49-F238E27FC236}">
                <a16:creationId xmlns:a16="http://schemas.microsoft.com/office/drawing/2014/main" id="{8F441560-6E02-4E6B-807C-CCF9CFCF1B31}"/>
              </a:ext>
            </a:extLst>
          </p:cNvPr>
          <p:cNvSpPr/>
          <p:nvPr userDrawn="1"/>
        </p:nvSpPr>
        <p:spPr>
          <a:xfrm>
            <a:off x="10353829" y="-120916"/>
            <a:ext cx="896400" cy="894814"/>
          </a:xfrm>
          <a:prstGeom prst="ellipse">
            <a:avLst/>
          </a:prstGeom>
          <a:gradFill>
            <a:gsLst>
              <a:gs pos="0">
                <a:srgbClr val="EF85B4"/>
              </a:gs>
              <a:gs pos="100000">
                <a:srgbClr val="E500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6" name="Ellipse 35">
            <a:extLst>
              <a:ext uri="{FF2B5EF4-FFF2-40B4-BE49-F238E27FC236}">
                <a16:creationId xmlns:a16="http://schemas.microsoft.com/office/drawing/2014/main" id="{F0B077CD-7F80-4BF2-8877-9F217BA76EDB}"/>
              </a:ext>
            </a:extLst>
          </p:cNvPr>
          <p:cNvSpPr/>
          <p:nvPr userDrawn="1"/>
        </p:nvSpPr>
        <p:spPr>
          <a:xfrm>
            <a:off x="11052121" y="263047"/>
            <a:ext cx="439200" cy="439448"/>
          </a:xfrm>
          <a:prstGeom prst="ellipse">
            <a:avLst/>
          </a:prstGeom>
          <a:solidFill>
            <a:srgbClr val="EF85B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1" name="Shape 512">
            <a:extLst>
              <a:ext uri="{FF2B5EF4-FFF2-40B4-BE49-F238E27FC236}">
                <a16:creationId xmlns:a16="http://schemas.microsoft.com/office/drawing/2014/main" id="{4E26C676-7070-4267-95A9-C50D89BFEBB4}"/>
              </a:ext>
            </a:extLst>
          </p:cNvPr>
          <p:cNvSpPr/>
          <p:nvPr userDrawn="1"/>
        </p:nvSpPr>
        <p:spPr>
          <a:xfrm>
            <a:off x="4998461" y="2499385"/>
            <a:ext cx="1544400" cy="1542736"/>
          </a:xfrm>
          <a:prstGeom prst="rect">
            <a:avLst/>
          </a:prstGeom>
          <a:gradFill>
            <a:gsLst>
              <a:gs pos="0">
                <a:srgbClr val="52646D"/>
              </a:gs>
              <a:gs pos="100000">
                <a:srgbClr val="52646D">
                  <a:lumMod val="61000"/>
                </a:srgbClr>
              </a:gs>
            </a:gsLst>
            <a:lin ang="5400000" scaled="1"/>
          </a:gradFill>
          <a:ln w="12700">
            <a:miter lim="400000"/>
          </a:ln>
        </p:spPr>
        <p:txBody>
          <a:bodyPr lIns="22860" rIns="22860" anchor="ctr"/>
          <a:lstStyle/>
          <a:p>
            <a:pPr>
              <a:lnSpc>
                <a:spcPct val="100000"/>
              </a:lnSpc>
              <a:defRPr sz="3000">
                <a:solidFill>
                  <a:srgbClr val="FFFFFF"/>
                </a:solidFill>
              </a:defRPr>
            </a:pPr>
            <a:endParaRPr sz="1500"/>
          </a:p>
        </p:txBody>
      </p:sp>
      <p:sp>
        <p:nvSpPr>
          <p:cNvPr id="32" name="Ellipse 31">
            <a:extLst>
              <a:ext uri="{FF2B5EF4-FFF2-40B4-BE49-F238E27FC236}">
                <a16:creationId xmlns:a16="http://schemas.microsoft.com/office/drawing/2014/main" id="{E1A4EDAE-F13C-46F9-8375-1ACE8526CBCB}"/>
              </a:ext>
            </a:extLst>
          </p:cNvPr>
          <p:cNvSpPr/>
          <p:nvPr userDrawn="1"/>
        </p:nvSpPr>
        <p:spPr>
          <a:xfrm>
            <a:off x="2528733" y="2552728"/>
            <a:ext cx="1483200" cy="14834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3" name="Ellipse 32">
            <a:extLst>
              <a:ext uri="{FF2B5EF4-FFF2-40B4-BE49-F238E27FC236}">
                <a16:creationId xmlns:a16="http://schemas.microsoft.com/office/drawing/2014/main" id="{1C745859-E9CB-4C44-B906-72D78E898B12}"/>
              </a:ext>
            </a:extLst>
          </p:cNvPr>
          <p:cNvSpPr/>
          <p:nvPr userDrawn="1"/>
        </p:nvSpPr>
        <p:spPr>
          <a:xfrm>
            <a:off x="7273841" y="2655865"/>
            <a:ext cx="1278000" cy="1277140"/>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Ellipse 33">
            <a:extLst>
              <a:ext uri="{FF2B5EF4-FFF2-40B4-BE49-F238E27FC236}">
                <a16:creationId xmlns:a16="http://schemas.microsoft.com/office/drawing/2014/main" id="{0163311C-F0B3-4122-945E-702F1EA77EB2}"/>
              </a:ext>
            </a:extLst>
          </p:cNvPr>
          <p:cNvSpPr/>
          <p:nvPr userDrawn="1"/>
        </p:nvSpPr>
        <p:spPr>
          <a:xfrm>
            <a:off x="9156485" y="2777067"/>
            <a:ext cx="1033200" cy="1034736"/>
          </a:xfrm>
          <a:prstGeom prst="ellipse">
            <a:avLst/>
          </a:prstGeom>
          <a:gradFill>
            <a:gsLst>
              <a:gs pos="0">
                <a:srgbClr val="BDBE98"/>
              </a:gs>
              <a:gs pos="100000">
                <a:srgbClr val="7D82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18"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9" name="Espace réservé du texte 25"/>
          <p:cNvSpPr>
            <a:spLocks noGrp="1"/>
          </p:cNvSpPr>
          <p:nvPr>
            <p:ph type="body" sz="quarter" idx="26" hasCustomPrompt="1"/>
          </p:nvPr>
        </p:nvSpPr>
        <p:spPr>
          <a:xfrm>
            <a:off x="2289596" y="3026184"/>
            <a:ext cx="1977885"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0" name="Espace réservé du texte 25"/>
          <p:cNvSpPr>
            <a:spLocks noGrp="1"/>
          </p:cNvSpPr>
          <p:nvPr>
            <p:ph type="body" sz="quarter" idx="27" hasCustomPrompt="1"/>
          </p:nvPr>
        </p:nvSpPr>
        <p:spPr>
          <a:xfrm>
            <a:off x="4726372" y="3026184"/>
            <a:ext cx="1977885"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1" name="Espace réservé du texte 25"/>
          <p:cNvSpPr>
            <a:spLocks noGrp="1"/>
          </p:cNvSpPr>
          <p:nvPr>
            <p:ph type="body" sz="quarter" idx="28" hasCustomPrompt="1"/>
          </p:nvPr>
        </p:nvSpPr>
        <p:spPr>
          <a:xfrm>
            <a:off x="7079008" y="3026184"/>
            <a:ext cx="1702853"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2" name="Espace réservé du texte 25"/>
          <p:cNvSpPr>
            <a:spLocks noGrp="1"/>
          </p:cNvSpPr>
          <p:nvPr>
            <p:ph type="body" sz="quarter" idx="29" hasCustomPrompt="1"/>
          </p:nvPr>
        </p:nvSpPr>
        <p:spPr>
          <a:xfrm>
            <a:off x="9001107" y="3026184"/>
            <a:ext cx="1379648"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3" name="Espace réservé du texte 53"/>
          <p:cNvSpPr>
            <a:spLocks noGrp="1"/>
          </p:cNvSpPr>
          <p:nvPr>
            <p:ph type="body" sz="quarter" idx="49"/>
          </p:nvPr>
        </p:nvSpPr>
        <p:spPr>
          <a:xfrm>
            <a:off x="2349091"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25"/>
          <p:cNvSpPr>
            <a:spLocks noGrp="1"/>
          </p:cNvSpPr>
          <p:nvPr>
            <p:ph type="body" sz="quarter" idx="13" hasCustomPrompt="1"/>
          </p:nvPr>
        </p:nvSpPr>
        <p:spPr>
          <a:xfrm>
            <a:off x="4011933" y="1698985"/>
            <a:ext cx="3936831" cy="313234"/>
          </a:xfrm>
          <a:prstGeom prst="rect">
            <a:avLst/>
          </a:prstGeom>
          <a:noFill/>
        </p:spPr>
        <p:txBody>
          <a:bodyPr/>
          <a:lstStyle>
            <a:lvl1pPr marL="0" indent="0" algn="ctr">
              <a:buNone/>
              <a:defRPr sz="1500" b="1">
                <a:solidFill>
                  <a:srgbClr val="E5007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5" name="Espace réservé du texte 53"/>
          <p:cNvSpPr>
            <a:spLocks noGrp="1"/>
          </p:cNvSpPr>
          <p:nvPr>
            <p:ph type="body" sz="quarter" idx="50"/>
          </p:nvPr>
        </p:nvSpPr>
        <p:spPr>
          <a:xfrm>
            <a:off x="4815354"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6" name="Espace réservé du texte 53"/>
          <p:cNvSpPr>
            <a:spLocks noGrp="1"/>
          </p:cNvSpPr>
          <p:nvPr>
            <p:ph type="body" sz="quarter" idx="51"/>
          </p:nvPr>
        </p:nvSpPr>
        <p:spPr>
          <a:xfrm>
            <a:off x="7019315"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7" name="Espace réservé du texte 53"/>
          <p:cNvSpPr>
            <a:spLocks noGrp="1"/>
          </p:cNvSpPr>
          <p:nvPr>
            <p:ph type="body" sz="quarter" idx="52"/>
          </p:nvPr>
        </p:nvSpPr>
        <p:spPr>
          <a:xfrm>
            <a:off x="8824683"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0" name="Image 29">
            <a:extLst>
              <a:ext uri="{FF2B5EF4-FFF2-40B4-BE49-F238E27FC236}">
                <a16:creationId xmlns:a16="http://schemas.microsoft.com/office/drawing/2014/main" id="{5EA2A63F-FA0A-4C03-95A5-6515F1940A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3260437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part 7 2 pictos/chiffres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7" name="Ellipse 26">
            <a:extLst>
              <a:ext uri="{FF2B5EF4-FFF2-40B4-BE49-F238E27FC236}">
                <a16:creationId xmlns:a16="http://schemas.microsoft.com/office/drawing/2014/main" id="{9125A792-A4D8-46A8-84E8-23D3554BCCA9}"/>
              </a:ext>
            </a:extLst>
          </p:cNvPr>
          <p:cNvSpPr/>
          <p:nvPr userDrawn="1"/>
        </p:nvSpPr>
        <p:spPr>
          <a:xfrm>
            <a:off x="10353829" y="-120916"/>
            <a:ext cx="896400" cy="894814"/>
          </a:xfrm>
          <a:prstGeom prst="ellipse">
            <a:avLst/>
          </a:prstGeom>
          <a:gradFill>
            <a:gsLst>
              <a:gs pos="0">
                <a:srgbClr val="EF85B4"/>
              </a:gs>
              <a:gs pos="100000">
                <a:srgbClr val="E500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8" name="Ellipse 27">
            <a:extLst>
              <a:ext uri="{FF2B5EF4-FFF2-40B4-BE49-F238E27FC236}">
                <a16:creationId xmlns:a16="http://schemas.microsoft.com/office/drawing/2014/main" id="{18EB568A-D30A-461F-ABEE-2A6E3E346962}"/>
              </a:ext>
            </a:extLst>
          </p:cNvPr>
          <p:cNvSpPr/>
          <p:nvPr userDrawn="1"/>
        </p:nvSpPr>
        <p:spPr>
          <a:xfrm>
            <a:off x="11052121" y="263047"/>
            <a:ext cx="439200" cy="439448"/>
          </a:xfrm>
          <a:prstGeom prst="ellipse">
            <a:avLst/>
          </a:prstGeom>
          <a:solidFill>
            <a:srgbClr val="EF85B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67841"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14"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5" name="Espace réservé du texte 25"/>
          <p:cNvSpPr>
            <a:spLocks noGrp="1"/>
          </p:cNvSpPr>
          <p:nvPr>
            <p:ph type="body" sz="quarter" idx="23" hasCustomPrompt="1"/>
          </p:nvPr>
        </p:nvSpPr>
        <p:spPr>
          <a:xfrm>
            <a:off x="720799" y="215394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0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01- sous-titre</a:t>
            </a:r>
          </a:p>
        </p:txBody>
      </p:sp>
      <p:sp>
        <p:nvSpPr>
          <p:cNvPr id="17" name="Ellipse 16"/>
          <p:cNvSpPr/>
          <p:nvPr userDrawn="1"/>
        </p:nvSpPr>
        <p:spPr>
          <a:xfrm>
            <a:off x="5389381" y="2001524"/>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8" name="Imag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02360" y="2153944"/>
            <a:ext cx="1442720" cy="1082040"/>
          </a:xfrm>
          <a:prstGeom prst="rect">
            <a:avLst/>
          </a:prstGeom>
        </p:spPr>
      </p:pic>
      <p:sp>
        <p:nvSpPr>
          <p:cNvPr id="19" name="Ellipse 18"/>
          <p:cNvSpPr/>
          <p:nvPr userDrawn="1"/>
        </p:nvSpPr>
        <p:spPr>
          <a:xfrm>
            <a:off x="5389381" y="3834431"/>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20" name="Imag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02360" y="3986851"/>
            <a:ext cx="1442720" cy="1082040"/>
          </a:xfrm>
          <a:prstGeom prst="rect">
            <a:avLst/>
          </a:prstGeom>
        </p:spPr>
      </p:pic>
      <p:sp>
        <p:nvSpPr>
          <p:cNvPr id="21" name="Espace réservé du texte 25"/>
          <p:cNvSpPr>
            <a:spLocks noGrp="1"/>
          </p:cNvSpPr>
          <p:nvPr>
            <p:ph type="body" sz="quarter" idx="26" hasCustomPrompt="1"/>
          </p:nvPr>
        </p:nvSpPr>
        <p:spPr>
          <a:xfrm>
            <a:off x="7562791" y="215394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0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02- sous-titre</a:t>
            </a:r>
          </a:p>
        </p:txBody>
      </p:sp>
      <p:sp>
        <p:nvSpPr>
          <p:cNvPr id="24" name="Espace réservé du texte 53"/>
          <p:cNvSpPr>
            <a:spLocks noGrp="1"/>
          </p:cNvSpPr>
          <p:nvPr>
            <p:ph type="body" sz="quarter" idx="49"/>
          </p:nvPr>
        </p:nvSpPr>
        <p:spPr>
          <a:xfrm>
            <a:off x="720799" y="2552717"/>
            <a:ext cx="3978372"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5" name="Espace réservé du texte 53"/>
          <p:cNvSpPr>
            <a:spLocks noGrp="1"/>
          </p:cNvSpPr>
          <p:nvPr>
            <p:ph type="body" sz="quarter" idx="50"/>
          </p:nvPr>
        </p:nvSpPr>
        <p:spPr>
          <a:xfrm>
            <a:off x="7562791" y="2552717"/>
            <a:ext cx="3978372"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3"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26" name="Image 25">
            <a:extLst>
              <a:ext uri="{FF2B5EF4-FFF2-40B4-BE49-F238E27FC236}">
                <a16:creationId xmlns:a16="http://schemas.microsoft.com/office/drawing/2014/main" id="{CACB7F5A-D323-4357-AE4D-784AA8273B8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40371906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part 7 4 étap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48" name="Ellipse 47">
            <a:extLst>
              <a:ext uri="{FF2B5EF4-FFF2-40B4-BE49-F238E27FC236}">
                <a16:creationId xmlns:a16="http://schemas.microsoft.com/office/drawing/2014/main" id="{AFA614B2-1769-46ED-B0BA-FD67F75B3DB8}"/>
              </a:ext>
            </a:extLst>
          </p:cNvPr>
          <p:cNvSpPr/>
          <p:nvPr userDrawn="1"/>
        </p:nvSpPr>
        <p:spPr>
          <a:xfrm>
            <a:off x="10353829" y="-120916"/>
            <a:ext cx="896400" cy="894814"/>
          </a:xfrm>
          <a:prstGeom prst="ellipse">
            <a:avLst/>
          </a:prstGeom>
          <a:gradFill>
            <a:gsLst>
              <a:gs pos="0">
                <a:srgbClr val="EF85B4"/>
              </a:gs>
              <a:gs pos="100000">
                <a:srgbClr val="E500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9" name="Ellipse 48">
            <a:extLst>
              <a:ext uri="{FF2B5EF4-FFF2-40B4-BE49-F238E27FC236}">
                <a16:creationId xmlns:a16="http://schemas.microsoft.com/office/drawing/2014/main" id="{A452D7FB-3743-4346-9D61-74A1A35BA711}"/>
              </a:ext>
            </a:extLst>
          </p:cNvPr>
          <p:cNvSpPr/>
          <p:nvPr userDrawn="1"/>
        </p:nvSpPr>
        <p:spPr>
          <a:xfrm>
            <a:off x="11052121" y="263047"/>
            <a:ext cx="439200" cy="439448"/>
          </a:xfrm>
          <a:prstGeom prst="ellipse">
            <a:avLst/>
          </a:prstGeom>
          <a:solidFill>
            <a:srgbClr val="EF85B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planning</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14"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6" name="Ellipse 15"/>
          <p:cNvSpPr/>
          <p:nvPr userDrawn="1"/>
        </p:nvSpPr>
        <p:spPr>
          <a:xfrm>
            <a:off x="1749777" y="1857871"/>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p:cNvSpPr/>
          <p:nvPr userDrawn="1"/>
        </p:nvSpPr>
        <p:spPr>
          <a:xfrm>
            <a:off x="1749777" y="2962277"/>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0" name="Ellipse 19"/>
          <p:cNvSpPr/>
          <p:nvPr userDrawn="1"/>
        </p:nvSpPr>
        <p:spPr>
          <a:xfrm>
            <a:off x="1749777" y="4060737"/>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llipse 21"/>
          <p:cNvSpPr/>
          <p:nvPr userDrawn="1"/>
        </p:nvSpPr>
        <p:spPr>
          <a:xfrm>
            <a:off x="1749777" y="5164381"/>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space réservé du texte 25"/>
          <p:cNvSpPr>
            <a:spLocks noGrp="1"/>
          </p:cNvSpPr>
          <p:nvPr>
            <p:ph type="body" sz="quarter" idx="17" hasCustomPrompt="1"/>
          </p:nvPr>
        </p:nvSpPr>
        <p:spPr>
          <a:xfrm>
            <a:off x="3005609" y="1894054"/>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a:t>
            </a:r>
          </a:p>
        </p:txBody>
      </p:sp>
      <p:sp>
        <p:nvSpPr>
          <p:cNvPr id="24" name="Espace réservé du texte 25"/>
          <p:cNvSpPr>
            <a:spLocks noGrp="1"/>
          </p:cNvSpPr>
          <p:nvPr>
            <p:ph type="body" sz="quarter" idx="18" hasCustomPrompt="1"/>
          </p:nvPr>
        </p:nvSpPr>
        <p:spPr>
          <a:xfrm>
            <a:off x="3005609" y="2979344"/>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2</a:t>
            </a:r>
          </a:p>
        </p:txBody>
      </p:sp>
      <p:sp>
        <p:nvSpPr>
          <p:cNvPr id="25" name="Espace réservé du texte 25"/>
          <p:cNvSpPr>
            <a:spLocks noGrp="1"/>
          </p:cNvSpPr>
          <p:nvPr>
            <p:ph type="body" sz="quarter" idx="19" hasCustomPrompt="1"/>
          </p:nvPr>
        </p:nvSpPr>
        <p:spPr>
          <a:xfrm>
            <a:off x="3005609" y="4080085"/>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3</a:t>
            </a:r>
          </a:p>
        </p:txBody>
      </p:sp>
      <p:sp>
        <p:nvSpPr>
          <p:cNvPr id="26" name="Espace réservé du texte 25"/>
          <p:cNvSpPr>
            <a:spLocks noGrp="1"/>
          </p:cNvSpPr>
          <p:nvPr>
            <p:ph type="body" sz="quarter" idx="20" hasCustomPrompt="1"/>
          </p:nvPr>
        </p:nvSpPr>
        <p:spPr>
          <a:xfrm>
            <a:off x="3005609" y="5209936"/>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a:t>
            </a:r>
          </a:p>
        </p:txBody>
      </p:sp>
      <p:sp>
        <p:nvSpPr>
          <p:cNvPr id="27" name="Espace réservé du texte 25"/>
          <p:cNvSpPr>
            <a:spLocks noGrp="1"/>
          </p:cNvSpPr>
          <p:nvPr>
            <p:ph type="body" sz="quarter" idx="21" hasCustomPrompt="1"/>
          </p:nvPr>
        </p:nvSpPr>
        <p:spPr>
          <a:xfrm>
            <a:off x="1749780" y="1929120"/>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29" name="Espace réservé du texte 25"/>
          <p:cNvSpPr>
            <a:spLocks noGrp="1"/>
          </p:cNvSpPr>
          <p:nvPr>
            <p:ph type="body" sz="quarter" idx="22" hasCustomPrompt="1"/>
          </p:nvPr>
        </p:nvSpPr>
        <p:spPr>
          <a:xfrm>
            <a:off x="1749780" y="3029461"/>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0" name="Espace réservé du texte 25"/>
          <p:cNvSpPr>
            <a:spLocks noGrp="1"/>
          </p:cNvSpPr>
          <p:nvPr>
            <p:ph type="body" sz="quarter" idx="23" hasCustomPrompt="1"/>
          </p:nvPr>
        </p:nvSpPr>
        <p:spPr>
          <a:xfrm>
            <a:off x="1749780" y="4133105"/>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1" name="Espace réservé du texte 25"/>
          <p:cNvSpPr>
            <a:spLocks noGrp="1"/>
          </p:cNvSpPr>
          <p:nvPr>
            <p:ph type="body" sz="quarter" idx="24" hasCustomPrompt="1"/>
          </p:nvPr>
        </p:nvSpPr>
        <p:spPr>
          <a:xfrm>
            <a:off x="1749780" y="5236749"/>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2" name="Espace réservé du texte 25"/>
          <p:cNvSpPr>
            <a:spLocks noGrp="1"/>
          </p:cNvSpPr>
          <p:nvPr>
            <p:ph type="body" sz="quarter" idx="26" hasCustomPrompt="1"/>
          </p:nvPr>
        </p:nvSpPr>
        <p:spPr>
          <a:xfrm>
            <a:off x="4251911" y="1778738"/>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ED6C4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1</a:t>
            </a:r>
          </a:p>
        </p:txBody>
      </p:sp>
      <p:sp>
        <p:nvSpPr>
          <p:cNvPr id="34" name="Espace réservé du texte 25"/>
          <p:cNvSpPr>
            <a:spLocks noGrp="1"/>
          </p:cNvSpPr>
          <p:nvPr>
            <p:ph type="body" sz="quarter" idx="28" hasCustomPrompt="1"/>
          </p:nvPr>
        </p:nvSpPr>
        <p:spPr>
          <a:xfrm>
            <a:off x="4251911" y="282500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7D827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2</a:t>
            </a:r>
          </a:p>
        </p:txBody>
      </p:sp>
      <p:sp>
        <p:nvSpPr>
          <p:cNvPr id="36" name="Espace réservé du texte 25"/>
          <p:cNvSpPr>
            <a:spLocks noGrp="1"/>
          </p:cNvSpPr>
          <p:nvPr>
            <p:ph type="body" sz="quarter" idx="30" hasCustomPrompt="1"/>
          </p:nvPr>
        </p:nvSpPr>
        <p:spPr>
          <a:xfrm>
            <a:off x="4251911" y="3935759"/>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00ABA0"/>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3</a:t>
            </a:r>
          </a:p>
        </p:txBody>
      </p:sp>
      <p:sp>
        <p:nvSpPr>
          <p:cNvPr id="38" name="Espace réservé du texte 25"/>
          <p:cNvSpPr>
            <a:spLocks noGrp="1"/>
          </p:cNvSpPr>
          <p:nvPr>
            <p:ph type="body" sz="quarter" idx="32" hasCustomPrompt="1"/>
          </p:nvPr>
        </p:nvSpPr>
        <p:spPr>
          <a:xfrm>
            <a:off x="4251911" y="5005413"/>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98C21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4</a:t>
            </a:r>
          </a:p>
        </p:txBody>
      </p:sp>
      <p:sp>
        <p:nvSpPr>
          <p:cNvPr id="41" name="Espace réservé du texte 53"/>
          <p:cNvSpPr>
            <a:spLocks noGrp="1"/>
          </p:cNvSpPr>
          <p:nvPr>
            <p:ph type="body" sz="quarter" idx="47"/>
          </p:nvPr>
        </p:nvSpPr>
        <p:spPr>
          <a:xfrm>
            <a:off x="4251907" y="2067390"/>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53"/>
          <p:cNvSpPr>
            <a:spLocks noGrp="1"/>
          </p:cNvSpPr>
          <p:nvPr>
            <p:ph type="body" sz="quarter" idx="48"/>
          </p:nvPr>
        </p:nvSpPr>
        <p:spPr>
          <a:xfrm>
            <a:off x="4251907" y="3113656"/>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3" name="Espace réservé du texte 53"/>
          <p:cNvSpPr>
            <a:spLocks noGrp="1"/>
          </p:cNvSpPr>
          <p:nvPr>
            <p:ph type="body" sz="quarter" idx="49"/>
          </p:nvPr>
        </p:nvSpPr>
        <p:spPr>
          <a:xfrm>
            <a:off x="4251907" y="4224411"/>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4" name="Espace réservé du texte 53"/>
          <p:cNvSpPr>
            <a:spLocks noGrp="1"/>
          </p:cNvSpPr>
          <p:nvPr>
            <p:ph type="body" sz="quarter" idx="50"/>
          </p:nvPr>
        </p:nvSpPr>
        <p:spPr>
          <a:xfrm>
            <a:off x="4251907" y="5294065"/>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5"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3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9" name="Image 38">
            <a:extLst>
              <a:ext uri="{FF2B5EF4-FFF2-40B4-BE49-F238E27FC236}">
                <a16:creationId xmlns:a16="http://schemas.microsoft.com/office/drawing/2014/main" id="{2EB2FBB7-A347-4A93-B446-83B1413C51B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
        <p:nvSpPr>
          <p:cNvPr id="40" name="Ellipse 39">
            <a:extLst>
              <a:ext uri="{FF2B5EF4-FFF2-40B4-BE49-F238E27FC236}">
                <a16:creationId xmlns:a16="http://schemas.microsoft.com/office/drawing/2014/main" id="{1A1D3E0E-AB4C-44FE-9A2F-02BDB2FD79DF}"/>
              </a:ext>
            </a:extLst>
          </p:cNvPr>
          <p:cNvSpPr/>
          <p:nvPr userDrawn="1"/>
        </p:nvSpPr>
        <p:spPr>
          <a:xfrm>
            <a:off x="2925820" y="1727553"/>
            <a:ext cx="759600" cy="759121"/>
          </a:xfrm>
          <a:prstGeom prst="ellipse">
            <a:avLst/>
          </a:prstGeom>
          <a:noFill/>
          <a:ln w="76200">
            <a:gradFill>
              <a:gsLst>
                <a:gs pos="0">
                  <a:srgbClr val="ED6C4D"/>
                </a:gs>
                <a:gs pos="100000">
                  <a:srgbClr val="FAB6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5" name="Ellipse 44">
            <a:extLst>
              <a:ext uri="{FF2B5EF4-FFF2-40B4-BE49-F238E27FC236}">
                <a16:creationId xmlns:a16="http://schemas.microsoft.com/office/drawing/2014/main" id="{82236F7D-88F5-4F3D-9518-943031A37714}"/>
              </a:ext>
            </a:extLst>
          </p:cNvPr>
          <p:cNvSpPr/>
          <p:nvPr userDrawn="1"/>
        </p:nvSpPr>
        <p:spPr>
          <a:xfrm>
            <a:off x="2925820" y="2831961"/>
            <a:ext cx="759600" cy="759121"/>
          </a:xfrm>
          <a:prstGeom prst="ellipse">
            <a:avLst/>
          </a:prstGeom>
          <a:noFill/>
          <a:ln w="76200">
            <a:gradFill>
              <a:gsLst>
                <a:gs pos="0">
                  <a:srgbClr val="7D8273"/>
                </a:gs>
                <a:gs pos="100000">
                  <a:srgbClr val="BDBE98"/>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6" name="Ellipse 45">
            <a:extLst>
              <a:ext uri="{FF2B5EF4-FFF2-40B4-BE49-F238E27FC236}">
                <a16:creationId xmlns:a16="http://schemas.microsoft.com/office/drawing/2014/main" id="{827E538B-7840-43D3-A564-E09A6B9D4CA9}"/>
              </a:ext>
            </a:extLst>
          </p:cNvPr>
          <p:cNvSpPr/>
          <p:nvPr userDrawn="1"/>
        </p:nvSpPr>
        <p:spPr>
          <a:xfrm>
            <a:off x="2925820" y="3930421"/>
            <a:ext cx="759600" cy="759121"/>
          </a:xfrm>
          <a:prstGeom prst="ellipse">
            <a:avLst/>
          </a:prstGeom>
          <a:noFill/>
          <a:ln w="76200">
            <a:gradFill>
              <a:gsLst>
                <a:gs pos="0">
                  <a:srgbClr val="00ABA0"/>
                </a:gs>
                <a:gs pos="100000">
                  <a:srgbClr val="A0D4D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7" name="Ellipse 46">
            <a:extLst>
              <a:ext uri="{FF2B5EF4-FFF2-40B4-BE49-F238E27FC236}">
                <a16:creationId xmlns:a16="http://schemas.microsoft.com/office/drawing/2014/main" id="{6F968599-89EF-473E-98A5-7B88CE5B3EC7}"/>
              </a:ext>
            </a:extLst>
          </p:cNvPr>
          <p:cNvSpPr/>
          <p:nvPr userDrawn="1"/>
        </p:nvSpPr>
        <p:spPr>
          <a:xfrm>
            <a:off x="2925820" y="5034065"/>
            <a:ext cx="759600" cy="759121"/>
          </a:xfrm>
          <a:prstGeom prst="ellipse">
            <a:avLst/>
          </a:prstGeom>
          <a:noFill/>
          <a:ln w="76200">
            <a:gradFill>
              <a:gsLst>
                <a:gs pos="0">
                  <a:srgbClr val="98C21D"/>
                </a:gs>
                <a:gs pos="100000">
                  <a:srgbClr val="E1E15A"/>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Tree>
    <p:extLst>
      <p:ext uri="{BB962C8B-B14F-4D97-AF65-F5344CB8AC3E}">
        <p14:creationId xmlns:p14="http://schemas.microsoft.com/office/powerpoint/2010/main" val="10239658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part 7 7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71" name="Ellipse 70">
            <a:extLst>
              <a:ext uri="{FF2B5EF4-FFF2-40B4-BE49-F238E27FC236}">
                <a16:creationId xmlns:a16="http://schemas.microsoft.com/office/drawing/2014/main" id="{34B892D7-19D8-4A8A-B117-E1CCAA213333}"/>
              </a:ext>
            </a:extLst>
          </p:cNvPr>
          <p:cNvSpPr/>
          <p:nvPr userDrawn="1"/>
        </p:nvSpPr>
        <p:spPr>
          <a:xfrm>
            <a:off x="10353829" y="-120916"/>
            <a:ext cx="896400" cy="894814"/>
          </a:xfrm>
          <a:prstGeom prst="ellipse">
            <a:avLst/>
          </a:prstGeom>
          <a:gradFill>
            <a:gsLst>
              <a:gs pos="0">
                <a:srgbClr val="EF85B4"/>
              </a:gs>
              <a:gs pos="100000">
                <a:srgbClr val="E500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2" name="Ellipse 71">
            <a:extLst>
              <a:ext uri="{FF2B5EF4-FFF2-40B4-BE49-F238E27FC236}">
                <a16:creationId xmlns:a16="http://schemas.microsoft.com/office/drawing/2014/main" id="{4E02E09E-904B-4426-B66A-3651EA3A7AF6}"/>
              </a:ext>
            </a:extLst>
          </p:cNvPr>
          <p:cNvSpPr/>
          <p:nvPr userDrawn="1"/>
        </p:nvSpPr>
        <p:spPr>
          <a:xfrm>
            <a:off x="11052121" y="263047"/>
            <a:ext cx="439200" cy="439448"/>
          </a:xfrm>
          <a:prstGeom prst="ellipse">
            <a:avLst/>
          </a:prstGeom>
          <a:solidFill>
            <a:srgbClr val="EF85B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25" name="Espace réservé du texte 25"/>
          <p:cNvSpPr>
            <a:spLocks noGrp="1"/>
          </p:cNvSpPr>
          <p:nvPr>
            <p:ph type="body" sz="quarter" idx="16" hasCustomPrompt="1"/>
          </p:nvPr>
        </p:nvSpPr>
        <p:spPr>
          <a:xfrm>
            <a:off x="11100249" y="372371"/>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cxnSp>
        <p:nvCxnSpPr>
          <p:cNvPr id="26" name="Connecteur droit 25"/>
          <p:cNvCxnSpPr/>
          <p:nvPr userDrawn="1"/>
        </p:nvCxnSpPr>
        <p:spPr>
          <a:xfrm>
            <a:off x="4495658" y="2235351"/>
            <a:ext cx="2839" cy="507283"/>
          </a:xfrm>
          <a:prstGeom prst="line">
            <a:avLst/>
          </a:prstGeom>
          <a:ln>
            <a:solidFill>
              <a:srgbClr val="EF85B4"/>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7555768" y="2235351"/>
            <a:ext cx="2839" cy="507283"/>
          </a:xfrm>
          <a:prstGeom prst="line">
            <a:avLst/>
          </a:prstGeom>
          <a:ln>
            <a:solidFill>
              <a:srgbClr val="EF85B4"/>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3118011" y="4542088"/>
            <a:ext cx="2839" cy="507283"/>
          </a:xfrm>
          <a:prstGeom prst="line">
            <a:avLst/>
          </a:prstGeom>
          <a:ln>
            <a:solidFill>
              <a:srgbClr val="EF85B4"/>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6159902" y="4542088"/>
            <a:ext cx="2839" cy="507283"/>
          </a:xfrm>
          <a:prstGeom prst="line">
            <a:avLst/>
          </a:prstGeom>
          <a:ln>
            <a:solidFill>
              <a:srgbClr val="EF85B4"/>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9260385" y="4542088"/>
            <a:ext cx="2839" cy="507283"/>
          </a:xfrm>
          <a:prstGeom prst="line">
            <a:avLst/>
          </a:prstGeom>
          <a:ln>
            <a:solidFill>
              <a:srgbClr val="EF85B4"/>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795593" y="1117841"/>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845429" y="1117841"/>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2407672" y="521535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5457504" y="521535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8550044" y="5134276"/>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grpSp>
        <p:nvGrpSpPr>
          <p:cNvPr id="2" name="Groupe 1"/>
          <p:cNvGrpSpPr/>
          <p:nvPr userDrawn="1"/>
        </p:nvGrpSpPr>
        <p:grpSpPr>
          <a:xfrm>
            <a:off x="959426" y="2870004"/>
            <a:ext cx="10440000" cy="1548000"/>
            <a:chOff x="551416" y="2960114"/>
            <a:chExt cx="8138228" cy="1271149"/>
          </a:xfrm>
        </p:grpSpPr>
        <p:sp>
          <p:nvSpPr>
            <p:cNvPr id="53" name="Shape 738"/>
            <p:cNvSpPr/>
            <p:nvPr userDrawn="1"/>
          </p:nvSpPr>
          <p:spPr>
            <a:xfrm rot="10800000" flipH="1">
              <a:off x="6278855"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grpSp>
          <p:nvGrpSpPr>
            <p:cNvPr id="6" name="Grouper 5"/>
            <p:cNvGrpSpPr/>
            <p:nvPr userDrawn="1"/>
          </p:nvGrpSpPr>
          <p:grpSpPr>
            <a:xfrm>
              <a:off x="551416" y="2960114"/>
              <a:ext cx="5829718" cy="1271146"/>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3"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noFill/>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grpSp>
        <p:sp>
          <p:nvSpPr>
            <p:cNvPr id="54" name="Shape 739"/>
            <p:cNvSpPr/>
            <p:nvPr userDrawn="1"/>
          </p:nvSpPr>
          <p:spPr>
            <a:xfrm>
              <a:off x="7418502"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60" name="Shape 743"/>
            <p:cNvSpPr/>
            <p:nvPr userDrawn="1"/>
          </p:nvSpPr>
          <p:spPr>
            <a:xfrm>
              <a:off x="6278855"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sp>
          <p:nvSpPr>
            <p:cNvPr id="61" name="Shape 744"/>
            <p:cNvSpPr/>
            <p:nvPr userDrawn="1"/>
          </p:nvSpPr>
          <p:spPr>
            <a:xfrm rot="10800000" flipH="1">
              <a:off x="7418502"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grpSp>
      <p:sp>
        <p:nvSpPr>
          <p:cNvPr id="62" name="Espace réservé du texte 25"/>
          <p:cNvSpPr>
            <a:spLocks noGrp="1"/>
          </p:cNvSpPr>
          <p:nvPr>
            <p:ph type="body" sz="quarter" idx="52" hasCustomPrompt="1"/>
          </p:nvPr>
        </p:nvSpPr>
        <p:spPr>
          <a:xfrm>
            <a:off x="10035517" y="3288685"/>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3" name="Espace réservé du texte 42"/>
          <p:cNvSpPr>
            <a:spLocks noGrp="1"/>
          </p:cNvSpPr>
          <p:nvPr>
            <p:ph type="body" sz="quarter" idx="53" hasCustomPrompt="1"/>
          </p:nvPr>
        </p:nvSpPr>
        <p:spPr>
          <a:xfrm>
            <a:off x="9926329" y="3692837"/>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64" name="Espace réservé du texte 25"/>
          <p:cNvSpPr>
            <a:spLocks noGrp="1"/>
          </p:cNvSpPr>
          <p:nvPr>
            <p:ph type="body" sz="quarter" idx="54" hasCustomPrompt="1"/>
          </p:nvPr>
        </p:nvSpPr>
        <p:spPr>
          <a:xfrm>
            <a:off x="1195961" y="3264703"/>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5" name="Espace réservé du texte 42"/>
          <p:cNvSpPr>
            <a:spLocks noGrp="1"/>
          </p:cNvSpPr>
          <p:nvPr>
            <p:ph type="body" sz="quarter" idx="55" hasCustomPrompt="1"/>
          </p:nvPr>
        </p:nvSpPr>
        <p:spPr>
          <a:xfrm>
            <a:off x="1086769" y="366885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cxnSp>
        <p:nvCxnSpPr>
          <p:cNvPr id="66" name="Connecteur droit 65"/>
          <p:cNvCxnSpPr/>
          <p:nvPr userDrawn="1"/>
        </p:nvCxnSpPr>
        <p:spPr>
          <a:xfrm>
            <a:off x="1478488" y="2235351"/>
            <a:ext cx="2839" cy="507283"/>
          </a:xfrm>
          <a:prstGeom prst="line">
            <a:avLst/>
          </a:prstGeom>
          <a:ln>
            <a:solidFill>
              <a:srgbClr val="EF85B4"/>
            </a:solidFill>
          </a:ln>
        </p:spPr>
        <p:style>
          <a:lnRef idx="1">
            <a:schemeClr val="accent1"/>
          </a:lnRef>
          <a:fillRef idx="0">
            <a:schemeClr val="accent1"/>
          </a:fillRef>
          <a:effectRef idx="0">
            <a:schemeClr val="accent1"/>
          </a:effectRef>
          <a:fontRef idx="minor">
            <a:schemeClr val="tx1"/>
          </a:fontRef>
        </p:style>
      </p:cxnSp>
      <p:sp>
        <p:nvSpPr>
          <p:cNvPr id="67" name="Espace réservé du texte 53"/>
          <p:cNvSpPr>
            <a:spLocks noGrp="1"/>
          </p:cNvSpPr>
          <p:nvPr>
            <p:ph type="body" sz="quarter" idx="56"/>
          </p:nvPr>
        </p:nvSpPr>
        <p:spPr>
          <a:xfrm>
            <a:off x="778425" y="1117841"/>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cxnSp>
        <p:nvCxnSpPr>
          <p:cNvPr id="68" name="Connecteur droit 67"/>
          <p:cNvCxnSpPr/>
          <p:nvPr userDrawn="1"/>
        </p:nvCxnSpPr>
        <p:spPr>
          <a:xfrm>
            <a:off x="10651108" y="2235351"/>
            <a:ext cx="2839" cy="507283"/>
          </a:xfrm>
          <a:prstGeom prst="line">
            <a:avLst/>
          </a:prstGeom>
          <a:ln>
            <a:solidFill>
              <a:srgbClr val="EF85B4"/>
            </a:solidFill>
          </a:ln>
        </p:spPr>
        <p:style>
          <a:lnRef idx="1">
            <a:schemeClr val="accent1"/>
          </a:lnRef>
          <a:fillRef idx="0">
            <a:schemeClr val="accent1"/>
          </a:fillRef>
          <a:effectRef idx="0">
            <a:schemeClr val="accent1"/>
          </a:effectRef>
          <a:fontRef idx="minor">
            <a:schemeClr val="tx1"/>
          </a:fontRef>
        </p:style>
      </p:cxnSp>
      <p:sp>
        <p:nvSpPr>
          <p:cNvPr id="69" name="Espace réservé du texte 53"/>
          <p:cNvSpPr>
            <a:spLocks noGrp="1"/>
          </p:cNvSpPr>
          <p:nvPr>
            <p:ph type="body" sz="quarter" idx="57"/>
          </p:nvPr>
        </p:nvSpPr>
        <p:spPr>
          <a:xfrm>
            <a:off x="9951045" y="1117841"/>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70" name="Image 69">
            <a:extLst>
              <a:ext uri="{FF2B5EF4-FFF2-40B4-BE49-F238E27FC236}">
                <a16:creationId xmlns:a16="http://schemas.microsoft.com/office/drawing/2014/main" id="{27B1230F-DE36-4390-917F-FF1CA9C3C7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9282623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part 7 6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5" name="Ellipse 64">
            <a:extLst>
              <a:ext uri="{FF2B5EF4-FFF2-40B4-BE49-F238E27FC236}">
                <a16:creationId xmlns:a16="http://schemas.microsoft.com/office/drawing/2014/main" id="{E1839EB2-CF20-431E-BC5A-20575DBE7B2F}"/>
              </a:ext>
            </a:extLst>
          </p:cNvPr>
          <p:cNvSpPr/>
          <p:nvPr userDrawn="1"/>
        </p:nvSpPr>
        <p:spPr>
          <a:xfrm>
            <a:off x="10353829" y="-120916"/>
            <a:ext cx="896400" cy="894814"/>
          </a:xfrm>
          <a:prstGeom prst="ellipse">
            <a:avLst/>
          </a:prstGeom>
          <a:gradFill>
            <a:gsLst>
              <a:gs pos="0">
                <a:srgbClr val="EF85B4"/>
              </a:gs>
              <a:gs pos="100000">
                <a:srgbClr val="E500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6" name="Ellipse 65">
            <a:extLst>
              <a:ext uri="{FF2B5EF4-FFF2-40B4-BE49-F238E27FC236}">
                <a16:creationId xmlns:a16="http://schemas.microsoft.com/office/drawing/2014/main" id="{6839D280-841C-4A5E-AD75-9CD84E1CF844}"/>
              </a:ext>
            </a:extLst>
          </p:cNvPr>
          <p:cNvSpPr/>
          <p:nvPr userDrawn="1"/>
        </p:nvSpPr>
        <p:spPr>
          <a:xfrm>
            <a:off x="11052121" y="263047"/>
            <a:ext cx="439200" cy="439448"/>
          </a:xfrm>
          <a:prstGeom prst="ellipse">
            <a:avLst/>
          </a:prstGeom>
          <a:solidFill>
            <a:srgbClr val="EF85B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25" name="Espace réservé du texte 25"/>
          <p:cNvSpPr>
            <a:spLocks noGrp="1"/>
          </p:cNvSpPr>
          <p:nvPr>
            <p:ph type="body" sz="quarter" idx="16" hasCustomPrompt="1"/>
          </p:nvPr>
        </p:nvSpPr>
        <p:spPr>
          <a:xfrm>
            <a:off x="11111637" y="372022"/>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cxnSp>
        <p:nvCxnSpPr>
          <p:cNvPr id="26" name="Connecteur droit 25"/>
          <p:cNvCxnSpPr/>
          <p:nvPr userDrawn="1"/>
        </p:nvCxnSpPr>
        <p:spPr>
          <a:xfrm>
            <a:off x="3640651" y="2421096"/>
            <a:ext cx="2839" cy="507283"/>
          </a:xfrm>
          <a:prstGeom prst="line">
            <a:avLst/>
          </a:prstGeom>
          <a:ln>
            <a:solidFill>
              <a:srgbClr val="E50071"/>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6700761" y="2421096"/>
            <a:ext cx="2839" cy="507283"/>
          </a:xfrm>
          <a:prstGeom prst="line">
            <a:avLst/>
          </a:prstGeom>
          <a:ln>
            <a:solidFill>
              <a:srgbClr val="E50071"/>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2133408" y="4718692"/>
            <a:ext cx="2839" cy="507283"/>
          </a:xfrm>
          <a:prstGeom prst="line">
            <a:avLst/>
          </a:prstGeom>
          <a:ln>
            <a:solidFill>
              <a:srgbClr val="E50071"/>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5175299" y="4718692"/>
            <a:ext cx="2839" cy="507283"/>
          </a:xfrm>
          <a:prstGeom prst="line">
            <a:avLst/>
          </a:prstGeom>
          <a:ln>
            <a:solidFill>
              <a:srgbClr val="E50071"/>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8195836" y="4657437"/>
            <a:ext cx="2839" cy="507283"/>
          </a:xfrm>
          <a:prstGeom prst="line">
            <a:avLst/>
          </a:prstGeom>
          <a:ln>
            <a:solidFill>
              <a:srgbClr val="E50071"/>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1687263" y="320058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1578075" y="360473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3014635"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2905443"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4537003"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4427811"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6033391"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5924199"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7573215"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7464023"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2940586" y="1303586"/>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5990422" y="1303586"/>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1574496" y="531090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4624328" y="531090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7437942" y="533070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grpSp>
        <p:nvGrpSpPr>
          <p:cNvPr id="2" name="Groupe 1"/>
          <p:cNvGrpSpPr/>
          <p:nvPr userDrawn="1"/>
        </p:nvGrpSpPr>
        <p:grpSpPr>
          <a:xfrm>
            <a:off x="1418443" y="3008718"/>
            <a:ext cx="9000000" cy="1548000"/>
            <a:chOff x="1691056" y="2960114"/>
            <a:chExt cx="6998588" cy="1271149"/>
          </a:xfrm>
        </p:grpSpPr>
        <p:sp>
          <p:nvSpPr>
            <p:cNvPr id="53" name="Shape 738"/>
            <p:cNvSpPr/>
            <p:nvPr userDrawn="1"/>
          </p:nvSpPr>
          <p:spPr>
            <a:xfrm rot="10800000" flipH="1">
              <a:off x="6278855"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grpSp>
          <p:nvGrpSpPr>
            <p:cNvPr id="6" name="Grouper 5"/>
            <p:cNvGrpSpPr/>
            <p:nvPr userDrawn="1"/>
          </p:nvGrpSpPr>
          <p:grpSpPr>
            <a:xfrm>
              <a:off x="1691056" y="2960114"/>
              <a:ext cx="4690077" cy="1271146"/>
              <a:chOff x="3525039" y="2117921"/>
              <a:chExt cx="6794505" cy="1841508"/>
            </a:xfrm>
          </p:grpSpPr>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3"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grpSp>
        <p:sp>
          <p:nvSpPr>
            <p:cNvPr id="54" name="Shape 739"/>
            <p:cNvSpPr/>
            <p:nvPr userDrawn="1"/>
          </p:nvSpPr>
          <p:spPr>
            <a:xfrm>
              <a:off x="7418502"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60" name="Shape 743"/>
            <p:cNvSpPr/>
            <p:nvPr userDrawn="1"/>
          </p:nvSpPr>
          <p:spPr>
            <a:xfrm>
              <a:off x="6278855"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sp>
          <p:nvSpPr>
            <p:cNvPr id="61" name="Shape 744"/>
            <p:cNvSpPr/>
            <p:nvPr userDrawn="1"/>
          </p:nvSpPr>
          <p:spPr>
            <a:xfrm rot="10800000" flipH="1">
              <a:off x="7418502"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grpSp>
      <p:sp>
        <p:nvSpPr>
          <p:cNvPr id="62" name="Espace réservé du texte 25"/>
          <p:cNvSpPr>
            <a:spLocks noGrp="1"/>
          </p:cNvSpPr>
          <p:nvPr>
            <p:ph type="body" sz="quarter" idx="52" hasCustomPrompt="1"/>
          </p:nvPr>
        </p:nvSpPr>
        <p:spPr>
          <a:xfrm>
            <a:off x="9034624" y="321397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3" name="Espace réservé du texte 42"/>
          <p:cNvSpPr>
            <a:spLocks noGrp="1"/>
          </p:cNvSpPr>
          <p:nvPr>
            <p:ph type="body" sz="quarter" idx="53" hasCustomPrompt="1"/>
          </p:nvPr>
        </p:nvSpPr>
        <p:spPr>
          <a:xfrm>
            <a:off x="8925436" y="361812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cxnSp>
        <p:nvCxnSpPr>
          <p:cNvPr id="68" name="Connecteur droit 67"/>
          <p:cNvCxnSpPr/>
          <p:nvPr userDrawn="1"/>
        </p:nvCxnSpPr>
        <p:spPr>
          <a:xfrm>
            <a:off x="9625499" y="2400719"/>
            <a:ext cx="2839" cy="507283"/>
          </a:xfrm>
          <a:prstGeom prst="line">
            <a:avLst/>
          </a:prstGeom>
          <a:ln>
            <a:solidFill>
              <a:srgbClr val="E50071"/>
            </a:solidFill>
          </a:ln>
        </p:spPr>
        <p:style>
          <a:lnRef idx="1">
            <a:schemeClr val="accent1"/>
          </a:lnRef>
          <a:fillRef idx="0">
            <a:schemeClr val="accent1"/>
          </a:fillRef>
          <a:effectRef idx="0">
            <a:schemeClr val="accent1"/>
          </a:effectRef>
          <a:fontRef idx="minor">
            <a:schemeClr val="tx1"/>
          </a:fontRef>
        </p:style>
      </p:cxnSp>
      <p:sp>
        <p:nvSpPr>
          <p:cNvPr id="69" name="Espace réservé du texte 53"/>
          <p:cNvSpPr>
            <a:spLocks noGrp="1"/>
          </p:cNvSpPr>
          <p:nvPr>
            <p:ph type="body" sz="quarter" idx="57"/>
          </p:nvPr>
        </p:nvSpPr>
        <p:spPr>
          <a:xfrm>
            <a:off x="8925436" y="128320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64" name="Image 63">
            <a:extLst>
              <a:ext uri="{FF2B5EF4-FFF2-40B4-BE49-F238E27FC236}">
                <a16:creationId xmlns:a16="http://schemas.microsoft.com/office/drawing/2014/main" id="{0788CBC3-E93B-4B30-85A4-A078F27A30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9090079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part 7 5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54" name="Ellipse 53">
            <a:extLst>
              <a:ext uri="{FF2B5EF4-FFF2-40B4-BE49-F238E27FC236}">
                <a16:creationId xmlns:a16="http://schemas.microsoft.com/office/drawing/2014/main" id="{0269C1B0-97C7-4745-AC8D-362AAD124196}"/>
              </a:ext>
            </a:extLst>
          </p:cNvPr>
          <p:cNvSpPr/>
          <p:nvPr userDrawn="1"/>
        </p:nvSpPr>
        <p:spPr>
          <a:xfrm>
            <a:off x="10353829" y="-120916"/>
            <a:ext cx="896400" cy="894814"/>
          </a:xfrm>
          <a:prstGeom prst="ellipse">
            <a:avLst/>
          </a:prstGeom>
          <a:gradFill>
            <a:gsLst>
              <a:gs pos="0">
                <a:srgbClr val="EF85B4"/>
              </a:gs>
              <a:gs pos="100000">
                <a:srgbClr val="E500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0" name="Ellipse 59">
            <a:extLst>
              <a:ext uri="{FF2B5EF4-FFF2-40B4-BE49-F238E27FC236}">
                <a16:creationId xmlns:a16="http://schemas.microsoft.com/office/drawing/2014/main" id="{7F05956C-A188-4521-9477-378EA1BD56AB}"/>
              </a:ext>
            </a:extLst>
          </p:cNvPr>
          <p:cNvSpPr/>
          <p:nvPr userDrawn="1"/>
        </p:nvSpPr>
        <p:spPr>
          <a:xfrm>
            <a:off x="11052121" y="263047"/>
            <a:ext cx="439200" cy="439448"/>
          </a:xfrm>
          <a:prstGeom prst="ellipse">
            <a:avLst/>
          </a:prstGeom>
          <a:solidFill>
            <a:srgbClr val="EF85B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25" name="Espace réservé du texte 25"/>
          <p:cNvSpPr>
            <a:spLocks noGrp="1"/>
          </p:cNvSpPr>
          <p:nvPr>
            <p:ph type="body" sz="quarter" idx="16" hasCustomPrompt="1"/>
          </p:nvPr>
        </p:nvSpPr>
        <p:spPr>
          <a:xfrm>
            <a:off x="11060837" y="362555"/>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cxnSp>
        <p:nvCxnSpPr>
          <p:cNvPr id="26" name="Connecteur droit 25"/>
          <p:cNvCxnSpPr/>
          <p:nvPr userDrawn="1"/>
        </p:nvCxnSpPr>
        <p:spPr>
          <a:xfrm>
            <a:off x="4585517" y="2203112"/>
            <a:ext cx="2839" cy="507283"/>
          </a:xfrm>
          <a:prstGeom prst="line">
            <a:avLst/>
          </a:prstGeom>
          <a:ln>
            <a:solidFill>
              <a:srgbClr val="EF85B4"/>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7645627" y="2203112"/>
            <a:ext cx="2839" cy="507283"/>
          </a:xfrm>
          <a:prstGeom prst="line">
            <a:avLst/>
          </a:prstGeom>
          <a:ln>
            <a:solidFill>
              <a:srgbClr val="EF85B4"/>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a:cxnSpLocks/>
          </p:cNvCxnSpPr>
          <p:nvPr userDrawn="1"/>
        </p:nvCxnSpPr>
        <p:spPr>
          <a:xfrm>
            <a:off x="3175114" y="4545343"/>
            <a:ext cx="2839" cy="507283"/>
          </a:xfrm>
          <a:prstGeom prst="line">
            <a:avLst/>
          </a:prstGeom>
          <a:ln>
            <a:solidFill>
              <a:srgbClr val="EF85B4"/>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6116962" y="4545343"/>
            <a:ext cx="2839" cy="507283"/>
          </a:xfrm>
          <a:prstGeom prst="line">
            <a:avLst/>
          </a:prstGeom>
          <a:ln>
            <a:solidFill>
              <a:srgbClr val="EF85B4"/>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9217445" y="4545343"/>
            <a:ext cx="2839" cy="507283"/>
          </a:xfrm>
          <a:prstGeom prst="line">
            <a:avLst/>
          </a:prstGeom>
          <a:ln>
            <a:solidFill>
              <a:srgbClr val="EF85B4"/>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885452" y="108560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935288" y="108560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2464775" y="521861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5414564" y="521861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8507104" y="521861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53" name="Image 52">
            <a:extLst>
              <a:ext uri="{FF2B5EF4-FFF2-40B4-BE49-F238E27FC236}">
                <a16:creationId xmlns:a16="http://schemas.microsoft.com/office/drawing/2014/main" id="{0FF58054-7B58-4B8F-A1CB-22B6E857AD9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grpSp>
        <p:nvGrpSpPr>
          <p:cNvPr id="6" name="Grouper 5"/>
          <p:cNvGrpSpPr/>
          <p:nvPr userDrawn="1"/>
        </p:nvGrpSpPr>
        <p:grpSpPr>
          <a:xfrm>
            <a:off x="2367781" y="2849119"/>
            <a:ext cx="7560000" cy="1548000"/>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noFill/>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grpSp>
    </p:spTree>
    <p:extLst>
      <p:ext uri="{BB962C8B-B14F-4D97-AF65-F5344CB8AC3E}">
        <p14:creationId xmlns:p14="http://schemas.microsoft.com/office/powerpoint/2010/main" val="37701895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part 7 5 dates couleur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49" name="Ellipse 48">
            <a:extLst>
              <a:ext uri="{FF2B5EF4-FFF2-40B4-BE49-F238E27FC236}">
                <a16:creationId xmlns:a16="http://schemas.microsoft.com/office/drawing/2014/main" id="{D69A828B-E195-476F-B179-C3EBCBD645C0}"/>
              </a:ext>
            </a:extLst>
          </p:cNvPr>
          <p:cNvSpPr/>
          <p:nvPr userDrawn="1"/>
        </p:nvSpPr>
        <p:spPr>
          <a:xfrm>
            <a:off x="10353829" y="-120916"/>
            <a:ext cx="896400" cy="894814"/>
          </a:xfrm>
          <a:prstGeom prst="ellipse">
            <a:avLst/>
          </a:prstGeom>
          <a:gradFill>
            <a:gsLst>
              <a:gs pos="0">
                <a:srgbClr val="EF85B4"/>
              </a:gs>
              <a:gs pos="100000">
                <a:srgbClr val="E500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50" name="Ellipse 49">
            <a:extLst>
              <a:ext uri="{FF2B5EF4-FFF2-40B4-BE49-F238E27FC236}">
                <a16:creationId xmlns:a16="http://schemas.microsoft.com/office/drawing/2014/main" id="{28C7AD1F-16DF-49FC-91DC-7A9EEAD7B325}"/>
              </a:ext>
            </a:extLst>
          </p:cNvPr>
          <p:cNvSpPr/>
          <p:nvPr userDrawn="1"/>
        </p:nvSpPr>
        <p:spPr>
          <a:xfrm>
            <a:off x="11052121" y="263047"/>
            <a:ext cx="439200" cy="439448"/>
          </a:xfrm>
          <a:prstGeom prst="ellipse">
            <a:avLst/>
          </a:prstGeom>
          <a:solidFill>
            <a:srgbClr val="EF85B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nvGrpSpPr>
          <p:cNvPr id="6" name="Grouper 5"/>
          <p:cNvGrpSpPr/>
          <p:nvPr userDrawn="1"/>
        </p:nvGrpSpPr>
        <p:grpSpPr>
          <a:xfrm>
            <a:off x="2344902" y="2858636"/>
            <a:ext cx="7560000" cy="1548000"/>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gr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22" name="Connecteur droit 21"/>
          <p:cNvCxnSpPr/>
          <p:nvPr userDrawn="1"/>
        </p:nvCxnSpPr>
        <p:spPr>
          <a:xfrm>
            <a:off x="4589545" y="2200511"/>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a:off x="7649655" y="2200511"/>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a:off x="3052192" y="4550102"/>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userDrawn="1"/>
        </p:nvCxnSpPr>
        <p:spPr>
          <a:xfrm>
            <a:off x="6094083" y="4550102"/>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userDrawn="1"/>
        </p:nvCxnSpPr>
        <p:spPr>
          <a:xfrm>
            <a:off x="9194566" y="4550102"/>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Espace réservé du texte 53"/>
          <p:cNvSpPr>
            <a:spLocks noGrp="1"/>
          </p:cNvSpPr>
          <p:nvPr>
            <p:ph type="body" sz="quarter" idx="47"/>
          </p:nvPr>
        </p:nvSpPr>
        <p:spPr>
          <a:xfrm>
            <a:off x="3889480" y="1083001"/>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53"/>
          <p:cNvSpPr>
            <a:spLocks noGrp="1"/>
          </p:cNvSpPr>
          <p:nvPr>
            <p:ph type="body" sz="quarter" idx="48"/>
          </p:nvPr>
        </p:nvSpPr>
        <p:spPr>
          <a:xfrm>
            <a:off x="6939316" y="1083001"/>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9" name="Espace réservé du texte 53"/>
          <p:cNvSpPr>
            <a:spLocks noGrp="1"/>
          </p:cNvSpPr>
          <p:nvPr>
            <p:ph type="body" sz="quarter" idx="49"/>
          </p:nvPr>
        </p:nvSpPr>
        <p:spPr>
          <a:xfrm>
            <a:off x="2341853" y="522337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0" name="Espace réservé du texte 53"/>
          <p:cNvSpPr>
            <a:spLocks noGrp="1"/>
          </p:cNvSpPr>
          <p:nvPr>
            <p:ph type="body" sz="quarter" idx="50"/>
          </p:nvPr>
        </p:nvSpPr>
        <p:spPr>
          <a:xfrm>
            <a:off x="5391685" y="522337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1" name="Espace réservé du texte 53"/>
          <p:cNvSpPr>
            <a:spLocks noGrp="1"/>
          </p:cNvSpPr>
          <p:nvPr>
            <p:ph type="body" sz="quarter" idx="51"/>
          </p:nvPr>
        </p:nvSpPr>
        <p:spPr>
          <a:xfrm>
            <a:off x="8484225" y="522337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45"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46"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4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48" name="Image 47">
            <a:extLst>
              <a:ext uri="{FF2B5EF4-FFF2-40B4-BE49-F238E27FC236}">
                <a16:creationId xmlns:a16="http://schemas.microsoft.com/office/drawing/2014/main" id="{16047DF2-41EC-404A-84CD-5777E4C87B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4042065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partie 8 couleurs appui">
    <p:bg>
      <p:bgPr>
        <a:gradFill>
          <a:gsLst>
            <a:gs pos="0">
              <a:srgbClr val="92D2E4"/>
            </a:gs>
            <a:gs pos="59000">
              <a:srgbClr val="00ACCA"/>
            </a:gs>
          </a:gsLst>
          <a:lin ang="8100000" scaled="1"/>
        </a:gradFill>
        <a:effectLst/>
      </p:bgPr>
    </p:bg>
    <p:spTree>
      <p:nvGrpSpPr>
        <p:cNvPr id="1" name=""/>
        <p:cNvGrpSpPr/>
        <p:nvPr/>
      </p:nvGrpSpPr>
      <p:grpSpPr>
        <a:xfrm>
          <a:off x="0" y="0"/>
          <a:ext cx="0" cy="0"/>
          <a:chOff x="0" y="0"/>
          <a:chExt cx="0" cy="0"/>
        </a:xfrm>
      </p:grpSpPr>
      <p:sp>
        <p:nvSpPr>
          <p:cNvPr id="7" name="Ellipse 6"/>
          <p:cNvSpPr/>
          <p:nvPr userDrawn="1"/>
        </p:nvSpPr>
        <p:spPr>
          <a:xfrm>
            <a:off x="1932204" y="1190171"/>
            <a:ext cx="1216800" cy="1215750"/>
          </a:xfrm>
          <a:prstGeom prst="ellipse">
            <a:avLst/>
          </a:prstGeom>
          <a:solidFill>
            <a:schemeClr val="bg1">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8" name="Connecteur droit 7"/>
          <p:cNvCxnSpPr/>
          <p:nvPr userDrawn="1"/>
        </p:nvCxnSpPr>
        <p:spPr>
          <a:xfrm>
            <a:off x="3640754" y="1812701"/>
            <a:ext cx="270583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pic>
        <p:nvPicPr>
          <p:cNvPr id="12" name="Image 11">
            <a:extLst>
              <a:ext uri="{FF2B5EF4-FFF2-40B4-BE49-F238E27FC236}">
                <a16:creationId xmlns:a16="http://schemas.microsoft.com/office/drawing/2014/main" id="{8F3898FF-CEC3-46B1-AAB4-DDC53B09A1D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82005" y="3245457"/>
            <a:ext cx="7168486" cy="5377624"/>
          </a:xfrm>
          <a:prstGeom prst="rect">
            <a:avLst/>
          </a:prstGeom>
        </p:spPr>
      </p:pic>
    </p:spTree>
    <p:extLst>
      <p:ext uri="{BB962C8B-B14F-4D97-AF65-F5344CB8AC3E}">
        <p14:creationId xmlns:p14="http://schemas.microsoft.com/office/powerpoint/2010/main" val="11697470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partie 8 pour impression">
    <p:bg>
      <p:bgPr>
        <a:solidFill>
          <a:schemeClr val="bg1"/>
        </a:solidFill>
        <a:effectLst/>
      </p:bgPr>
    </p:bg>
    <p:spTree>
      <p:nvGrpSpPr>
        <p:cNvPr id="1" name=""/>
        <p:cNvGrpSpPr/>
        <p:nvPr/>
      </p:nvGrpSpPr>
      <p:grpSpPr>
        <a:xfrm>
          <a:off x="0" y="0"/>
          <a:ext cx="0" cy="0"/>
          <a:chOff x="0" y="0"/>
          <a:chExt cx="0" cy="0"/>
        </a:xfrm>
      </p:grpSpPr>
      <p:sp>
        <p:nvSpPr>
          <p:cNvPr id="7" name="Ellipse 6"/>
          <p:cNvSpPr/>
          <p:nvPr userDrawn="1"/>
        </p:nvSpPr>
        <p:spPr>
          <a:xfrm>
            <a:off x="1932204" y="1190171"/>
            <a:ext cx="1216800" cy="1215750"/>
          </a:xfrm>
          <a:prstGeom prst="ellipse">
            <a:avLst/>
          </a:prstGeom>
          <a:gradFill>
            <a:gsLst>
              <a:gs pos="0">
                <a:srgbClr val="92D2E4"/>
              </a:gs>
              <a:gs pos="59000">
                <a:srgbClr val="00ACCA"/>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gradFill>
                <a:gsLst>
                  <a:gs pos="0">
                    <a:srgbClr val="A0D4D1"/>
                  </a:gs>
                  <a:gs pos="59000">
                    <a:srgbClr val="00ABA0"/>
                  </a:gs>
                </a:gsLst>
                <a:lin ang="8100000" scaled="1"/>
              </a:gradFill>
            </a:endParaRPr>
          </a:p>
        </p:txBody>
      </p:sp>
      <p:cxnSp>
        <p:nvCxnSpPr>
          <p:cNvPr id="8" name="Connecteur droit 7"/>
          <p:cNvCxnSpPr/>
          <p:nvPr userDrawn="1"/>
        </p:nvCxnSpPr>
        <p:spPr>
          <a:xfrm>
            <a:off x="3640754" y="1812701"/>
            <a:ext cx="2705831" cy="0"/>
          </a:xfrm>
          <a:prstGeom prst="line">
            <a:avLst/>
          </a:prstGeom>
          <a:ln>
            <a:solidFill>
              <a:srgbClr val="00ACCA"/>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rgbClr val="00ACCA"/>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rgbClr val="00ACCA"/>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spTree>
    <p:extLst>
      <p:ext uri="{BB962C8B-B14F-4D97-AF65-F5344CB8AC3E}">
        <p14:creationId xmlns:p14="http://schemas.microsoft.com/office/powerpoint/2010/main" val="25079407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Sommaire 4 blocs partie 2">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720796" y="365130"/>
            <a:ext cx="4526280" cy="498087"/>
          </a:xfrm>
          <a:prstGeom prst="rect">
            <a:avLst/>
          </a:prstGeom>
        </p:spPr>
        <p:txBody>
          <a:bodyPr/>
          <a:lstStyle>
            <a:lvl1pPr>
              <a:defRPr sz="3200" b="1" i="0">
                <a:solidFill>
                  <a:srgbClr val="52646D"/>
                </a:solidFill>
                <a:latin typeface="Open Sans" charset="0"/>
                <a:ea typeface="Open Sans" charset="0"/>
                <a:cs typeface="Open Sans" charset="0"/>
              </a:defRPr>
            </a:lvl1pPr>
          </a:lstStyle>
          <a:p>
            <a:r>
              <a:rPr lang="fr-FR"/>
              <a:t>SOMMAIRE</a:t>
            </a:r>
          </a:p>
        </p:txBody>
      </p:sp>
      <p:sp>
        <p:nvSpPr>
          <p:cNvPr id="7" name="Ellipse 6"/>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9" name="Connecteur droit 8"/>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grpSp>
        <p:nvGrpSpPr>
          <p:cNvPr id="28" name="Grouper 27"/>
          <p:cNvGrpSpPr/>
          <p:nvPr userDrawn="1"/>
        </p:nvGrpSpPr>
        <p:grpSpPr>
          <a:xfrm>
            <a:off x="905335" y="1403432"/>
            <a:ext cx="692656" cy="583323"/>
            <a:chOff x="599255" y="1403427"/>
            <a:chExt cx="519491" cy="583323"/>
          </a:xfrm>
        </p:grpSpPr>
        <p:sp>
          <p:nvSpPr>
            <p:cNvPr id="11" name="Ellipse 10"/>
            <p:cNvSpPr/>
            <p:nvPr/>
          </p:nvSpPr>
          <p:spPr>
            <a:xfrm>
              <a:off x="599255" y="1403427"/>
              <a:ext cx="437400" cy="583323"/>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llipse 12"/>
            <p:cNvSpPr/>
            <p:nvPr/>
          </p:nvSpPr>
          <p:spPr>
            <a:xfrm>
              <a:off x="972946" y="1695089"/>
              <a:ext cx="145800" cy="194791"/>
            </a:xfrm>
            <a:prstGeom prst="ellipse">
              <a:avLst/>
            </a:prstGeom>
            <a:solidFill>
              <a:srgbClr val="FAB600">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29" name="Grouper 28"/>
          <p:cNvGrpSpPr/>
          <p:nvPr userDrawn="1"/>
        </p:nvGrpSpPr>
        <p:grpSpPr>
          <a:xfrm>
            <a:off x="905335" y="3584563"/>
            <a:ext cx="659655" cy="583323"/>
            <a:chOff x="599255" y="3366555"/>
            <a:chExt cx="494741" cy="583323"/>
          </a:xfrm>
        </p:grpSpPr>
        <p:sp>
          <p:nvSpPr>
            <p:cNvPr id="15" name="Ellipse 14"/>
            <p:cNvSpPr/>
            <p:nvPr/>
          </p:nvSpPr>
          <p:spPr>
            <a:xfrm>
              <a:off x="599255" y="3366555"/>
              <a:ext cx="437400" cy="583323"/>
            </a:xfrm>
            <a:prstGeom prst="ellipse">
              <a:avLst/>
            </a:prstGeom>
            <a:gradFill>
              <a:gsLst>
                <a:gs pos="0">
                  <a:srgbClr val="91A8BD"/>
                </a:gs>
                <a:gs pos="100000">
                  <a:srgbClr val="525D7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Ellipse 16"/>
            <p:cNvSpPr/>
            <p:nvPr/>
          </p:nvSpPr>
          <p:spPr>
            <a:xfrm>
              <a:off x="948196" y="3678751"/>
              <a:ext cx="145800" cy="194791"/>
            </a:xfrm>
            <a:prstGeom prst="ellipse">
              <a:avLst/>
            </a:prstGeom>
            <a:solidFill>
              <a:srgbClr val="91A8BD">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35" name="Grouper 34"/>
          <p:cNvGrpSpPr/>
          <p:nvPr userDrawn="1"/>
        </p:nvGrpSpPr>
        <p:grpSpPr>
          <a:xfrm>
            <a:off x="6231319" y="1403432"/>
            <a:ext cx="676058" cy="583323"/>
            <a:chOff x="4593741" y="1403427"/>
            <a:chExt cx="507043" cy="583323"/>
          </a:xfrm>
        </p:grpSpPr>
        <p:sp>
          <p:nvSpPr>
            <p:cNvPr id="19" name="Ellipse 18"/>
            <p:cNvSpPr/>
            <p:nvPr/>
          </p:nvSpPr>
          <p:spPr>
            <a:xfrm>
              <a:off x="4593741" y="1403427"/>
              <a:ext cx="437400" cy="583323"/>
            </a:xfrm>
            <a:prstGeom prst="ellipse">
              <a:avLst/>
            </a:prstGeom>
            <a:gradFill>
              <a:gsLst>
                <a:gs pos="0">
                  <a:srgbClr val="EF85B4"/>
                </a:gs>
                <a:gs pos="100000">
                  <a:srgbClr val="E500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1" name="Ellipse 20"/>
            <p:cNvSpPr/>
            <p:nvPr/>
          </p:nvSpPr>
          <p:spPr>
            <a:xfrm>
              <a:off x="4954984" y="1708420"/>
              <a:ext cx="145800" cy="194791"/>
            </a:xfrm>
            <a:prstGeom prst="ellipse">
              <a:avLst/>
            </a:prstGeom>
            <a:solidFill>
              <a:srgbClr val="EF85B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36" name="Grouper 35"/>
          <p:cNvGrpSpPr/>
          <p:nvPr userDrawn="1"/>
        </p:nvGrpSpPr>
        <p:grpSpPr>
          <a:xfrm>
            <a:off x="6231322" y="3584563"/>
            <a:ext cx="664377" cy="583323"/>
            <a:chOff x="4593741" y="3366555"/>
            <a:chExt cx="498282" cy="583323"/>
          </a:xfrm>
        </p:grpSpPr>
        <p:sp>
          <p:nvSpPr>
            <p:cNvPr id="23" name="Ellipse 22"/>
            <p:cNvSpPr/>
            <p:nvPr/>
          </p:nvSpPr>
          <p:spPr>
            <a:xfrm>
              <a:off x="4593741" y="3366555"/>
              <a:ext cx="437400" cy="583323"/>
            </a:xfrm>
            <a:prstGeom prst="ellipse">
              <a:avLst/>
            </a:prstGeom>
            <a:gradFill>
              <a:gsLst>
                <a:gs pos="0">
                  <a:srgbClr val="92D2E4"/>
                </a:gs>
                <a:gs pos="100000">
                  <a:srgbClr val="00ACC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5" name="Ellipse 24"/>
            <p:cNvSpPr/>
            <p:nvPr/>
          </p:nvSpPr>
          <p:spPr>
            <a:xfrm>
              <a:off x="4946223" y="3658217"/>
              <a:ext cx="145800" cy="194791"/>
            </a:xfrm>
            <a:prstGeom prst="ellipse">
              <a:avLst/>
            </a:prstGeom>
            <a:solidFill>
              <a:srgbClr val="92D2E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sp>
        <p:nvSpPr>
          <p:cNvPr id="30" name="Espace réservé du texte 25"/>
          <p:cNvSpPr>
            <a:spLocks noGrp="1"/>
          </p:cNvSpPr>
          <p:nvPr userDrawn="1">
            <p:ph type="body" sz="quarter" idx="15" hasCustomPrompt="1"/>
          </p:nvPr>
        </p:nvSpPr>
        <p:spPr>
          <a:xfrm>
            <a:off x="801539" y="1552805"/>
            <a:ext cx="772703" cy="388570"/>
          </a:xfrm>
          <a:prstGeom prst="rect">
            <a:avLst/>
          </a:prstGeom>
        </p:spPr>
        <p:txBody>
          <a:bodyPr/>
          <a:lstStyle>
            <a:lvl1pPr marL="0" indent="0" algn="ctr">
              <a:buNone/>
              <a:defRPr sz="2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34" name="Espace réservé du texte 25"/>
          <p:cNvSpPr>
            <a:spLocks noGrp="1"/>
          </p:cNvSpPr>
          <p:nvPr userDrawn="1">
            <p:ph type="body" sz="quarter" idx="16" hasCustomPrompt="1"/>
          </p:nvPr>
        </p:nvSpPr>
        <p:spPr>
          <a:xfrm>
            <a:off x="801539" y="3710158"/>
            <a:ext cx="772703" cy="388570"/>
          </a:xfrm>
          <a:prstGeom prst="rect">
            <a:avLst/>
          </a:prstGeom>
        </p:spPr>
        <p:txBody>
          <a:bodyPr/>
          <a:lstStyle>
            <a:lvl1pPr marL="0" indent="0" algn="ctr">
              <a:buNone/>
              <a:defRPr sz="2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37" name="Espace réservé du texte 25"/>
          <p:cNvSpPr>
            <a:spLocks noGrp="1"/>
          </p:cNvSpPr>
          <p:nvPr>
            <p:ph type="body" sz="quarter" idx="17" hasCustomPrompt="1"/>
          </p:nvPr>
        </p:nvSpPr>
        <p:spPr>
          <a:xfrm>
            <a:off x="6124991" y="1552805"/>
            <a:ext cx="772703" cy="388570"/>
          </a:xfrm>
          <a:prstGeom prst="rect">
            <a:avLst/>
          </a:prstGeom>
        </p:spPr>
        <p:txBody>
          <a:bodyPr/>
          <a:lstStyle>
            <a:lvl1pPr marL="0" indent="0" algn="ctr">
              <a:buNone/>
              <a:defRPr sz="2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38" name="Espace réservé du texte 25"/>
          <p:cNvSpPr>
            <a:spLocks noGrp="1"/>
          </p:cNvSpPr>
          <p:nvPr>
            <p:ph type="body" sz="quarter" idx="18" hasCustomPrompt="1"/>
          </p:nvPr>
        </p:nvSpPr>
        <p:spPr>
          <a:xfrm>
            <a:off x="6124990" y="3710158"/>
            <a:ext cx="772703" cy="388570"/>
          </a:xfrm>
          <a:prstGeom prst="rect">
            <a:avLst/>
          </a:prstGeom>
        </p:spPr>
        <p:txBody>
          <a:bodyPr/>
          <a:lstStyle>
            <a:lvl1pPr marL="0" indent="0" algn="ctr">
              <a:buNone/>
              <a:defRPr sz="2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42" name="Espace réservé du texte 25"/>
          <p:cNvSpPr>
            <a:spLocks noGrp="1"/>
          </p:cNvSpPr>
          <p:nvPr>
            <p:ph type="body" sz="quarter" idx="13" hasCustomPrompt="1"/>
          </p:nvPr>
        </p:nvSpPr>
        <p:spPr>
          <a:xfrm>
            <a:off x="1857162" y="1559705"/>
            <a:ext cx="3936831" cy="313234"/>
          </a:xfrm>
          <a:prstGeom prst="rect">
            <a:avLst/>
          </a:prstGeom>
        </p:spPr>
        <p:txBody>
          <a:bodyPr/>
          <a:lstStyle>
            <a:lvl1pPr marL="0" indent="0">
              <a:buNone/>
              <a:defRPr sz="1500" b="1">
                <a:solidFill>
                  <a:srgbClr val="ED6C4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44" name="Espace réservé du texte 25"/>
          <p:cNvSpPr>
            <a:spLocks noGrp="1"/>
          </p:cNvSpPr>
          <p:nvPr>
            <p:ph type="body" sz="quarter" idx="19" hasCustomPrompt="1"/>
          </p:nvPr>
        </p:nvSpPr>
        <p:spPr>
          <a:xfrm>
            <a:off x="1872957" y="1914838"/>
            <a:ext cx="3936831" cy="131847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000" b="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p:txBody>
      </p:sp>
      <p:sp>
        <p:nvSpPr>
          <p:cNvPr id="45" name="Espace réservé du texte 25"/>
          <p:cNvSpPr>
            <a:spLocks noGrp="1"/>
          </p:cNvSpPr>
          <p:nvPr>
            <p:ph type="body" sz="quarter" idx="20" hasCustomPrompt="1"/>
          </p:nvPr>
        </p:nvSpPr>
        <p:spPr>
          <a:xfrm>
            <a:off x="7234561" y="1559705"/>
            <a:ext cx="3936831" cy="313234"/>
          </a:xfrm>
          <a:prstGeom prst="rect">
            <a:avLst/>
          </a:prstGeom>
        </p:spPr>
        <p:txBody>
          <a:bodyPr/>
          <a:lstStyle>
            <a:lvl1pPr marL="0" indent="0">
              <a:buNone/>
              <a:defRPr sz="1500" b="1">
                <a:solidFill>
                  <a:srgbClr val="E5007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46" name="Espace réservé du texte 25"/>
          <p:cNvSpPr>
            <a:spLocks noGrp="1"/>
          </p:cNvSpPr>
          <p:nvPr>
            <p:ph type="body" sz="quarter" idx="21" hasCustomPrompt="1"/>
          </p:nvPr>
        </p:nvSpPr>
        <p:spPr>
          <a:xfrm>
            <a:off x="7250355" y="1914838"/>
            <a:ext cx="3936831" cy="131847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000" b="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p:txBody>
      </p:sp>
      <p:sp>
        <p:nvSpPr>
          <p:cNvPr id="47" name="Espace réservé du texte 25"/>
          <p:cNvSpPr>
            <a:spLocks noGrp="1"/>
          </p:cNvSpPr>
          <p:nvPr>
            <p:ph type="body" sz="quarter" idx="22" hasCustomPrompt="1"/>
          </p:nvPr>
        </p:nvSpPr>
        <p:spPr>
          <a:xfrm>
            <a:off x="1857162" y="3728739"/>
            <a:ext cx="3936831" cy="313234"/>
          </a:xfrm>
          <a:prstGeom prst="rect">
            <a:avLst/>
          </a:prstGeom>
        </p:spPr>
        <p:txBody>
          <a:bodyPr/>
          <a:lstStyle>
            <a:lvl1pPr marL="0" indent="0">
              <a:buNone/>
              <a:defRPr sz="1500" b="1">
                <a:solidFill>
                  <a:srgbClr val="525D72"/>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48" name="Espace réservé du texte 25"/>
          <p:cNvSpPr>
            <a:spLocks noGrp="1"/>
          </p:cNvSpPr>
          <p:nvPr>
            <p:ph type="body" sz="quarter" idx="23" hasCustomPrompt="1"/>
          </p:nvPr>
        </p:nvSpPr>
        <p:spPr>
          <a:xfrm>
            <a:off x="1872957" y="4083872"/>
            <a:ext cx="3936831" cy="131847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000" b="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p:txBody>
      </p:sp>
      <p:sp>
        <p:nvSpPr>
          <p:cNvPr id="49" name="Espace réservé du texte 25"/>
          <p:cNvSpPr>
            <a:spLocks noGrp="1"/>
          </p:cNvSpPr>
          <p:nvPr>
            <p:ph type="body" sz="quarter" idx="24" hasCustomPrompt="1"/>
          </p:nvPr>
        </p:nvSpPr>
        <p:spPr>
          <a:xfrm>
            <a:off x="7234561" y="3728739"/>
            <a:ext cx="3936831" cy="313234"/>
          </a:xfrm>
          <a:prstGeom prst="rect">
            <a:avLst/>
          </a:prstGeom>
        </p:spPr>
        <p:txBody>
          <a:bodyPr/>
          <a:lstStyle>
            <a:lvl1pPr marL="0" indent="0">
              <a:buNone/>
              <a:defRPr sz="1500" b="1">
                <a:solidFill>
                  <a:srgbClr val="00ACCA"/>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50" name="Espace réservé du texte 25"/>
          <p:cNvSpPr>
            <a:spLocks noGrp="1"/>
          </p:cNvSpPr>
          <p:nvPr>
            <p:ph type="body" sz="quarter" idx="25" hasCustomPrompt="1"/>
          </p:nvPr>
        </p:nvSpPr>
        <p:spPr>
          <a:xfrm>
            <a:off x="7250355" y="4083872"/>
            <a:ext cx="3936831" cy="131847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000" b="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p:txBody>
      </p:sp>
      <p:sp>
        <p:nvSpPr>
          <p:cNvPr id="5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3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2" name="Image 31">
            <a:extLst>
              <a:ext uri="{FF2B5EF4-FFF2-40B4-BE49-F238E27FC236}">
                <a16:creationId xmlns:a16="http://schemas.microsoft.com/office/drawing/2014/main" id="{46257C84-6A56-4E9C-A794-0B441F2AA2E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69237" y="6236872"/>
            <a:ext cx="1263226" cy="631614"/>
          </a:xfrm>
          <a:prstGeom prst="rect">
            <a:avLst/>
          </a:prstGeom>
        </p:spPr>
      </p:pic>
    </p:spTree>
    <p:extLst>
      <p:ext uri="{BB962C8B-B14F-4D97-AF65-F5344CB8AC3E}">
        <p14:creationId xmlns:p14="http://schemas.microsoft.com/office/powerpoint/2010/main" val="34946006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partie 8 pour imp avec services appui">
    <p:bg>
      <p:bgPr>
        <a:solidFill>
          <a:schemeClr val="bg1"/>
        </a:solidFill>
        <a:effectLst/>
      </p:bgPr>
    </p:bg>
    <p:spTree>
      <p:nvGrpSpPr>
        <p:cNvPr id="1" name=""/>
        <p:cNvGrpSpPr/>
        <p:nvPr/>
      </p:nvGrpSpPr>
      <p:grpSpPr>
        <a:xfrm>
          <a:off x="0" y="0"/>
          <a:ext cx="0" cy="0"/>
          <a:chOff x="0" y="0"/>
          <a:chExt cx="0" cy="0"/>
        </a:xfrm>
      </p:grpSpPr>
      <p:sp>
        <p:nvSpPr>
          <p:cNvPr id="7" name="Ellipse 6"/>
          <p:cNvSpPr/>
          <p:nvPr userDrawn="1"/>
        </p:nvSpPr>
        <p:spPr>
          <a:xfrm>
            <a:off x="1932204" y="1204826"/>
            <a:ext cx="1216800" cy="1215750"/>
          </a:xfrm>
          <a:prstGeom prst="ellipse">
            <a:avLst/>
          </a:prstGeom>
          <a:gradFill>
            <a:gsLst>
              <a:gs pos="0">
                <a:srgbClr val="92D2E4"/>
              </a:gs>
              <a:gs pos="59000">
                <a:srgbClr val="00ACCA"/>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gradFill>
                <a:gsLst>
                  <a:gs pos="0">
                    <a:srgbClr val="A0D4D1"/>
                  </a:gs>
                  <a:gs pos="59000">
                    <a:srgbClr val="00ABA0"/>
                  </a:gs>
                </a:gsLst>
                <a:lin ang="8100000" scaled="1"/>
              </a:gradFill>
            </a:endParaRPr>
          </a:p>
        </p:txBody>
      </p:sp>
      <p:cxnSp>
        <p:nvCxnSpPr>
          <p:cNvPr id="8" name="Connecteur droit 7"/>
          <p:cNvCxnSpPr/>
          <p:nvPr userDrawn="1"/>
        </p:nvCxnSpPr>
        <p:spPr>
          <a:xfrm>
            <a:off x="3640754" y="1812701"/>
            <a:ext cx="2705831" cy="0"/>
          </a:xfrm>
          <a:prstGeom prst="line">
            <a:avLst/>
          </a:prstGeom>
          <a:ln>
            <a:solidFill>
              <a:srgbClr val="00ACCA"/>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rgbClr val="00ACCA"/>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rgbClr val="00ACCA"/>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pic>
        <p:nvPicPr>
          <p:cNvPr id="12" name="Image 11">
            <a:extLst>
              <a:ext uri="{FF2B5EF4-FFF2-40B4-BE49-F238E27FC236}">
                <a16:creationId xmlns:a16="http://schemas.microsoft.com/office/drawing/2014/main" id="{F774DF5F-7228-46B3-9AA7-F2E3DFE00DCA}"/>
              </a:ext>
            </a:extLst>
          </p:cNvPr>
          <p:cNvPicPr>
            <a:picLocks noChangeAspect="1"/>
          </p:cNvPicPr>
          <p:nvPr userDrawn="1"/>
        </p:nvPicPr>
        <p:blipFill>
          <a:blip r:embed="rId2"/>
          <a:stretch>
            <a:fillRect/>
          </a:stretch>
        </p:blipFill>
        <p:spPr>
          <a:xfrm>
            <a:off x="8655568" y="5316574"/>
            <a:ext cx="3316231" cy="1313691"/>
          </a:xfrm>
          <a:prstGeom prst="rect">
            <a:avLst/>
          </a:prstGeom>
        </p:spPr>
      </p:pic>
    </p:spTree>
    <p:extLst>
      <p:ext uri="{BB962C8B-B14F-4D97-AF65-F5344CB8AC3E}">
        <p14:creationId xmlns:p14="http://schemas.microsoft.com/office/powerpoint/2010/main" val="26127841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part 8 bullet point">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4" name="Ellipse 13"/>
          <p:cNvSpPr/>
          <p:nvPr userDrawn="1"/>
        </p:nvSpPr>
        <p:spPr>
          <a:xfrm>
            <a:off x="10317516" y="-120916"/>
            <a:ext cx="896400" cy="894814"/>
          </a:xfrm>
          <a:prstGeom prst="ellipse">
            <a:avLst/>
          </a:prstGeom>
          <a:gradFill>
            <a:gsLst>
              <a:gs pos="0">
                <a:srgbClr val="92D2E4"/>
              </a:gs>
              <a:gs pos="100000">
                <a:srgbClr val="00ACC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p:cNvSpPr/>
          <p:nvPr userDrawn="1"/>
        </p:nvSpPr>
        <p:spPr>
          <a:xfrm>
            <a:off x="11052121" y="263047"/>
            <a:ext cx="439200" cy="439448"/>
          </a:xfrm>
          <a:prstGeom prst="ellipse">
            <a:avLst/>
          </a:prstGeom>
          <a:solidFill>
            <a:srgbClr val="92D2E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19" name="Espace réservé du texte 25"/>
          <p:cNvSpPr>
            <a:spLocks noGrp="1"/>
          </p:cNvSpPr>
          <p:nvPr>
            <p:ph type="body" sz="quarter" idx="16" hasCustomPrompt="1"/>
          </p:nvPr>
        </p:nvSpPr>
        <p:spPr>
          <a:xfrm>
            <a:off x="11016700" y="401390"/>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36" name="Espace réservé du texte 23"/>
          <p:cNvSpPr>
            <a:spLocks noGrp="1"/>
          </p:cNvSpPr>
          <p:nvPr>
            <p:ph type="body" sz="quarter" idx="52"/>
          </p:nvPr>
        </p:nvSpPr>
        <p:spPr>
          <a:xfrm>
            <a:off x="720799" y="1393172"/>
            <a:ext cx="10917255" cy="477250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3" name="Image 12">
            <a:extLst>
              <a:ext uri="{FF2B5EF4-FFF2-40B4-BE49-F238E27FC236}">
                <a16:creationId xmlns:a16="http://schemas.microsoft.com/office/drawing/2014/main" id="{A5F05A2C-75F5-41CF-B05D-175F7AA667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8241847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part 8 bullet point 2 espace horizontal">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7" name="Ellipse 26">
            <a:extLst>
              <a:ext uri="{FF2B5EF4-FFF2-40B4-BE49-F238E27FC236}">
                <a16:creationId xmlns:a16="http://schemas.microsoft.com/office/drawing/2014/main" id="{2BA587BB-8565-4949-BE30-663DC8B6B1E3}"/>
              </a:ext>
            </a:extLst>
          </p:cNvPr>
          <p:cNvSpPr/>
          <p:nvPr userDrawn="1"/>
        </p:nvSpPr>
        <p:spPr>
          <a:xfrm>
            <a:off x="10317516" y="-120916"/>
            <a:ext cx="896400" cy="894814"/>
          </a:xfrm>
          <a:prstGeom prst="ellipse">
            <a:avLst/>
          </a:prstGeom>
          <a:gradFill>
            <a:gsLst>
              <a:gs pos="0">
                <a:srgbClr val="92D2E4"/>
              </a:gs>
              <a:gs pos="100000">
                <a:srgbClr val="00ACC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8" name="Ellipse 27">
            <a:extLst>
              <a:ext uri="{FF2B5EF4-FFF2-40B4-BE49-F238E27FC236}">
                <a16:creationId xmlns:a16="http://schemas.microsoft.com/office/drawing/2014/main" id="{33B9E61F-9841-4583-B792-EED72ADB04AA}"/>
              </a:ext>
            </a:extLst>
          </p:cNvPr>
          <p:cNvSpPr/>
          <p:nvPr userDrawn="1"/>
        </p:nvSpPr>
        <p:spPr>
          <a:xfrm>
            <a:off x="11052121" y="263047"/>
            <a:ext cx="439200" cy="439448"/>
          </a:xfrm>
          <a:prstGeom prst="ellipse">
            <a:avLst/>
          </a:prstGeom>
          <a:solidFill>
            <a:srgbClr val="92D2E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19" name="Espace réservé du texte 25"/>
          <p:cNvSpPr>
            <a:spLocks noGrp="1"/>
          </p:cNvSpPr>
          <p:nvPr>
            <p:ph type="body" sz="quarter" idx="16" hasCustomPrompt="1"/>
          </p:nvPr>
        </p:nvSpPr>
        <p:spPr>
          <a:xfrm>
            <a:off x="11052121" y="360041"/>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20"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5" name="Espace réservé du texte 53"/>
          <p:cNvSpPr>
            <a:spLocks noGrp="1"/>
          </p:cNvSpPr>
          <p:nvPr>
            <p:ph type="body" sz="quarter" idx="51"/>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6" name="Espace réservé du texte 23"/>
          <p:cNvSpPr>
            <a:spLocks noGrp="1"/>
          </p:cNvSpPr>
          <p:nvPr>
            <p:ph type="body" sz="quarter" idx="52"/>
          </p:nvPr>
        </p:nvSpPr>
        <p:spPr>
          <a:xfrm>
            <a:off x="720799" y="2733536"/>
            <a:ext cx="10917255" cy="985710"/>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16" name="Espace réservé du texte 25">
            <a:extLst>
              <a:ext uri="{FF2B5EF4-FFF2-40B4-BE49-F238E27FC236}">
                <a16:creationId xmlns:a16="http://schemas.microsoft.com/office/drawing/2014/main" id="{3F8915B6-8F8C-4062-B851-80B658938E8D}"/>
              </a:ext>
            </a:extLst>
          </p:cNvPr>
          <p:cNvSpPr>
            <a:spLocks noGrp="1"/>
          </p:cNvSpPr>
          <p:nvPr>
            <p:ph type="body" sz="quarter" idx="53" hasCustomPrompt="1"/>
          </p:nvPr>
        </p:nvSpPr>
        <p:spPr>
          <a:xfrm>
            <a:off x="720799" y="4046505"/>
            <a:ext cx="3936831" cy="313234"/>
          </a:xfrm>
          <a:prstGeom prst="rect">
            <a:avLst/>
          </a:prstGeom>
        </p:spPr>
        <p:txBody>
          <a:bodyPr/>
          <a:lstStyle>
            <a:lvl1pPr marL="0" indent="0">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7" name="Espace réservé du texte 53">
            <a:extLst>
              <a:ext uri="{FF2B5EF4-FFF2-40B4-BE49-F238E27FC236}">
                <a16:creationId xmlns:a16="http://schemas.microsoft.com/office/drawing/2014/main" id="{288F8552-EBA2-4C89-AD8C-7503CDA6828E}"/>
              </a:ext>
            </a:extLst>
          </p:cNvPr>
          <p:cNvSpPr>
            <a:spLocks noGrp="1"/>
          </p:cNvSpPr>
          <p:nvPr>
            <p:ph type="body" sz="quarter" idx="54"/>
          </p:nvPr>
        </p:nvSpPr>
        <p:spPr>
          <a:xfrm>
            <a:off x="720799" y="450146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3" name="Espace réservé du texte 23">
            <a:extLst>
              <a:ext uri="{FF2B5EF4-FFF2-40B4-BE49-F238E27FC236}">
                <a16:creationId xmlns:a16="http://schemas.microsoft.com/office/drawing/2014/main" id="{FDCE1A65-1D9C-4B79-9D15-748BD6EBE18A}"/>
              </a:ext>
            </a:extLst>
          </p:cNvPr>
          <p:cNvSpPr>
            <a:spLocks noGrp="1"/>
          </p:cNvSpPr>
          <p:nvPr>
            <p:ph type="body" sz="quarter" idx="55"/>
          </p:nvPr>
        </p:nvSpPr>
        <p:spPr>
          <a:xfrm>
            <a:off x="720799" y="5081056"/>
            <a:ext cx="10917255" cy="985710"/>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24" name="Image 23">
            <a:extLst>
              <a:ext uri="{FF2B5EF4-FFF2-40B4-BE49-F238E27FC236}">
                <a16:creationId xmlns:a16="http://schemas.microsoft.com/office/drawing/2014/main" id="{F0BD1B65-AC7A-4DE3-B9F0-62E41ABE30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7723774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part 8 bullet point 2 espaces vertical">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18" name="Ellipse 17">
            <a:extLst>
              <a:ext uri="{FF2B5EF4-FFF2-40B4-BE49-F238E27FC236}">
                <a16:creationId xmlns:a16="http://schemas.microsoft.com/office/drawing/2014/main" id="{4A025677-2EFD-4598-8301-877F2EA21DE7}"/>
              </a:ext>
            </a:extLst>
          </p:cNvPr>
          <p:cNvSpPr/>
          <p:nvPr userDrawn="1"/>
        </p:nvSpPr>
        <p:spPr>
          <a:xfrm>
            <a:off x="10317516" y="-120916"/>
            <a:ext cx="896400" cy="894814"/>
          </a:xfrm>
          <a:prstGeom prst="ellipse">
            <a:avLst/>
          </a:prstGeom>
          <a:gradFill>
            <a:gsLst>
              <a:gs pos="0">
                <a:srgbClr val="92D2E4"/>
              </a:gs>
              <a:gs pos="100000">
                <a:srgbClr val="00ACC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9" name="Ellipse 18">
            <a:extLst>
              <a:ext uri="{FF2B5EF4-FFF2-40B4-BE49-F238E27FC236}">
                <a16:creationId xmlns:a16="http://schemas.microsoft.com/office/drawing/2014/main" id="{919B668F-786F-426A-B3E8-7B7D4CD69808}"/>
              </a:ext>
            </a:extLst>
          </p:cNvPr>
          <p:cNvSpPr/>
          <p:nvPr userDrawn="1"/>
        </p:nvSpPr>
        <p:spPr>
          <a:xfrm>
            <a:off x="11052121" y="263047"/>
            <a:ext cx="439200" cy="439448"/>
          </a:xfrm>
          <a:prstGeom prst="ellipse">
            <a:avLst/>
          </a:prstGeom>
          <a:solidFill>
            <a:srgbClr val="92D2E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12" name="Espace réservé du texte 25"/>
          <p:cNvSpPr>
            <a:spLocks noGrp="1"/>
          </p:cNvSpPr>
          <p:nvPr>
            <p:ph type="body" sz="quarter" idx="16" hasCustomPrompt="1"/>
          </p:nvPr>
        </p:nvSpPr>
        <p:spPr>
          <a:xfrm>
            <a:off x="10978755" y="350510"/>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pic>
        <p:nvPicPr>
          <p:cNvPr id="13" name="Imag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47076" y="6223106"/>
            <a:ext cx="1684301" cy="631614"/>
          </a:xfrm>
          <a:prstGeom prst="rect">
            <a:avLst/>
          </a:prstGeom>
        </p:spPr>
      </p:pic>
      <p:sp>
        <p:nvSpPr>
          <p:cNvPr id="14"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1" name="Espace réservé du texte 53"/>
          <p:cNvSpPr>
            <a:spLocks noGrp="1"/>
          </p:cNvSpPr>
          <p:nvPr>
            <p:ph type="body" sz="quarter" idx="51"/>
          </p:nvPr>
        </p:nvSpPr>
        <p:spPr>
          <a:xfrm>
            <a:off x="720800" y="2149631"/>
            <a:ext cx="10672417" cy="514312"/>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2" name="Espace réservé du texte 53"/>
          <p:cNvSpPr>
            <a:spLocks noGrp="1"/>
          </p:cNvSpPr>
          <p:nvPr>
            <p:ph type="body" sz="quarter" idx="50"/>
          </p:nvPr>
        </p:nvSpPr>
        <p:spPr>
          <a:xfrm>
            <a:off x="720800" y="2663943"/>
            <a:ext cx="10672417"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23"/>
          <p:cNvSpPr>
            <a:spLocks noGrp="1"/>
          </p:cNvSpPr>
          <p:nvPr>
            <p:ph type="body" sz="quarter" idx="52"/>
          </p:nvPr>
        </p:nvSpPr>
        <p:spPr>
          <a:xfrm>
            <a:off x="698261" y="3387956"/>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5" name="Espace réservé du texte 23"/>
          <p:cNvSpPr>
            <a:spLocks noGrp="1"/>
          </p:cNvSpPr>
          <p:nvPr>
            <p:ph type="body" sz="quarter" idx="53"/>
          </p:nvPr>
        </p:nvSpPr>
        <p:spPr>
          <a:xfrm>
            <a:off x="6410402" y="3387956"/>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16"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Tree>
    <p:extLst>
      <p:ext uri="{BB962C8B-B14F-4D97-AF65-F5344CB8AC3E}">
        <p14:creationId xmlns:p14="http://schemas.microsoft.com/office/powerpoint/2010/main" val="26310608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part 8 texte et imag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17" name="Ellipse 16">
            <a:extLst>
              <a:ext uri="{FF2B5EF4-FFF2-40B4-BE49-F238E27FC236}">
                <a16:creationId xmlns:a16="http://schemas.microsoft.com/office/drawing/2014/main" id="{09E2B561-C698-44EC-950D-F28AA9AFA3C4}"/>
              </a:ext>
            </a:extLst>
          </p:cNvPr>
          <p:cNvSpPr/>
          <p:nvPr userDrawn="1"/>
        </p:nvSpPr>
        <p:spPr>
          <a:xfrm>
            <a:off x="10317516" y="-120916"/>
            <a:ext cx="896400" cy="894814"/>
          </a:xfrm>
          <a:prstGeom prst="ellipse">
            <a:avLst/>
          </a:prstGeom>
          <a:gradFill>
            <a:gsLst>
              <a:gs pos="0">
                <a:srgbClr val="92D2E4"/>
              </a:gs>
              <a:gs pos="100000">
                <a:srgbClr val="00ACC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0" name="Ellipse 19">
            <a:extLst>
              <a:ext uri="{FF2B5EF4-FFF2-40B4-BE49-F238E27FC236}">
                <a16:creationId xmlns:a16="http://schemas.microsoft.com/office/drawing/2014/main" id="{451AD4A4-4914-4957-B717-5E05AD8EAB08}"/>
              </a:ext>
            </a:extLst>
          </p:cNvPr>
          <p:cNvSpPr/>
          <p:nvPr userDrawn="1"/>
        </p:nvSpPr>
        <p:spPr>
          <a:xfrm>
            <a:off x="11052121" y="263047"/>
            <a:ext cx="439200" cy="439448"/>
          </a:xfrm>
          <a:prstGeom prst="ellipse">
            <a:avLst/>
          </a:prstGeom>
          <a:solidFill>
            <a:srgbClr val="92D2E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15" name="Espace réservé du texte 25"/>
          <p:cNvSpPr>
            <a:spLocks noGrp="1"/>
          </p:cNvSpPr>
          <p:nvPr>
            <p:ph type="body" sz="quarter" idx="16" hasCustomPrompt="1"/>
          </p:nvPr>
        </p:nvSpPr>
        <p:spPr>
          <a:xfrm>
            <a:off x="11100249" y="362860"/>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pic>
        <p:nvPicPr>
          <p:cNvPr id="16" name="Imag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47076" y="6223106"/>
            <a:ext cx="1684301" cy="631614"/>
          </a:xfrm>
          <a:prstGeom prst="rect">
            <a:avLst/>
          </a:prstGeom>
        </p:spPr>
      </p:pic>
      <p:sp>
        <p:nvSpPr>
          <p:cNvPr id="25" name="Espace réservé pour une image  24"/>
          <p:cNvSpPr>
            <a:spLocks noGrp="1"/>
          </p:cNvSpPr>
          <p:nvPr>
            <p:ph type="pic" sz="quarter" idx="26"/>
          </p:nvPr>
        </p:nvSpPr>
        <p:spPr>
          <a:xfrm>
            <a:off x="6821876" y="1698990"/>
            <a:ext cx="4815561" cy="4241587"/>
          </a:xfrm>
          <a:prstGeom prst="rect">
            <a:avLst/>
          </a:prstGeom>
        </p:spPr>
        <p:txBody>
          <a:bodyPr/>
          <a:lstStyle/>
          <a:p>
            <a:r>
              <a:rPr lang="fr-FR"/>
              <a:t>Cliquez sur l'icône pour ajouter une image</a:t>
            </a:r>
          </a:p>
        </p:txBody>
      </p:sp>
      <p:sp>
        <p:nvSpPr>
          <p:cNvPr id="30" name="Espace réservé du texte 25"/>
          <p:cNvSpPr>
            <a:spLocks noGrp="1"/>
          </p:cNvSpPr>
          <p:nvPr>
            <p:ph type="body" sz="quarter" idx="27"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1" name="Espace réservé du texte 53"/>
          <p:cNvSpPr>
            <a:spLocks noGrp="1"/>
          </p:cNvSpPr>
          <p:nvPr>
            <p:ph type="body" sz="quarter" idx="50"/>
          </p:nvPr>
        </p:nvSpPr>
        <p:spPr>
          <a:xfrm>
            <a:off x="720799"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53"/>
          <p:cNvSpPr>
            <a:spLocks noGrp="1"/>
          </p:cNvSpPr>
          <p:nvPr>
            <p:ph type="body" sz="quarter" idx="51"/>
          </p:nvPr>
        </p:nvSpPr>
        <p:spPr>
          <a:xfrm>
            <a:off x="720799" y="2591614"/>
            <a:ext cx="5770839" cy="561811"/>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3" name="Espace réservé du texte 53"/>
          <p:cNvSpPr>
            <a:spLocks noGrp="1"/>
          </p:cNvSpPr>
          <p:nvPr>
            <p:ph type="body" sz="quarter" idx="52" hasCustomPrompt="1"/>
          </p:nvPr>
        </p:nvSpPr>
        <p:spPr>
          <a:xfrm>
            <a:off x="720799" y="2153945"/>
            <a:ext cx="5770839" cy="292530"/>
          </a:xfrm>
          <a:prstGeom prst="rect">
            <a:avLst/>
          </a:prstGeom>
        </p:spPr>
        <p:txBody>
          <a:bodyPr/>
          <a:lstStyle>
            <a:lvl1pPr marL="0" indent="0">
              <a:buNone/>
              <a:defRPr sz="1000" b="1" i="0">
                <a:solidFill>
                  <a:srgbClr val="00ACCA"/>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Tree>
    <p:extLst>
      <p:ext uri="{BB962C8B-B14F-4D97-AF65-F5344CB8AC3E}">
        <p14:creationId xmlns:p14="http://schemas.microsoft.com/office/powerpoint/2010/main" val="39840491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part 8 bullet point et imag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3" name="Ellipse 22">
            <a:extLst>
              <a:ext uri="{FF2B5EF4-FFF2-40B4-BE49-F238E27FC236}">
                <a16:creationId xmlns:a16="http://schemas.microsoft.com/office/drawing/2014/main" id="{B00EF218-A1B9-457B-AB1B-BC77BCECC08C}"/>
              </a:ext>
            </a:extLst>
          </p:cNvPr>
          <p:cNvSpPr/>
          <p:nvPr userDrawn="1"/>
        </p:nvSpPr>
        <p:spPr>
          <a:xfrm>
            <a:off x="10317516" y="-120916"/>
            <a:ext cx="896400" cy="894814"/>
          </a:xfrm>
          <a:prstGeom prst="ellipse">
            <a:avLst/>
          </a:prstGeom>
          <a:gradFill>
            <a:gsLst>
              <a:gs pos="0">
                <a:srgbClr val="92D2E4"/>
              </a:gs>
              <a:gs pos="100000">
                <a:srgbClr val="00ACC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llipse 23">
            <a:extLst>
              <a:ext uri="{FF2B5EF4-FFF2-40B4-BE49-F238E27FC236}">
                <a16:creationId xmlns:a16="http://schemas.microsoft.com/office/drawing/2014/main" id="{4E5C9F70-B43F-46A6-860F-4EB1208EF419}"/>
              </a:ext>
            </a:extLst>
          </p:cNvPr>
          <p:cNvSpPr/>
          <p:nvPr userDrawn="1"/>
        </p:nvSpPr>
        <p:spPr>
          <a:xfrm>
            <a:off x="11052121" y="263047"/>
            <a:ext cx="439200" cy="439448"/>
          </a:xfrm>
          <a:prstGeom prst="ellipse">
            <a:avLst/>
          </a:prstGeom>
          <a:solidFill>
            <a:srgbClr val="92D2E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19" name="Espace réservé du texte 25"/>
          <p:cNvSpPr>
            <a:spLocks noGrp="1"/>
          </p:cNvSpPr>
          <p:nvPr>
            <p:ph type="body" sz="quarter" idx="16" hasCustomPrompt="1"/>
          </p:nvPr>
        </p:nvSpPr>
        <p:spPr>
          <a:xfrm>
            <a:off x="11004272" y="374255"/>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20"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3" name="Espace réservé pour une image  24"/>
          <p:cNvSpPr>
            <a:spLocks noGrp="1"/>
          </p:cNvSpPr>
          <p:nvPr>
            <p:ph type="pic" sz="quarter" idx="26"/>
          </p:nvPr>
        </p:nvSpPr>
        <p:spPr>
          <a:xfrm>
            <a:off x="6821876" y="1698990"/>
            <a:ext cx="4815561" cy="4241587"/>
          </a:xfrm>
          <a:prstGeom prst="rect">
            <a:avLst/>
          </a:prstGeom>
        </p:spPr>
        <p:txBody>
          <a:bodyPr/>
          <a:lstStyle/>
          <a:p>
            <a:r>
              <a:rPr lang="fr-FR"/>
              <a:t>Cliquez sur l'icône pour ajouter une image</a:t>
            </a:r>
          </a:p>
        </p:txBody>
      </p:sp>
      <p:sp>
        <p:nvSpPr>
          <p:cNvPr id="35" name="Espace réservé du texte 53"/>
          <p:cNvSpPr>
            <a:spLocks noGrp="1"/>
          </p:cNvSpPr>
          <p:nvPr>
            <p:ph type="body" sz="quarter" idx="51"/>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6" name="Espace réservé du texte 23"/>
          <p:cNvSpPr>
            <a:spLocks noGrp="1"/>
          </p:cNvSpPr>
          <p:nvPr>
            <p:ph type="body" sz="quarter" idx="52"/>
          </p:nvPr>
        </p:nvSpPr>
        <p:spPr>
          <a:xfrm>
            <a:off x="720799" y="3624850"/>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8" name="Espace réservé du texte 53"/>
          <p:cNvSpPr>
            <a:spLocks noGrp="1"/>
          </p:cNvSpPr>
          <p:nvPr>
            <p:ph type="body" sz="quarter" idx="50"/>
          </p:nvPr>
        </p:nvSpPr>
        <p:spPr>
          <a:xfrm>
            <a:off x="720799" y="2812678"/>
            <a:ext cx="5464020"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7" name="Image 16">
            <a:extLst>
              <a:ext uri="{FF2B5EF4-FFF2-40B4-BE49-F238E27FC236}">
                <a16:creationId xmlns:a16="http://schemas.microsoft.com/office/drawing/2014/main" id="{93259C80-C1DD-4EE2-B772-FF72CCA4C6D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7171667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part 8 bullet point et graphiqu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3" name="Ellipse 22">
            <a:extLst>
              <a:ext uri="{FF2B5EF4-FFF2-40B4-BE49-F238E27FC236}">
                <a16:creationId xmlns:a16="http://schemas.microsoft.com/office/drawing/2014/main" id="{A1785933-DC9B-495B-BD7F-C3064549D4AE}"/>
              </a:ext>
            </a:extLst>
          </p:cNvPr>
          <p:cNvSpPr/>
          <p:nvPr userDrawn="1"/>
        </p:nvSpPr>
        <p:spPr>
          <a:xfrm>
            <a:off x="10317516" y="-120916"/>
            <a:ext cx="896400" cy="894814"/>
          </a:xfrm>
          <a:prstGeom prst="ellipse">
            <a:avLst/>
          </a:prstGeom>
          <a:gradFill>
            <a:gsLst>
              <a:gs pos="0">
                <a:srgbClr val="92D2E4"/>
              </a:gs>
              <a:gs pos="100000">
                <a:srgbClr val="00ACC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llipse 23">
            <a:extLst>
              <a:ext uri="{FF2B5EF4-FFF2-40B4-BE49-F238E27FC236}">
                <a16:creationId xmlns:a16="http://schemas.microsoft.com/office/drawing/2014/main" id="{016C7CED-0560-43B7-8830-DB52E663148D}"/>
              </a:ext>
            </a:extLst>
          </p:cNvPr>
          <p:cNvSpPr/>
          <p:nvPr userDrawn="1"/>
        </p:nvSpPr>
        <p:spPr>
          <a:xfrm>
            <a:off x="11052121" y="263047"/>
            <a:ext cx="439200" cy="439448"/>
          </a:xfrm>
          <a:prstGeom prst="ellipse">
            <a:avLst/>
          </a:prstGeom>
          <a:solidFill>
            <a:srgbClr val="92D2E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19" name="Espace réservé du texte 25"/>
          <p:cNvSpPr>
            <a:spLocks noGrp="1"/>
          </p:cNvSpPr>
          <p:nvPr>
            <p:ph type="body" sz="quarter" idx="16" hasCustomPrompt="1"/>
          </p:nvPr>
        </p:nvSpPr>
        <p:spPr>
          <a:xfrm>
            <a:off x="11020314" y="374255"/>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20"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5" name="Espace réservé du texte 53"/>
          <p:cNvSpPr>
            <a:spLocks noGrp="1"/>
          </p:cNvSpPr>
          <p:nvPr>
            <p:ph type="body" sz="quarter" idx="51"/>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6" name="Espace réservé du texte 23"/>
          <p:cNvSpPr>
            <a:spLocks noGrp="1"/>
          </p:cNvSpPr>
          <p:nvPr>
            <p:ph type="body" sz="quarter" idx="52"/>
          </p:nvPr>
        </p:nvSpPr>
        <p:spPr>
          <a:xfrm>
            <a:off x="720799" y="3624850"/>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8" name="Espace réservé du texte 53"/>
          <p:cNvSpPr>
            <a:spLocks noGrp="1"/>
          </p:cNvSpPr>
          <p:nvPr>
            <p:ph type="body" sz="quarter" idx="50"/>
          </p:nvPr>
        </p:nvSpPr>
        <p:spPr>
          <a:xfrm>
            <a:off x="720799" y="2812678"/>
            <a:ext cx="5464020"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3" name="Espace réservé du graphique 2">
            <a:extLst>
              <a:ext uri="{FF2B5EF4-FFF2-40B4-BE49-F238E27FC236}">
                <a16:creationId xmlns:a16="http://schemas.microsoft.com/office/drawing/2014/main" id="{B72E056E-A8EC-41FF-9E99-E43A2DDAE9FD}"/>
              </a:ext>
            </a:extLst>
          </p:cNvPr>
          <p:cNvSpPr>
            <a:spLocks noGrp="1"/>
          </p:cNvSpPr>
          <p:nvPr>
            <p:ph type="chart" sz="quarter" idx="53"/>
          </p:nvPr>
        </p:nvSpPr>
        <p:spPr>
          <a:xfrm>
            <a:off x="6821872" y="1701630"/>
            <a:ext cx="4815416" cy="4241800"/>
          </a:xfrm>
          <a:prstGeom prst="rect">
            <a:avLst/>
          </a:prstGeom>
        </p:spPr>
        <p:txBody>
          <a:bodyPr/>
          <a:lstStyle/>
          <a:p>
            <a:r>
              <a:rPr lang="fr-FR"/>
              <a:t>Cliquez sur l'icône pour ajouter un graphique</a:t>
            </a:r>
          </a:p>
        </p:txBody>
      </p:sp>
      <p:pic>
        <p:nvPicPr>
          <p:cNvPr id="17" name="Image 16">
            <a:extLst>
              <a:ext uri="{FF2B5EF4-FFF2-40B4-BE49-F238E27FC236}">
                <a16:creationId xmlns:a16="http://schemas.microsoft.com/office/drawing/2014/main" id="{2B9DF21D-E7CC-4DD1-B5D4-7382F0BBA7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8308048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chiffre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5" name="Ellipse 24">
            <a:extLst>
              <a:ext uri="{FF2B5EF4-FFF2-40B4-BE49-F238E27FC236}">
                <a16:creationId xmlns:a16="http://schemas.microsoft.com/office/drawing/2014/main" id="{7C523600-C9D1-48A3-87A6-57FE0D6C1468}"/>
              </a:ext>
            </a:extLst>
          </p:cNvPr>
          <p:cNvSpPr/>
          <p:nvPr userDrawn="1"/>
        </p:nvSpPr>
        <p:spPr>
          <a:xfrm>
            <a:off x="10317516" y="-120916"/>
            <a:ext cx="896400" cy="894814"/>
          </a:xfrm>
          <a:prstGeom prst="ellipse">
            <a:avLst/>
          </a:prstGeom>
          <a:gradFill>
            <a:gsLst>
              <a:gs pos="0">
                <a:srgbClr val="92D2E4"/>
              </a:gs>
              <a:gs pos="100000">
                <a:srgbClr val="00ACC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Ellipse 26">
            <a:extLst>
              <a:ext uri="{FF2B5EF4-FFF2-40B4-BE49-F238E27FC236}">
                <a16:creationId xmlns:a16="http://schemas.microsoft.com/office/drawing/2014/main" id="{6CFECA2C-CC99-4CB7-80B6-F123389A364F}"/>
              </a:ext>
            </a:extLst>
          </p:cNvPr>
          <p:cNvSpPr/>
          <p:nvPr userDrawn="1"/>
        </p:nvSpPr>
        <p:spPr>
          <a:xfrm>
            <a:off x="11052121" y="263047"/>
            <a:ext cx="439200" cy="439448"/>
          </a:xfrm>
          <a:prstGeom prst="ellipse">
            <a:avLst/>
          </a:prstGeom>
          <a:solidFill>
            <a:srgbClr val="92D2E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14" name="Espace réservé du texte 25"/>
          <p:cNvSpPr>
            <a:spLocks noGrp="1"/>
          </p:cNvSpPr>
          <p:nvPr>
            <p:ph type="body" sz="quarter" idx="16" hasCustomPrompt="1"/>
          </p:nvPr>
        </p:nvSpPr>
        <p:spPr>
          <a:xfrm>
            <a:off x="11023397" y="363914"/>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5" name="Ellipse 14"/>
          <p:cNvSpPr/>
          <p:nvPr userDrawn="1"/>
        </p:nvSpPr>
        <p:spPr>
          <a:xfrm>
            <a:off x="1459957" y="2178534"/>
            <a:ext cx="2728800" cy="2729253"/>
          </a:xfrm>
          <a:prstGeom prst="ellipse">
            <a:avLst/>
          </a:prstGeom>
          <a:gradFill>
            <a:gsLst>
              <a:gs pos="0">
                <a:srgbClr val="92D2E4"/>
              </a:gs>
              <a:gs pos="100000">
                <a:srgbClr val="00ACC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6" name="Espace réservé du texte 25"/>
          <p:cNvSpPr>
            <a:spLocks noGrp="1"/>
          </p:cNvSpPr>
          <p:nvPr>
            <p:ph type="body" sz="quarter" idx="13" hasCustomPrompt="1"/>
          </p:nvPr>
        </p:nvSpPr>
        <p:spPr>
          <a:xfrm>
            <a:off x="5468675"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0" name="Espace réservé du texte 25"/>
          <p:cNvSpPr>
            <a:spLocks noGrp="1"/>
          </p:cNvSpPr>
          <p:nvPr>
            <p:ph type="body" sz="quarter" idx="26" hasCustomPrompt="1"/>
          </p:nvPr>
        </p:nvSpPr>
        <p:spPr>
          <a:xfrm>
            <a:off x="1635851" y="2980742"/>
            <a:ext cx="2377012" cy="785863"/>
          </a:xfrm>
          <a:prstGeom prst="rect">
            <a:avLst/>
          </a:prstGeom>
        </p:spPr>
        <p:txBody>
          <a:bodyPr/>
          <a:lstStyle>
            <a:lvl1pPr marL="0" indent="0" algn="ctr">
              <a:buNone/>
              <a:defRPr sz="4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1" name="Espace réservé du texte 25"/>
          <p:cNvSpPr>
            <a:spLocks noGrp="1"/>
          </p:cNvSpPr>
          <p:nvPr>
            <p:ph type="body" sz="quarter" idx="27" hasCustomPrompt="1"/>
          </p:nvPr>
        </p:nvSpPr>
        <p:spPr>
          <a:xfrm>
            <a:off x="1395675" y="3719040"/>
            <a:ext cx="2980528" cy="313234"/>
          </a:xfrm>
          <a:prstGeom prst="rect">
            <a:avLst/>
          </a:prstGeom>
        </p:spPr>
        <p:txBody>
          <a:bodyPr/>
          <a:lstStyle>
            <a:lvl1pPr marL="0" indent="0" algn="ctr">
              <a:buNone/>
              <a:defRPr sz="1500" b="0">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ICI</a:t>
            </a:r>
          </a:p>
        </p:txBody>
      </p:sp>
      <p:sp>
        <p:nvSpPr>
          <p:cNvPr id="23" name="Espace réservé du texte 53"/>
          <p:cNvSpPr>
            <a:spLocks noGrp="1"/>
          </p:cNvSpPr>
          <p:nvPr>
            <p:ph type="body" sz="quarter" idx="50"/>
          </p:nvPr>
        </p:nvSpPr>
        <p:spPr>
          <a:xfrm>
            <a:off x="5468675"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53"/>
          <p:cNvSpPr>
            <a:spLocks noGrp="1"/>
          </p:cNvSpPr>
          <p:nvPr>
            <p:ph type="body" sz="quarter" idx="51"/>
          </p:nvPr>
        </p:nvSpPr>
        <p:spPr>
          <a:xfrm>
            <a:off x="5468675" y="2591610"/>
            <a:ext cx="5770839" cy="451694"/>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6" name="Espace réservé du texte 53"/>
          <p:cNvSpPr>
            <a:spLocks noGrp="1"/>
          </p:cNvSpPr>
          <p:nvPr>
            <p:ph type="body" sz="quarter" idx="52" hasCustomPrompt="1"/>
          </p:nvPr>
        </p:nvSpPr>
        <p:spPr>
          <a:xfrm>
            <a:off x="5468675" y="2153949"/>
            <a:ext cx="5770839" cy="383365"/>
          </a:xfrm>
          <a:prstGeom prst="rect">
            <a:avLst/>
          </a:prstGeom>
        </p:spPr>
        <p:txBody>
          <a:bodyPr/>
          <a:lstStyle>
            <a:lvl1pPr marL="0" indent="0">
              <a:buNone/>
              <a:defRPr sz="1000" b="1" i="0">
                <a:solidFill>
                  <a:srgbClr val="00ACCA"/>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22" name="Image 21">
            <a:extLst>
              <a:ext uri="{FF2B5EF4-FFF2-40B4-BE49-F238E27FC236}">
                <a16:creationId xmlns:a16="http://schemas.microsoft.com/office/drawing/2014/main" id="{DE0A631D-54BE-4C40-A830-C8A51809F6A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3983443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part 8 tableau">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17" name="Ellipse 16">
            <a:extLst>
              <a:ext uri="{FF2B5EF4-FFF2-40B4-BE49-F238E27FC236}">
                <a16:creationId xmlns:a16="http://schemas.microsoft.com/office/drawing/2014/main" id="{618BDB1C-AFD2-4DFA-B2EF-2C80C84B49E2}"/>
              </a:ext>
            </a:extLst>
          </p:cNvPr>
          <p:cNvSpPr/>
          <p:nvPr userDrawn="1"/>
        </p:nvSpPr>
        <p:spPr>
          <a:xfrm>
            <a:off x="10317516" y="-120916"/>
            <a:ext cx="896400" cy="894814"/>
          </a:xfrm>
          <a:prstGeom prst="ellipse">
            <a:avLst/>
          </a:prstGeom>
          <a:gradFill>
            <a:gsLst>
              <a:gs pos="0">
                <a:srgbClr val="92D2E4"/>
              </a:gs>
              <a:gs pos="100000">
                <a:srgbClr val="00ACC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a:extLst>
              <a:ext uri="{FF2B5EF4-FFF2-40B4-BE49-F238E27FC236}">
                <a16:creationId xmlns:a16="http://schemas.microsoft.com/office/drawing/2014/main" id="{FAC07F23-4251-422C-8AFC-D1FAF0BD0184}"/>
              </a:ext>
            </a:extLst>
          </p:cNvPr>
          <p:cNvSpPr/>
          <p:nvPr userDrawn="1"/>
        </p:nvSpPr>
        <p:spPr>
          <a:xfrm>
            <a:off x="11052121" y="263047"/>
            <a:ext cx="439200" cy="439448"/>
          </a:xfrm>
          <a:prstGeom prst="ellipse">
            <a:avLst/>
          </a:prstGeom>
          <a:solidFill>
            <a:srgbClr val="92D2E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3" hasCustomPrompt="1"/>
          </p:nvPr>
        </p:nvSpPr>
        <p:spPr>
          <a:xfrm>
            <a:off x="4011933" y="1698985"/>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15" name="Espace réservé du texte 25"/>
          <p:cNvSpPr>
            <a:spLocks noGrp="1"/>
          </p:cNvSpPr>
          <p:nvPr>
            <p:ph type="body" sz="quarter" idx="16" hasCustomPrompt="1"/>
          </p:nvPr>
        </p:nvSpPr>
        <p:spPr>
          <a:xfrm>
            <a:off x="11009170" y="371892"/>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9" name="Espace réservé du tableau 17"/>
          <p:cNvSpPr>
            <a:spLocks noGrp="1"/>
          </p:cNvSpPr>
          <p:nvPr>
            <p:ph type="tbl" sz="quarter" idx="17"/>
          </p:nvPr>
        </p:nvSpPr>
        <p:spPr>
          <a:xfrm>
            <a:off x="1748367" y="2396460"/>
            <a:ext cx="8128000" cy="1855648"/>
          </a:xfrm>
          <a:prstGeom prst="rect">
            <a:avLst/>
          </a:prstGeom>
        </p:spPr>
        <p:txBody>
          <a:bodyPr/>
          <a:lstStyle/>
          <a:p>
            <a:r>
              <a:rPr lang="fr-FR"/>
              <a:t>Cliquez sur l'icône pour ajouter un tableau</a:t>
            </a:r>
          </a:p>
        </p:txBody>
      </p:sp>
      <p:sp>
        <p:nvSpPr>
          <p:cNvPr id="20"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6" name="Image 15">
            <a:extLst>
              <a:ext uri="{FF2B5EF4-FFF2-40B4-BE49-F238E27FC236}">
                <a16:creationId xmlns:a16="http://schemas.microsoft.com/office/drawing/2014/main" id="{5328412C-5FCE-4B2E-AE0D-1F1A157CC8E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2389421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part 8 2 tableaux">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2" name="Ellipse 21">
            <a:extLst>
              <a:ext uri="{FF2B5EF4-FFF2-40B4-BE49-F238E27FC236}">
                <a16:creationId xmlns:a16="http://schemas.microsoft.com/office/drawing/2014/main" id="{82FBFB95-BC9D-430B-87D5-82E1F98CBF4D}"/>
              </a:ext>
            </a:extLst>
          </p:cNvPr>
          <p:cNvSpPr/>
          <p:nvPr userDrawn="1"/>
        </p:nvSpPr>
        <p:spPr>
          <a:xfrm>
            <a:off x="10317516" y="-120916"/>
            <a:ext cx="896400" cy="894814"/>
          </a:xfrm>
          <a:prstGeom prst="ellipse">
            <a:avLst/>
          </a:prstGeom>
          <a:gradFill>
            <a:gsLst>
              <a:gs pos="0">
                <a:srgbClr val="92D2E4"/>
              </a:gs>
              <a:gs pos="100000">
                <a:srgbClr val="00ACC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llipse 22">
            <a:extLst>
              <a:ext uri="{FF2B5EF4-FFF2-40B4-BE49-F238E27FC236}">
                <a16:creationId xmlns:a16="http://schemas.microsoft.com/office/drawing/2014/main" id="{C8004E2B-15DF-4C85-996E-FB848A77C6D0}"/>
              </a:ext>
            </a:extLst>
          </p:cNvPr>
          <p:cNvSpPr/>
          <p:nvPr userDrawn="1"/>
        </p:nvSpPr>
        <p:spPr>
          <a:xfrm>
            <a:off x="11052121" y="263047"/>
            <a:ext cx="439200" cy="439448"/>
          </a:xfrm>
          <a:prstGeom prst="ellipse">
            <a:avLst/>
          </a:prstGeom>
          <a:solidFill>
            <a:srgbClr val="92D2E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3" hasCustomPrompt="1"/>
          </p:nvPr>
        </p:nvSpPr>
        <p:spPr>
          <a:xfrm>
            <a:off x="782439" y="1698985"/>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15" name="Espace réservé du texte 25"/>
          <p:cNvSpPr>
            <a:spLocks noGrp="1"/>
          </p:cNvSpPr>
          <p:nvPr>
            <p:ph type="body" sz="quarter" idx="16" hasCustomPrompt="1"/>
          </p:nvPr>
        </p:nvSpPr>
        <p:spPr>
          <a:xfrm>
            <a:off x="11006258" y="356831"/>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9" name="Espace réservé du tableau 17"/>
          <p:cNvSpPr>
            <a:spLocks noGrp="1"/>
          </p:cNvSpPr>
          <p:nvPr>
            <p:ph type="tbl" sz="quarter" idx="17"/>
          </p:nvPr>
        </p:nvSpPr>
        <p:spPr>
          <a:xfrm>
            <a:off x="782440" y="2407533"/>
            <a:ext cx="5101529" cy="3714975"/>
          </a:xfrm>
          <a:prstGeom prst="rect">
            <a:avLst/>
          </a:prstGeom>
        </p:spPr>
        <p:txBody>
          <a:bodyPr/>
          <a:lstStyle/>
          <a:p>
            <a:r>
              <a:rPr lang="fr-FR"/>
              <a:t>Cliquez sur l'icône pour ajouter un tableau</a:t>
            </a:r>
          </a:p>
        </p:txBody>
      </p:sp>
      <p:sp>
        <p:nvSpPr>
          <p:cNvPr id="20"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17" name="Espace réservé du texte 25">
            <a:extLst>
              <a:ext uri="{FF2B5EF4-FFF2-40B4-BE49-F238E27FC236}">
                <a16:creationId xmlns:a16="http://schemas.microsoft.com/office/drawing/2014/main" id="{D7ED002A-2F9C-4A2C-8E0E-69A1F7230BEA}"/>
              </a:ext>
            </a:extLst>
          </p:cNvPr>
          <p:cNvSpPr>
            <a:spLocks noGrp="1"/>
          </p:cNvSpPr>
          <p:nvPr>
            <p:ph type="body" sz="quarter" idx="18" hasCustomPrompt="1"/>
          </p:nvPr>
        </p:nvSpPr>
        <p:spPr>
          <a:xfrm>
            <a:off x="6584653" y="1736110"/>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8" name="Espace réservé du tableau 17">
            <a:extLst>
              <a:ext uri="{FF2B5EF4-FFF2-40B4-BE49-F238E27FC236}">
                <a16:creationId xmlns:a16="http://schemas.microsoft.com/office/drawing/2014/main" id="{9FC43950-A6D2-4C5F-8415-54645F5FA5D0}"/>
              </a:ext>
            </a:extLst>
          </p:cNvPr>
          <p:cNvSpPr>
            <a:spLocks noGrp="1"/>
          </p:cNvSpPr>
          <p:nvPr>
            <p:ph type="tbl" sz="quarter" idx="19"/>
          </p:nvPr>
        </p:nvSpPr>
        <p:spPr>
          <a:xfrm>
            <a:off x="6584653" y="2444658"/>
            <a:ext cx="5101529" cy="3714975"/>
          </a:xfrm>
          <a:prstGeom prst="rect">
            <a:avLst/>
          </a:prstGeom>
        </p:spPr>
        <p:txBody>
          <a:bodyPr/>
          <a:lstStyle/>
          <a:p>
            <a:r>
              <a:rPr lang="fr-FR"/>
              <a:t>Cliquez sur l'icône pour ajouter un tableau</a:t>
            </a:r>
          </a:p>
        </p:txBody>
      </p:sp>
      <p:pic>
        <p:nvPicPr>
          <p:cNvPr id="16" name="Image 15">
            <a:extLst>
              <a:ext uri="{FF2B5EF4-FFF2-40B4-BE49-F238E27FC236}">
                <a16:creationId xmlns:a16="http://schemas.microsoft.com/office/drawing/2014/main" id="{D3C7D1BD-E79B-4321-8258-10D16BAB4D7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40801032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Sommaire 4 blocs partie 3">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720796" y="365130"/>
            <a:ext cx="4526280" cy="498087"/>
          </a:xfrm>
          <a:prstGeom prst="rect">
            <a:avLst/>
          </a:prstGeom>
        </p:spPr>
        <p:txBody>
          <a:bodyPr/>
          <a:lstStyle>
            <a:lvl1pPr>
              <a:defRPr sz="3200" b="1" i="0">
                <a:solidFill>
                  <a:srgbClr val="52646D"/>
                </a:solidFill>
                <a:latin typeface="Open Sans" charset="0"/>
                <a:ea typeface="Open Sans" charset="0"/>
                <a:cs typeface="Open Sans" charset="0"/>
              </a:defRPr>
            </a:lvl1pPr>
          </a:lstStyle>
          <a:p>
            <a:r>
              <a:rPr lang="fr-FR"/>
              <a:t>SOMMAIRE</a:t>
            </a:r>
          </a:p>
        </p:txBody>
      </p:sp>
      <p:sp>
        <p:nvSpPr>
          <p:cNvPr id="7" name="Ellipse 6"/>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9" name="Connecteur droit 8"/>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grpSp>
        <p:nvGrpSpPr>
          <p:cNvPr id="28" name="Grouper 27"/>
          <p:cNvGrpSpPr/>
          <p:nvPr userDrawn="1"/>
        </p:nvGrpSpPr>
        <p:grpSpPr>
          <a:xfrm>
            <a:off x="905335" y="1403432"/>
            <a:ext cx="671261" cy="583323"/>
            <a:chOff x="599255" y="1403427"/>
            <a:chExt cx="503445" cy="583323"/>
          </a:xfrm>
        </p:grpSpPr>
        <p:sp>
          <p:nvSpPr>
            <p:cNvPr id="11" name="Ellipse 10"/>
            <p:cNvSpPr/>
            <p:nvPr/>
          </p:nvSpPr>
          <p:spPr>
            <a:xfrm>
              <a:off x="599255" y="1403427"/>
              <a:ext cx="437400" cy="583323"/>
            </a:xfrm>
            <a:prstGeom prst="ellipse">
              <a:avLst/>
            </a:prstGeom>
            <a:gradFill>
              <a:gsLst>
                <a:gs pos="0">
                  <a:srgbClr val="209BD8"/>
                </a:gs>
                <a:gs pos="100000">
                  <a:srgbClr val="004A9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llipse 12"/>
            <p:cNvSpPr/>
            <p:nvPr/>
          </p:nvSpPr>
          <p:spPr>
            <a:xfrm>
              <a:off x="956900" y="1708806"/>
              <a:ext cx="145800" cy="194791"/>
            </a:xfrm>
            <a:prstGeom prst="ellipse">
              <a:avLst/>
            </a:prstGeom>
            <a:solidFill>
              <a:srgbClr val="209BD8">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29" name="Grouper 28"/>
          <p:cNvGrpSpPr/>
          <p:nvPr userDrawn="1"/>
        </p:nvGrpSpPr>
        <p:grpSpPr>
          <a:xfrm>
            <a:off x="905335" y="3584563"/>
            <a:ext cx="680565" cy="583323"/>
            <a:chOff x="599255" y="3366555"/>
            <a:chExt cx="510423" cy="583323"/>
          </a:xfrm>
        </p:grpSpPr>
        <p:sp>
          <p:nvSpPr>
            <p:cNvPr id="15" name="Ellipse 14"/>
            <p:cNvSpPr/>
            <p:nvPr/>
          </p:nvSpPr>
          <p:spPr>
            <a:xfrm>
              <a:off x="599255" y="3366555"/>
              <a:ext cx="437400" cy="583323"/>
            </a:xfrm>
            <a:prstGeom prst="ellipse">
              <a:avLst/>
            </a:prstGeom>
            <a:gradFill>
              <a:gsLst>
                <a:gs pos="0">
                  <a:srgbClr val="91A8BD"/>
                </a:gs>
                <a:gs pos="100000">
                  <a:srgbClr val="525D7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Ellipse 16"/>
            <p:cNvSpPr/>
            <p:nvPr/>
          </p:nvSpPr>
          <p:spPr>
            <a:xfrm>
              <a:off x="963878" y="3658217"/>
              <a:ext cx="145800" cy="194791"/>
            </a:xfrm>
            <a:prstGeom prst="ellipse">
              <a:avLst/>
            </a:prstGeom>
            <a:solidFill>
              <a:srgbClr val="91A8BD">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35" name="Grouper 34"/>
          <p:cNvGrpSpPr/>
          <p:nvPr userDrawn="1"/>
        </p:nvGrpSpPr>
        <p:grpSpPr>
          <a:xfrm>
            <a:off x="6231321" y="1403432"/>
            <a:ext cx="680401" cy="583323"/>
            <a:chOff x="4593741" y="1403427"/>
            <a:chExt cx="510300" cy="583323"/>
          </a:xfrm>
        </p:grpSpPr>
        <p:sp>
          <p:nvSpPr>
            <p:cNvPr id="19" name="Ellipse 18"/>
            <p:cNvSpPr/>
            <p:nvPr/>
          </p:nvSpPr>
          <p:spPr>
            <a:xfrm>
              <a:off x="4593741" y="1403427"/>
              <a:ext cx="437400" cy="583323"/>
            </a:xfrm>
            <a:prstGeom prst="ellipse">
              <a:avLst/>
            </a:prstGeom>
            <a:gradFill>
              <a:gsLst>
                <a:gs pos="0">
                  <a:srgbClr val="EF85B4"/>
                </a:gs>
                <a:gs pos="100000">
                  <a:srgbClr val="E500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1" name="Ellipse 20"/>
            <p:cNvSpPr/>
            <p:nvPr/>
          </p:nvSpPr>
          <p:spPr>
            <a:xfrm>
              <a:off x="4958241" y="1716317"/>
              <a:ext cx="145800" cy="194791"/>
            </a:xfrm>
            <a:prstGeom prst="ellipse">
              <a:avLst/>
            </a:prstGeom>
            <a:solidFill>
              <a:srgbClr val="EF85B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36" name="Grouper 35"/>
          <p:cNvGrpSpPr/>
          <p:nvPr userDrawn="1"/>
        </p:nvGrpSpPr>
        <p:grpSpPr>
          <a:xfrm>
            <a:off x="6231321" y="3584563"/>
            <a:ext cx="688377" cy="583323"/>
            <a:chOff x="4593741" y="3366555"/>
            <a:chExt cx="516282" cy="583323"/>
          </a:xfrm>
        </p:grpSpPr>
        <p:sp>
          <p:nvSpPr>
            <p:cNvPr id="23" name="Ellipse 22"/>
            <p:cNvSpPr/>
            <p:nvPr/>
          </p:nvSpPr>
          <p:spPr>
            <a:xfrm>
              <a:off x="4593741" y="3366555"/>
              <a:ext cx="437400" cy="583323"/>
            </a:xfrm>
            <a:prstGeom prst="ellipse">
              <a:avLst/>
            </a:prstGeom>
            <a:gradFill>
              <a:gsLst>
                <a:gs pos="0">
                  <a:srgbClr val="92D2E4"/>
                </a:gs>
                <a:gs pos="100000">
                  <a:srgbClr val="209BD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5" name="Ellipse 24"/>
            <p:cNvSpPr/>
            <p:nvPr/>
          </p:nvSpPr>
          <p:spPr>
            <a:xfrm>
              <a:off x="4964223" y="3658217"/>
              <a:ext cx="145800" cy="194791"/>
            </a:xfrm>
            <a:prstGeom prst="ellipse">
              <a:avLst/>
            </a:prstGeom>
            <a:solidFill>
              <a:srgbClr val="92D2E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sp>
        <p:nvSpPr>
          <p:cNvPr id="30" name="Espace réservé du texte 25"/>
          <p:cNvSpPr>
            <a:spLocks noGrp="1"/>
          </p:cNvSpPr>
          <p:nvPr userDrawn="1">
            <p:ph type="body" sz="quarter" idx="15" hasCustomPrompt="1"/>
          </p:nvPr>
        </p:nvSpPr>
        <p:spPr>
          <a:xfrm>
            <a:off x="801539" y="1552805"/>
            <a:ext cx="772703" cy="388570"/>
          </a:xfrm>
          <a:prstGeom prst="rect">
            <a:avLst/>
          </a:prstGeom>
        </p:spPr>
        <p:txBody>
          <a:bodyPr/>
          <a:lstStyle>
            <a:lvl1pPr marL="0" indent="0" algn="ctr">
              <a:buNone/>
              <a:defRPr sz="2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34" name="Espace réservé du texte 25"/>
          <p:cNvSpPr>
            <a:spLocks noGrp="1"/>
          </p:cNvSpPr>
          <p:nvPr userDrawn="1">
            <p:ph type="body" sz="quarter" idx="16" hasCustomPrompt="1"/>
          </p:nvPr>
        </p:nvSpPr>
        <p:spPr>
          <a:xfrm>
            <a:off x="801539" y="3710158"/>
            <a:ext cx="772703" cy="388570"/>
          </a:xfrm>
          <a:prstGeom prst="rect">
            <a:avLst/>
          </a:prstGeom>
        </p:spPr>
        <p:txBody>
          <a:bodyPr/>
          <a:lstStyle>
            <a:lvl1pPr marL="0" indent="0" algn="ctr">
              <a:buNone/>
              <a:defRPr sz="2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37" name="Espace réservé du texte 25"/>
          <p:cNvSpPr>
            <a:spLocks noGrp="1"/>
          </p:cNvSpPr>
          <p:nvPr>
            <p:ph type="body" sz="quarter" idx="17" hasCustomPrompt="1"/>
          </p:nvPr>
        </p:nvSpPr>
        <p:spPr>
          <a:xfrm>
            <a:off x="6124991" y="1552805"/>
            <a:ext cx="772703" cy="388570"/>
          </a:xfrm>
          <a:prstGeom prst="rect">
            <a:avLst/>
          </a:prstGeom>
        </p:spPr>
        <p:txBody>
          <a:bodyPr/>
          <a:lstStyle>
            <a:lvl1pPr marL="0" indent="0" algn="ctr">
              <a:buNone/>
              <a:defRPr sz="2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07</a:t>
            </a:r>
          </a:p>
        </p:txBody>
      </p:sp>
      <p:sp>
        <p:nvSpPr>
          <p:cNvPr id="38" name="Espace réservé du texte 25"/>
          <p:cNvSpPr>
            <a:spLocks noGrp="1"/>
          </p:cNvSpPr>
          <p:nvPr>
            <p:ph type="body" sz="quarter" idx="18" hasCustomPrompt="1"/>
          </p:nvPr>
        </p:nvSpPr>
        <p:spPr>
          <a:xfrm>
            <a:off x="6124990" y="3710158"/>
            <a:ext cx="772703" cy="388570"/>
          </a:xfrm>
          <a:prstGeom prst="rect">
            <a:avLst/>
          </a:prstGeom>
        </p:spPr>
        <p:txBody>
          <a:bodyPr/>
          <a:lstStyle>
            <a:lvl1pPr marL="0" indent="0" algn="ctr">
              <a:buNone/>
              <a:defRPr sz="2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42" name="Espace réservé du texte 25"/>
          <p:cNvSpPr>
            <a:spLocks noGrp="1"/>
          </p:cNvSpPr>
          <p:nvPr>
            <p:ph type="body" sz="quarter" idx="13" hasCustomPrompt="1"/>
          </p:nvPr>
        </p:nvSpPr>
        <p:spPr>
          <a:xfrm>
            <a:off x="1857162" y="1559705"/>
            <a:ext cx="3936831" cy="313234"/>
          </a:xfrm>
          <a:prstGeom prst="rect">
            <a:avLst/>
          </a:prstGeom>
        </p:spPr>
        <p:txBody>
          <a:bodyPr/>
          <a:lstStyle>
            <a:lvl1pPr marL="0" indent="0">
              <a:buNone/>
              <a:defRPr sz="1500" b="1">
                <a:solidFill>
                  <a:srgbClr val="004A9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44" name="Espace réservé du texte 25"/>
          <p:cNvSpPr>
            <a:spLocks noGrp="1"/>
          </p:cNvSpPr>
          <p:nvPr>
            <p:ph type="body" sz="quarter" idx="19" hasCustomPrompt="1"/>
          </p:nvPr>
        </p:nvSpPr>
        <p:spPr>
          <a:xfrm>
            <a:off x="1872957" y="1914838"/>
            <a:ext cx="3936831" cy="131847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000" b="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p:txBody>
      </p:sp>
      <p:sp>
        <p:nvSpPr>
          <p:cNvPr id="45" name="Espace réservé du texte 25"/>
          <p:cNvSpPr>
            <a:spLocks noGrp="1"/>
          </p:cNvSpPr>
          <p:nvPr>
            <p:ph type="body" sz="quarter" idx="20" hasCustomPrompt="1"/>
          </p:nvPr>
        </p:nvSpPr>
        <p:spPr>
          <a:xfrm>
            <a:off x="7234561" y="1559705"/>
            <a:ext cx="3936831" cy="313234"/>
          </a:xfrm>
          <a:prstGeom prst="rect">
            <a:avLst/>
          </a:prstGeom>
        </p:spPr>
        <p:txBody>
          <a:bodyPr/>
          <a:lstStyle>
            <a:lvl1pPr marL="0" indent="0">
              <a:buNone/>
              <a:defRPr sz="1500" b="1">
                <a:solidFill>
                  <a:srgbClr val="E5007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46" name="Espace réservé du texte 25"/>
          <p:cNvSpPr>
            <a:spLocks noGrp="1"/>
          </p:cNvSpPr>
          <p:nvPr>
            <p:ph type="body" sz="quarter" idx="21" hasCustomPrompt="1"/>
          </p:nvPr>
        </p:nvSpPr>
        <p:spPr>
          <a:xfrm>
            <a:off x="7250355" y="1914838"/>
            <a:ext cx="3936831" cy="131847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000" b="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p:txBody>
      </p:sp>
      <p:sp>
        <p:nvSpPr>
          <p:cNvPr id="47" name="Espace réservé du texte 25"/>
          <p:cNvSpPr>
            <a:spLocks noGrp="1"/>
          </p:cNvSpPr>
          <p:nvPr>
            <p:ph type="body" sz="quarter" idx="22" hasCustomPrompt="1"/>
          </p:nvPr>
        </p:nvSpPr>
        <p:spPr>
          <a:xfrm>
            <a:off x="1857162" y="3728739"/>
            <a:ext cx="3936831" cy="313234"/>
          </a:xfrm>
          <a:prstGeom prst="rect">
            <a:avLst/>
          </a:prstGeom>
        </p:spPr>
        <p:txBody>
          <a:bodyPr/>
          <a:lstStyle>
            <a:lvl1pPr marL="0" indent="0">
              <a:buNone/>
              <a:defRPr sz="1500" b="1">
                <a:solidFill>
                  <a:srgbClr val="525D72"/>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48" name="Espace réservé du texte 25"/>
          <p:cNvSpPr>
            <a:spLocks noGrp="1"/>
          </p:cNvSpPr>
          <p:nvPr>
            <p:ph type="body" sz="quarter" idx="23" hasCustomPrompt="1"/>
          </p:nvPr>
        </p:nvSpPr>
        <p:spPr>
          <a:xfrm>
            <a:off x="1872957" y="4083872"/>
            <a:ext cx="3936831" cy="131847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000" b="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p:txBody>
      </p:sp>
      <p:sp>
        <p:nvSpPr>
          <p:cNvPr id="49" name="Espace réservé du texte 25"/>
          <p:cNvSpPr>
            <a:spLocks noGrp="1"/>
          </p:cNvSpPr>
          <p:nvPr>
            <p:ph type="body" sz="quarter" idx="24" hasCustomPrompt="1"/>
          </p:nvPr>
        </p:nvSpPr>
        <p:spPr>
          <a:xfrm>
            <a:off x="7234561" y="3728739"/>
            <a:ext cx="3936831" cy="313234"/>
          </a:xfrm>
          <a:prstGeom prst="rect">
            <a:avLst/>
          </a:prstGeom>
        </p:spPr>
        <p:txBody>
          <a:bodyPr/>
          <a:lstStyle>
            <a:lvl1pPr marL="0" indent="0">
              <a:buNone/>
              <a:defRPr sz="1500" b="1">
                <a:solidFill>
                  <a:srgbClr val="209BD8"/>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50" name="Espace réservé du texte 25"/>
          <p:cNvSpPr>
            <a:spLocks noGrp="1"/>
          </p:cNvSpPr>
          <p:nvPr>
            <p:ph type="body" sz="quarter" idx="25" hasCustomPrompt="1"/>
          </p:nvPr>
        </p:nvSpPr>
        <p:spPr>
          <a:xfrm>
            <a:off x="7250355" y="4083872"/>
            <a:ext cx="3936831" cy="131847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000" b="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p:txBody>
      </p:sp>
      <p:sp>
        <p:nvSpPr>
          <p:cNvPr id="5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3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2" name="Image 31">
            <a:extLst>
              <a:ext uri="{FF2B5EF4-FFF2-40B4-BE49-F238E27FC236}">
                <a16:creationId xmlns:a16="http://schemas.microsoft.com/office/drawing/2014/main" id="{CCEC5AFD-E06A-4899-AAE9-5DC21C99BFD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54096" y="6236872"/>
            <a:ext cx="1263226" cy="631614"/>
          </a:xfrm>
          <a:prstGeom prst="rect">
            <a:avLst/>
          </a:prstGeom>
        </p:spPr>
      </p:pic>
    </p:spTree>
    <p:extLst>
      <p:ext uri="{BB962C8B-B14F-4D97-AF65-F5344CB8AC3E}">
        <p14:creationId xmlns:p14="http://schemas.microsoft.com/office/powerpoint/2010/main" val="16053689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part 8 pictos 3 bulles 1 carré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35" name="Ellipse 34">
            <a:extLst>
              <a:ext uri="{FF2B5EF4-FFF2-40B4-BE49-F238E27FC236}">
                <a16:creationId xmlns:a16="http://schemas.microsoft.com/office/drawing/2014/main" id="{AB61A325-D2FA-4AB0-AA38-145639779BD1}"/>
              </a:ext>
            </a:extLst>
          </p:cNvPr>
          <p:cNvSpPr/>
          <p:nvPr userDrawn="1"/>
        </p:nvSpPr>
        <p:spPr>
          <a:xfrm>
            <a:off x="10317516" y="-120916"/>
            <a:ext cx="896400" cy="894814"/>
          </a:xfrm>
          <a:prstGeom prst="ellipse">
            <a:avLst/>
          </a:prstGeom>
          <a:gradFill>
            <a:gsLst>
              <a:gs pos="0">
                <a:srgbClr val="92D2E4"/>
              </a:gs>
              <a:gs pos="100000">
                <a:srgbClr val="00ACC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6" name="Ellipse 35">
            <a:extLst>
              <a:ext uri="{FF2B5EF4-FFF2-40B4-BE49-F238E27FC236}">
                <a16:creationId xmlns:a16="http://schemas.microsoft.com/office/drawing/2014/main" id="{D45C7537-E2CF-41A7-A3C4-D7C08664FF92}"/>
              </a:ext>
            </a:extLst>
          </p:cNvPr>
          <p:cNvSpPr/>
          <p:nvPr userDrawn="1"/>
        </p:nvSpPr>
        <p:spPr>
          <a:xfrm>
            <a:off x="11052121" y="263047"/>
            <a:ext cx="439200" cy="439448"/>
          </a:xfrm>
          <a:prstGeom prst="ellipse">
            <a:avLst/>
          </a:prstGeom>
          <a:solidFill>
            <a:srgbClr val="92D2E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1" name="Ellipse 30">
            <a:extLst>
              <a:ext uri="{FF2B5EF4-FFF2-40B4-BE49-F238E27FC236}">
                <a16:creationId xmlns:a16="http://schemas.microsoft.com/office/drawing/2014/main" id="{345D80A0-A99F-4C9F-981F-83F754F69C9B}"/>
              </a:ext>
            </a:extLst>
          </p:cNvPr>
          <p:cNvSpPr/>
          <p:nvPr userDrawn="1"/>
        </p:nvSpPr>
        <p:spPr>
          <a:xfrm>
            <a:off x="1240533" y="2284190"/>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2" name="Ellipse 31">
            <a:extLst>
              <a:ext uri="{FF2B5EF4-FFF2-40B4-BE49-F238E27FC236}">
                <a16:creationId xmlns:a16="http://schemas.microsoft.com/office/drawing/2014/main" id="{FE31BCF6-B73D-4BE9-840B-FF78EA2C3942}"/>
              </a:ext>
            </a:extLst>
          </p:cNvPr>
          <p:cNvSpPr/>
          <p:nvPr userDrawn="1"/>
        </p:nvSpPr>
        <p:spPr>
          <a:xfrm>
            <a:off x="6570633" y="2284190"/>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3" name="Ellipse 32">
            <a:extLst>
              <a:ext uri="{FF2B5EF4-FFF2-40B4-BE49-F238E27FC236}">
                <a16:creationId xmlns:a16="http://schemas.microsoft.com/office/drawing/2014/main" id="{AE09E198-37F7-4CE1-A433-D726A6267484}"/>
              </a:ext>
            </a:extLst>
          </p:cNvPr>
          <p:cNvSpPr/>
          <p:nvPr userDrawn="1"/>
        </p:nvSpPr>
        <p:spPr>
          <a:xfrm>
            <a:off x="3894781" y="2284190"/>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Shape 513">
            <a:extLst>
              <a:ext uri="{FF2B5EF4-FFF2-40B4-BE49-F238E27FC236}">
                <a16:creationId xmlns:a16="http://schemas.microsoft.com/office/drawing/2014/main" id="{CC9F4C00-C3BA-45CE-AA9B-42086481D658}"/>
              </a:ext>
            </a:extLst>
          </p:cNvPr>
          <p:cNvSpPr/>
          <p:nvPr userDrawn="1"/>
        </p:nvSpPr>
        <p:spPr>
          <a:xfrm>
            <a:off x="9206005" y="2318564"/>
            <a:ext cx="1436400" cy="1436049"/>
          </a:xfrm>
          <a:prstGeom prst="rect">
            <a:avLst/>
          </a:prstGeom>
          <a:gradFill>
            <a:gsLst>
              <a:gs pos="0">
                <a:srgbClr val="92D2E4"/>
              </a:gs>
              <a:gs pos="100000">
                <a:srgbClr val="00ACCA"/>
              </a:gs>
            </a:gsLst>
            <a:lin ang="5400000" scaled="1"/>
          </a:gradFill>
          <a:ln w="12700">
            <a:miter lim="400000"/>
          </a:ln>
        </p:spPr>
        <p:txBody>
          <a:bodyPr lIns="22860" rIns="22860" anchor="ctr"/>
          <a:lstStyle/>
          <a:p>
            <a:pPr>
              <a:lnSpc>
                <a:spcPct val="100000"/>
              </a:lnSpc>
              <a:defRPr sz="3000">
                <a:solidFill>
                  <a:srgbClr val="FFFFFF"/>
                </a:solidFill>
              </a:defRPr>
            </a:pPr>
            <a:endParaRPr sz="1500"/>
          </a:p>
        </p:txBody>
      </p:sp>
      <p:sp>
        <p:nvSpPr>
          <p:cNvPr id="7"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8" name="Connecteur droit 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9" name="Ellipse 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15" name="Espace réservé du texte 25"/>
          <p:cNvSpPr>
            <a:spLocks noGrp="1"/>
          </p:cNvSpPr>
          <p:nvPr>
            <p:ph type="body" sz="quarter" idx="16" hasCustomPrompt="1"/>
          </p:nvPr>
        </p:nvSpPr>
        <p:spPr>
          <a:xfrm>
            <a:off x="11046855" y="350510"/>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pic>
        <p:nvPicPr>
          <p:cNvPr id="20" name="Image 1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0533" y="2436610"/>
            <a:ext cx="1442720" cy="1082040"/>
          </a:xfrm>
          <a:prstGeom prst="rect">
            <a:avLst/>
          </a:prstGeom>
        </p:spPr>
      </p:pic>
      <p:pic>
        <p:nvPicPr>
          <p:cNvPr id="21" name="Imag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910932" y="2436610"/>
            <a:ext cx="1442720" cy="1082040"/>
          </a:xfrm>
          <a:prstGeom prst="rect">
            <a:avLst/>
          </a:prstGeom>
        </p:spPr>
      </p:pic>
      <p:pic>
        <p:nvPicPr>
          <p:cNvPr id="22" name="Image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570633" y="2436610"/>
            <a:ext cx="1442720" cy="1082040"/>
          </a:xfrm>
          <a:prstGeom prst="rect">
            <a:avLst/>
          </a:prstGeom>
        </p:spPr>
      </p:pic>
      <p:pic>
        <p:nvPicPr>
          <p:cNvPr id="23" name="Image 2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197497" y="2478507"/>
            <a:ext cx="1442720" cy="1082040"/>
          </a:xfrm>
          <a:prstGeom prst="rect">
            <a:avLst/>
          </a:prstGeom>
        </p:spPr>
      </p:pic>
      <p:sp>
        <p:nvSpPr>
          <p:cNvPr id="24" name="Espace réservé du texte 25"/>
          <p:cNvSpPr>
            <a:spLocks noGrp="1"/>
          </p:cNvSpPr>
          <p:nvPr>
            <p:ph type="body" sz="quarter" idx="13" hasCustomPrompt="1"/>
          </p:nvPr>
        </p:nvSpPr>
        <p:spPr>
          <a:xfrm>
            <a:off x="4011933" y="1698985"/>
            <a:ext cx="3936831" cy="313234"/>
          </a:xfrm>
          <a:prstGeom prst="rect">
            <a:avLst/>
          </a:prstGeom>
        </p:spPr>
        <p:txBody>
          <a:bodyPr/>
          <a:lstStyle>
            <a:lvl1pPr marL="0" indent="0" algn="ctr">
              <a:buNone/>
              <a:defRPr sz="1500" b="1">
                <a:solidFill>
                  <a:srgbClr val="00ACCA"/>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8" name="Espace réservé du texte 36"/>
          <p:cNvSpPr>
            <a:spLocks noGrp="1"/>
          </p:cNvSpPr>
          <p:nvPr>
            <p:ph type="body" sz="quarter" idx="32" hasCustomPrompt="1"/>
          </p:nvPr>
        </p:nvSpPr>
        <p:spPr>
          <a:xfrm>
            <a:off x="970112"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0" name="Espace réservé du texte 36"/>
          <p:cNvSpPr>
            <a:spLocks noGrp="1"/>
          </p:cNvSpPr>
          <p:nvPr>
            <p:ph type="body" sz="quarter" idx="34" hasCustomPrompt="1"/>
          </p:nvPr>
        </p:nvSpPr>
        <p:spPr>
          <a:xfrm>
            <a:off x="3727156"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2" name="Espace réservé du texte 36"/>
          <p:cNvSpPr>
            <a:spLocks noGrp="1"/>
          </p:cNvSpPr>
          <p:nvPr>
            <p:ph type="body" sz="quarter" idx="36" hasCustomPrompt="1"/>
          </p:nvPr>
        </p:nvSpPr>
        <p:spPr>
          <a:xfrm>
            <a:off x="6422044"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4" name="Espace réservé du texte 36"/>
          <p:cNvSpPr>
            <a:spLocks noGrp="1"/>
          </p:cNvSpPr>
          <p:nvPr>
            <p:ph type="body" sz="quarter" idx="38" hasCustomPrompt="1"/>
          </p:nvPr>
        </p:nvSpPr>
        <p:spPr>
          <a:xfrm>
            <a:off x="8961496"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7" name="Espace réservé du texte 53"/>
          <p:cNvSpPr>
            <a:spLocks noGrp="1"/>
          </p:cNvSpPr>
          <p:nvPr>
            <p:ph type="body" sz="quarter" idx="49"/>
          </p:nvPr>
        </p:nvSpPr>
        <p:spPr>
          <a:xfrm>
            <a:off x="970111"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8" name="Espace réservé du texte 53"/>
          <p:cNvSpPr>
            <a:spLocks noGrp="1"/>
          </p:cNvSpPr>
          <p:nvPr>
            <p:ph type="body" sz="quarter" idx="50"/>
          </p:nvPr>
        </p:nvSpPr>
        <p:spPr>
          <a:xfrm>
            <a:off x="3727157"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9" name="Espace réservé du texte 53"/>
          <p:cNvSpPr>
            <a:spLocks noGrp="1"/>
          </p:cNvSpPr>
          <p:nvPr>
            <p:ph type="body" sz="quarter" idx="51"/>
          </p:nvPr>
        </p:nvSpPr>
        <p:spPr>
          <a:xfrm>
            <a:off x="6422046"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0" name="Espace réservé du texte 53"/>
          <p:cNvSpPr>
            <a:spLocks noGrp="1"/>
          </p:cNvSpPr>
          <p:nvPr>
            <p:ph type="body" sz="quarter" idx="52"/>
          </p:nvPr>
        </p:nvSpPr>
        <p:spPr>
          <a:xfrm>
            <a:off x="8961495"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0" name="Image 29">
            <a:extLst>
              <a:ext uri="{FF2B5EF4-FFF2-40B4-BE49-F238E27FC236}">
                <a16:creationId xmlns:a16="http://schemas.microsoft.com/office/drawing/2014/main" id="{12AA8B0D-8874-4C8C-8D26-11899F2E24CF}"/>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1154209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part 8 4 chiffres et texte">
    <p:bg>
      <p:bgPr>
        <a:solidFill>
          <a:schemeClr val="bg1">
            <a:lumMod val="95000"/>
            <a:alpha val="97000"/>
          </a:schemeClr>
        </a:solidFill>
        <a:effectLst/>
      </p:bgPr>
    </p:bg>
    <p:spTree>
      <p:nvGrpSpPr>
        <p:cNvPr id="1" name=""/>
        <p:cNvGrpSpPr/>
        <p:nvPr/>
      </p:nvGrpSpPr>
      <p:grpSpPr>
        <a:xfrm>
          <a:off x="0" y="0"/>
          <a:ext cx="0" cy="0"/>
          <a:chOff x="0" y="0"/>
          <a:chExt cx="0" cy="0"/>
        </a:xfrm>
      </p:grpSpPr>
      <p:sp>
        <p:nvSpPr>
          <p:cNvPr id="35" name="Ellipse 34">
            <a:extLst>
              <a:ext uri="{FF2B5EF4-FFF2-40B4-BE49-F238E27FC236}">
                <a16:creationId xmlns:a16="http://schemas.microsoft.com/office/drawing/2014/main" id="{EC60CB74-BB8A-4A18-8BB8-E9A4A65B8CF6}"/>
              </a:ext>
            </a:extLst>
          </p:cNvPr>
          <p:cNvSpPr/>
          <p:nvPr userDrawn="1"/>
        </p:nvSpPr>
        <p:spPr>
          <a:xfrm>
            <a:off x="10317516" y="-120916"/>
            <a:ext cx="896400" cy="894814"/>
          </a:xfrm>
          <a:prstGeom prst="ellipse">
            <a:avLst/>
          </a:prstGeom>
          <a:gradFill>
            <a:gsLst>
              <a:gs pos="0">
                <a:srgbClr val="92D2E4"/>
              </a:gs>
              <a:gs pos="100000">
                <a:srgbClr val="00ACC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6" name="Ellipse 35">
            <a:extLst>
              <a:ext uri="{FF2B5EF4-FFF2-40B4-BE49-F238E27FC236}">
                <a16:creationId xmlns:a16="http://schemas.microsoft.com/office/drawing/2014/main" id="{D63699C6-2588-4BB8-8A3D-3FA819260139}"/>
              </a:ext>
            </a:extLst>
          </p:cNvPr>
          <p:cNvSpPr/>
          <p:nvPr userDrawn="1"/>
        </p:nvSpPr>
        <p:spPr>
          <a:xfrm>
            <a:off x="11052121" y="263047"/>
            <a:ext cx="439200" cy="439448"/>
          </a:xfrm>
          <a:prstGeom prst="ellipse">
            <a:avLst/>
          </a:prstGeom>
          <a:solidFill>
            <a:srgbClr val="92D2E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1" name="Shape 512">
            <a:extLst>
              <a:ext uri="{FF2B5EF4-FFF2-40B4-BE49-F238E27FC236}">
                <a16:creationId xmlns:a16="http://schemas.microsoft.com/office/drawing/2014/main" id="{AD3D751E-2D3E-45E1-B269-29A2EB1FF2AE}"/>
              </a:ext>
            </a:extLst>
          </p:cNvPr>
          <p:cNvSpPr/>
          <p:nvPr userDrawn="1"/>
        </p:nvSpPr>
        <p:spPr>
          <a:xfrm>
            <a:off x="4998461" y="2499385"/>
            <a:ext cx="1544400" cy="1542736"/>
          </a:xfrm>
          <a:prstGeom prst="rect">
            <a:avLst/>
          </a:prstGeom>
          <a:gradFill>
            <a:gsLst>
              <a:gs pos="0">
                <a:srgbClr val="52646D"/>
              </a:gs>
              <a:gs pos="100000">
                <a:srgbClr val="52646D">
                  <a:lumMod val="61000"/>
                </a:srgbClr>
              </a:gs>
            </a:gsLst>
            <a:lin ang="5400000" scaled="1"/>
          </a:gradFill>
          <a:ln w="12700">
            <a:miter lim="400000"/>
          </a:ln>
        </p:spPr>
        <p:txBody>
          <a:bodyPr lIns="22860" rIns="22860" anchor="ctr"/>
          <a:lstStyle/>
          <a:p>
            <a:pPr>
              <a:lnSpc>
                <a:spcPct val="100000"/>
              </a:lnSpc>
              <a:defRPr sz="3000">
                <a:solidFill>
                  <a:srgbClr val="FFFFFF"/>
                </a:solidFill>
              </a:defRPr>
            </a:pPr>
            <a:endParaRPr sz="1500"/>
          </a:p>
        </p:txBody>
      </p:sp>
      <p:sp>
        <p:nvSpPr>
          <p:cNvPr id="32" name="Ellipse 31">
            <a:extLst>
              <a:ext uri="{FF2B5EF4-FFF2-40B4-BE49-F238E27FC236}">
                <a16:creationId xmlns:a16="http://schemas.microsoft.com/office/drawing/2014/main" id="{ABFB65F7-C2EE-4A98-8953-DFEC82A49108}"/>
              </a:ext>
            </a:extLst>
          </p:cNvPr>
          <p:cNvSpPr/>
          <p:nvPr userDrawn="1"/>
        </p:nvSpPr>
        <p:spPr>
          <a:xfrm>
            <a:off x="2528733" y="2552728"/>
            <a:ext cx="1483200" cy="14834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3" name="Ellipse 32">
            <a:extLst>
              <a:ext uri="{FF2B5EF4-FFF2-40B4-BE49-F238E27FC236}">
                <a16:creationId xmlns:a16="http://schemas.microsoft.com/office/drawing/2014/main" id="{3F4B8626-E9BB-4FCC-9BDB-758800423D61}"/>
              </a:ext>
            </a:extLst>
          </p:cNvPr>
          <p:cNvSpPr/>
          <p:nvPr userDrawn="1"/>
        </p:nvSpPr>
        <p:spPr>
          <a:xfrm>
            <a:off x="7273841" y="2655865"/>
            <a:ext cx="1278000" cy="1277140"/>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Ellipse 33">
            <a:extLst>
              <a:ext uri="{FF2B5EF4-FFF2-40B4-BE49-F238E27FC236}">
                <a16:creationId xmlns:a16="http://schemas.microsoft.com/office/drawing/2014/main" id="{B9E3053E-A043-4AD8-A6D1-A25B93011388}"/>
              </a:ext>
            </a:extLst>
          </p:cNvPr>
          <p:cNvSpPr/>
          <p:nvPr userDrawn="1"/>
        </p:nvSpPr>
        <p:spPr>
          <a:xfrm>
            <a:off x="9156485" y="2777067"/>
            <a:ext cx="1033200" cy="1034736"/>
          </a:xfrm>
          <a:prstGeom prst="ellipse">
            <a:avLst/>
          </a:prstGeom>
          <a:gradFill>
            <a:gsLst>
              <a:gs pos="0">
                <a:srgbClr val="BDBE98"/>
              </a:gs>
              <a:gs pos="100000">
                <a:srgbClr val="7D82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18" name="Espace réservé du texte 25"/>
          <p:cNvSpPr>
            <a:spLocks noGrp="1"/>
          </p:cNvSpPr>
          <p:nvPr>
            <p:ph type="body" sz="quarter" idx="16" hasCustomPrompt="1"/>
          </p:nvPr>
        </p:nvSpPr>
        <p:spPr>
          <a:xfrm>
            <a:off x="11025212" y="379428"/>
            <a:ext cx="585931" cy="512253"/>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9" name="Espace réservé du texte 25"/>
          <p:cNvSpPr>
            <a:spLocks noGrp="1"/>
          </p:cNvSpPr>
          <p:nvPr>
            <p:ph type="body" sz="quarter" idx="26" hasCustomPrompt="1"/>
          </p:nvPr>
        </p:nvSpPr>
        <p:spPr>
          <a:xfrm>
            <a:off x="2289596" y="3026184"/>
            <a:ext cx="1977885"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0" name="Espace réservé du texte 25"/>
          <p:cNvSpPr>
            <a:spLocks noGrp="1"/>
          </p:cNvSpPr>
          <p:nvPr>
            <p:ph type="body" sz="quarter" idx="27" hasCustomPrompt="1"/>
          </p:nvPr>
        </p:nvSpPr>
        <p:spPr>
          <a:xfrm>
            <a:off x="4726372" y="3026184"/>
            <a:ext cx="1977885"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1" name="Espace réservé du texte 25"/>
          <p:cNvSpPr>
            <a:spLocks noGrp="1"/>
          </p:cNvSpPr>
          <p:nvPr>
            <p:ph type="body" sz="quarter" idx="28" hasCustomPrompt="1"/>
          </p:nvPr>
        </p:nvSpPr>
        <p:spPr>
          <a:xfrm>
            <a:off x="7079008" y="3026184"/>
            <a:ext cx="1702853"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2" name="Espace réservé du texte 25"/>
          <p:cNvSpPr>
            <a:spLocks noGrp="1"/>
          </p:cNvSpPr>
          <p:nvPr>
            <p:ph type="body" sz="quarter" idx="29" hasCustomPrompt="1"/>
          </p:nvPr>
        </p:nvSpPr>
        <p:spPr>
          <a:xfrm>
            <a:off x="9001107" y="3026184"/>
            <a:ext cx="1379648"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3" name="Espace réservé du texte 53"/>
          <p:cNvSpPr>
            <a:spLocks noGrp="1"/>
          </p:cNvSpPr>
          <p:nvPr>
            <p:ph type="body" sz="quarter" idx="49"/>
          </p:nvPr>
        </p:nvSpPr>
        <p:spPr>
          <a:xfrm>
            <a:off x="2349091"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25"/>
          <p:cNvSpPr>
            <a:spLocks noGrp="1"/>
          </p:cNvSpPr>
          <p:nvPr>
            <p:ph type="body" sz="quarter" idx="13" hasCustomPrompt="1"/>
          </p:nvPr>
        </p:nvSpPr>
        <p:spPr>
          <a:xfrm>
            <a:off x="4011933" y="1698985"/>
            <a:ext cx="3936831" cy="313234"/>
          </a:xfrm>
          <a:prstGeom prst="rect">
            <a:avLst/>
          </a:prstGeom>
          <a:noFill/>
        </p:spPr>
        <p:txBody>
          <a:bodyPr/>
          <a:lstStyle>
            <a:lvl1pPr marL="0" indent="0" algn="ctr">
              <a:buNone/>
              <a:defRPr sz="1500" b="1">
                <a:solidFill>
                  <a:srgbClr val="00ACCA"/>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5" name="Espace réservé du texte 53"/>
          <p:cNvSpPr>
            <a:spLocks noGrp="1"/>
          </p:cNvSpPr>
          <p:nvPr>
            <p:ph type="body" sz="quarter" idx="50"/>
          </p:nvPr>
        </p:nvSpPr>
        <p:spPr>
          <a:xfrm>
            <a:off x="4815354"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6" name="Espace réservé du texte 53"/>
          <p:cNvSpPr>
            <a:spLocks noGrp="1"/>
          </p:cNvSpPr>
          <p:nvPr>
            <p:ph type="body" sz="quarter" idx="51"/>
          </p:nvPr>
        </p:nvSpPr>
        <p:spPr>
          <a:xfrm>
            <a:off x="7019315"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7" name="Espace réservé du texte 53"/>
          <p:cNvSpPr>
            <a:spLocks noGrp="1"/>
          </p:cNvSpPr>
          <p:nvPr>
            <p:ph type="body" sz="quarter" idx="52"/>
          </p:nvPr>
        </p:nvSpPr>
        <p:spPr>
          <a:xfrm>
            <a:off x="8824683"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0" name="Image 29">
            <a:extLst>
              <a:ext uri="{FF2B5EF4-FFF2-40B4-BE49-F238E27FC236}">
                <a16:creationId xmlns:a16="http://schemas.microsoft.com/office/drawing/2014/main" id="{0F05AEF4-CE09-4388-8373-FDD3F11E308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4079495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part 8 2 chiffres/pictos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9" name="Ellipse 28">
            <a:extLst>
              <a:ext uri="{FF2B5EF4-FFF2-40B4-BE49-F238E27FC236}">
                <a16:creationId xmlns:a16="http://schemas.microsoft.com/office/drawing/2014/main" id="{F3B4263A-2740-4FA9-801C-A2080BFB4963}"/>
              </a:ext>
            </a:extLst>
          </p:cNvPr>
          <p:cNvSpPr/>
          <p:nvPr userDrawn="1"/>
        </p:nvSpPr>
        <p:spPr>
          <a:xfrm>
            <a:off x="10317516" y="-120916"/>
            <a:ext cx="896400" cy="894814"/>
          </a:xfrm>
          <a:prstGeom prst="ellipse">
            <a:avLst/>
          </a:prstGeom>
          <a:gradFill>
            <a:gsLst>
              <a:gs pos="0">
                <a:srgbClr val="92D2E4"/>
              </a:gs>
              <a:gs pos="100000">
                <a:srgbClr val="00ACC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0" name="Ellipse 29">
            <a:extLst>
              <a:ext uri="{FF2B5EF4-FFF2-40B4-BE49-F238E27FC236}">
                <a16:creationId xmlns:a16="http://schemas.microsoft.com/office/drawing/2014/main" id="{71FDAF7E-4F31-4A2B-9D07-CE81DD8906A0}"/>
              </a:ext>
            </a:extLst>
          </p:cNvPr>
          <p:cNvSpPr/>
          <p:nvPr userDrawn="1"/>
        </p:nvSpPr>
        <p:spPr>
          <a:xfrm>
            <a:off x="11052121" y="263047"/>
            <a:ext cx="439200" cy="439448"/>
          </a:xfrm>
          <a:prstGeom prst="ellipse">
            <a:avLst/>
          </a:prstGeom>
          <a:solidFill>
            <a:srgbClr val="92D2E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Ellipse 26">
            <a:extLst>
              <a:ext uri="{FF2B5EF4-FFF2-40B4-BE49-F238E27FC236}">
                <a16:creationId xmlns:a16="http://schemas.microsoft.com/office/drawing/2014/main" id="{941D9C86-C93F-4616-B93F-E76F7974C870}"/>
              </a:ext>
            </a:extLst>
          </p:cNvPr>
          <p:cNvSpPr/>
          <p:nvPr userDrawn="1"/>
        </p:nvSpPr>
        <p:spPr>
          <a:xfrm>
            <a:off x="5417636" y="2001524"/>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8" name="Ellipse 27">
            <a:extLst>
              <a:ext uri="{FF2B5EF4-FFF2-40B4-BE49-F238E27FC236}">
                <a16:creationId xmlns:a16="http://schemas.microsoft.com/office/drawing/2014/main" id="{042BC14D-C708-4600-B516-786134842673}"/>
              </a:ext>
            </a:extLst>
          </p:cNvPr>
          <p:cNvSpPr/>
          <p:nvPr userDrawn="1"/>
        </p:nvSpPr>
        <p:spPr>
          <a:xfrm>
            <a:off x="5417636" y="3834431"/>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67841"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14" name="Espace réservé du texte 25"/>
          <p:cNvSpPr>
            <a:spLocks noGrp="1"/>
          </p:cNvSpPr>
          <p:nvPr>
            <p:ph type="body" sz="quarter" idx="16" hasCustomPrompt="1"/>
          </p:nvPr>
        </p:nvSpPr>
        <p:spPr>
          <a:xfrm>
            <a:off x="11010883" y="37781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5" name="Espace réservé du texte 25"/>
          <p:cNvSpPr>
            <a:spLocks noGrp="1"/>
          </p:cNvSpPr>
          <p:nvPr>
            <p:ph type="body" sz="quarter" idx="23" hasCustomPrompt="1"/>
          </p:nvPr>
        </p:nvSpPr>
        <p:spPr>
          <a:xfrm>
            <a:off x="720799" y="215394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0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01- sous-titre</a:t>
            </a:r>
          </a:p>
        </p:txBody>
      </p:sp>
      <p:pic>
        <p:nvPicPr>
          <p:cNvPr id="18" name="Imag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02360" y="2153944"/>
            <a:ext cx="1442720" cy="1082040"/>
          </a:xfrm>
          <a:prstGeom prst="rect">
            <a:avLst/>
          </a:prstGeom>
        </p:spPr>
      </p:pic>
      <p:pic>
        <p:nvPicPr>
          <p:cNvPr id="20" name="Imag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02360" y="3986851"/>
            <a:ext cx="1442720" cy="1082040"/>
          </a:xfrm>
          <a:prstGeom prst="rect">
            <a:avLst/>
          </a:prstGeom>
        </p:spPr>
      </p:pic>
      <p:sp>
        <p:nvSpPr>
          <p:cNvPr id="21" name="Espace réservé du texte 25"/>
          <p:cNvSpPr>
            <a:spLocks noGrp="1"/>
          </p:cNvSpPr>
          <p:nvPr>
            <p:ph type="body" sz="quarter" idx="26" hasCustomPrompt="1"/>
          </p:nvPr>
        </p:nvSpPr>
        <p:spPr>
          <a:xfrm>
            <a:off x="7562791" y="215394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0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02- sous-titre</a:t>
            </a:r>
          </a:p>
        </p:txBody>
      </p:sp>
      <p:sp>
        <p:nvSpPr>
          <p:cNvPr id="24" name="Espace réservé du texte 53"/>
          <p:cNvSpPr>
            <a:spLocks noGrp="1"/>
          </p:cNvSpPr>
          <p:nvPr>
            <p:ph type="body" sz="quarter" idx="49"/>
          </p:nvPr>
        </p:nvSpPr>
        <p:spPr>
          <a:xfrm>
            <a:off x="720799" y="2552717"/>
            <a:ext cx="3978372"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5" name="Espace réservé du texte 53"/>
          <p:cNvSpPr>
            <a:spLocks noGrp="1"/>
          </p:cNvSpPr>
          <p:nvPr>
            <p:ph type="body" sz="quarter" idx="50"/>
          </p:nvPr>
        </p:nvSpPr>
        <p:spPr>
          <a:xfrm>
            <a:off x="7562791" y="2552717"/>
            <a:ext cx="3978372"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3"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26" name="Image 25">
            <a:extLst>
              <a:ext uri="{FF2B5EF4-FFF2-40B4-BE49-F238E27FC236}">
                <a16:creationId xmlns:a16="http://schemas.microsoft.com/office/drawing/2014/main" id="{C9053A94-7248-49C0-9683-2C3EEF1DE69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6357446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part 8 4 etap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48" name="Ellipse 47">
            <a:extLst>
              <a:ext uri="{FF2B5EF4-FFF2-40B4-BE49-F238E27FC236}">
                <a16:creationId xmlns:a16="http://schemas.microsoft.com/office/drawing/2014/main" id="{A6C00B50-03DD-470B-99AB-2BAB287933C8}"/>
              </a:ext>
            </a:extLst>
          </p:cNvPr>
          <p:cNvSpPr/>
          <p:nvPr userDrawn="1"/>
        </p:nvSpPr>
        <p:spPr>
          <a:xfrm>
            <a:off x="10317516" y="-120916"/>
            <a:ext cx="896400" cy="894814"/>
          </a:xfrm>
          <a:prstGeom prst="ellipse">
            <a:avLst/>
          </a:prstGeom>
          <a:gradFill>
            <a:gsLst>
              <a:gs pos="0">
                <a:srgbClr val="92D2E4"/>
              </a:gs>
              <a:gs pos="100000">
                <a:srgbClr val="00ACC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9" name="Ellipse 48">
            <a:extLst>
              <a:ext uri="{FF2B5EF4-FFF2-40B4-BE49-F238E27FC236}">
                <a16:creationId xmlns:a16="http://schemas.microsoft.com/office/drawing/2014/main" id="{6F9B7C50-E402-48B3-8D7E-2217FB9A90BB}"/>
              </a:ext>
            </a:extLst>
          </p:cNvPr>
          <p:cNvSpPr/>
          <p:nvPr userDrawn="1"/>
        </p:nvSpPr>
        <p:spPr>
          <a:xfrm>
            <a:off x="11052121" y="263047"/>
            <a:ext cx="439200" cy="439448"/>
          </a:xfrm>
          <a:prstGeom prst="ellipse">
            <a:avLst/>
          </a:prstGeom>
          <a:solidFill>
            <a:srgbClr val="92D2E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planning</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14" name="Espace réservé du texte 25"/>
          <p:cNvSpPr>
            <a:spLocks noGrp="1"/>
          </p:cNvSpPr>
          <p:nvPr>
            <p:ph type="body" sz="quarter" idx="16" hasCustomPrompt="1"/>
          </p:nvPr>
        </p:nvSpPr>
        <p:spPr>
          <a:xfrm>
            <a:off x="11046855" y="371892"/>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6" name="Ellipse 15"/>
          <p:cNvSpPr/>
          <p:nvPr userDrawn="1"/>
        </p:nvSpPr>
        <p:spPr>
          <a:xfrm>
            <a:off x="1749777" y="1857871"/>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p:cNvSpPr/>
          <p:nvPr userDrawn="1"/>
        </p:nvSpPr>
        <p:spPr>
          <a:xfrm>
            <a:off x="1749777" y="2962277"/>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0" name="Ellipse 19"/>
          <p:cNvSpPr/>
          <p:nvPr userDrawn="1"/>
        </p:nvSpPr>
        <p:spPr>
          <a:xfrm>
            <a:off x="1749777" y="4060737"/>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llipse 21"/>
          <p:cNvSpPr/>
          <p:nvPr userDrawn="1"/>
        </p:nvSpPr>
        <p:spPr>
          <a:xfrm>
            <a:off x="1749777" y="5164381"/>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space réservé du texte 25"/>
          <p:cNvSpPr>
            <a:spLocks noGrp="1"/>
          </p:cNvSpPr>
          <p:nvPr>
            <p:ph type="body" sz="quarter" idx="17" hasCustomPrompt="1"/>
          </p:nvPr>
        </p:nvSpPr>
        <p:spPr>
          <a:xfrm>
            <a:off x="3005609" y="1894054"/>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a:t>
            </a:r>
          </a:p>
        </p:txBody>
      </p:sp>
      <p:sp>
        <p:nvSpPr>
          <p:cNvPr id="24" name="Espace réservé du texte 25"/>
          <p:cNvSpPr>
            <a:spLocks noGrp="1"/>
          </p:cNvSpPr>
          <p:nvPr>
            <p:ph type="body" sz="quarter" idx="18" hasCustomPrompt="1"/>
          </p:nvPr>
        </p:nvSpPr>
        <p:spPr>
          <a:xfrm>
            <a:off x="3005609" y="2979344"/>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2</a:t>
            </a:r>
          </a:p>
        </p:txBody>
      </p:sp>
      <p:sp>
        <p:nvSpPr>
          <p:cNvPr id="25" name="Espace réservé du texte 25"/>
          <p:cNvSpPr>
            <a:spLocks noGrp="1"/>
          </p:cNvSpPr>
          <p:nvPr>
            <p:ph type="body" sz="quarter" idx="19" hasCustomPrompt="1"/>
          </p:nvPr>
        </p:nvSpPr>
        <p:spPr>
          <a:xfrm>
            <a:off x="3005609" y="4080085"/>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3</a:t>
            </a:r>
          </a:p>
        </p:txBody>
      </p:sp>
      <p:sp>
        <p:nvSpPr>
          <p:cNvPr id="26" name="Espace réservé du texte 25"/>
          <p:cNvSpPr>
            <a:spLocks noGrp="1"/>
          </p:cNvSpPr>
          <p:nvPr>
            <p:ph type="body" sz="quarter" idx="20" hasCustomPrompt="1"/>
          </p:nvPr>
        </p:nvSpPr>
        <p:spPr>
          <a:xfrm>
            <a:off x="3005609" y="5209936"/>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a:t>
            </a:r>
          </a:p>
        </p:txBody>
      </p:sp>
      <p:sp>
        <p:nvSpPr>
          <p:cNvPr id="27" name="Espace réservé du texte 25"/>
          <p:cNvSpPr>
            <a:spLocks noGrp="1"/>
          </p:cNvSpPr>
          <p:nvPr>
            <p:ph type="body" sz="quarter" idx="21" hasCustomPrompt="1"/>
          </p:nvPr>
        </p:nvSpPr>
        <p:spPr>
          <a:xfrm>
            <a:off x="1749780" y="1929120"/>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29" name="Espace réservé du texte 25"/>
          <p:cNvSpPr>
            <a:spLocks noGrp="1"/>
          </p:cNvSpPr>
          <p:nvPr>
            <p:ph type="body" sz="quarter" idx="22" hasCustomPrompt="1"/>
          </p:nvPr>
        </p:nvSpPr>
        <p:spPr>
          <a:xfrm>
            <a:off x="1749780" y="3029461"/>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0" name="Espace réservé du texte 25"/>
          <p:cNvSpPr>
            <a:spLocks noGrp="1"/>
          </p:cNvSpPr>
          <p:nvPr>
            <p:ph type="body" sz="quarter" idx="23" hasCustomPrompt="1"/>
          </p:nvPr>
        </p:nvSpPr>
        <p:spPr>
          <a:xfrm>
            <a:off x="1749780" y="4133105"/>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1" name="Espace réservé du texte 25"/>
          <p:cNvSpPr>
            <a:spLocks noGrp="1"/>
          </p:cNvSpPr>
          <p:nvPr>
            <p:ph type="body" sz="quarter" idx="24" hasCustomPrompt="1"/>
          </p:nvPr>
        </p:nvSpPr>
        <p:spPr>
          <a:xfrm>
            <a:off x="1749780" y="5236749"/>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2" name="Espace réservé du texte 25"/>
          <p:cNvSpPr>
            <a:spLocks noGrp="1"/>
          </p:cNvSpPr>
          <p:nvPr>
            <p:ph type="body" sz="quarter" idx="26" hasCustomPrompt="1"/>
          </p:nvPr>
        </p:nvSpPr>
        <p:spPr>
          <a:xfrm>
            <a:off x="4251911" y="1778738"/>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ED6C4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1</a:t>
            </a:r>
          </a:p>
        </p:txBody>
      </p:sp>
      <p:sp>
        <p:nvSpPr>
          <p:cNvPr id="34" name="Espace réservé du texte 25"/>
          <p:cNvSpPr>
            <a:spLocks noGrp="1"/>
          </p:cNvSpPr>
          <p:nvPr>
            <p:ph type="body" sz="quarter" idx="28" hasCustomPrompt="1"/>
          </p:nvPr>
        </p:nvSpPr>
        <p:spPr>
          <a:xfrm>
            <a:off x="4251911" y="282500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7D827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2</a:t>
            </a:r>
          </a:p>
        </p:txBody>
      </p:sp>
      <p:sp>
        <p:nvSpPr>
          <p:cNvPr id="36" name="Espace réservé du texte 25"/>
          <p:cNvSpPr>
            <a:spLocks noGrp="1"/>
          </p:cNvSpPr>
          <p:nvPr>
            <p:ph type="body" sz="quarter" idx="30" hasCustomPrompt="1"/>
          </p:nvPr>
        </p:nvSpPr>
        <p:spPr>
          <a:xfrm>
            <a:off x="4251911" y="3935759"/>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00ABA0"/>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3</a:t>
            </a:r>
          </a:p>
        </p:txBody>
      </p:sp>
      <p:sp>
        <p:nvSpPr>
          <p:cNvPr id="38" name="Espace réservé du texte 25"/>
          <p:cNvSpPr>
            <a:spLocks noGrp="1"/>
          </p:cNvSpPr>
          <p:nvPr>
            <p:ph type="body" sz="quarter" idx="32" hasCustomPrompt="1"/>
          </p:nvPr>
        </p:nvSpPr>
        <p:spPr>
          <a:xfrm>
            <a:off x="4251911" y="5005413"/>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98C21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4</a:t>
            </a:r>
          </a:p>
        </p:txBody>
      </p:sp>
      <p:sp>
        <p:nvSpPr>
          <p:cNvPr id="41" name="Espace réservé du texte 53"/>
          <p:cNvSpPr>
            <a:spLocks noGrp="1"/>
          </p:cNvSpPr>
          <p:nvPr>
            <p:ph type="body" sz="quarter" idx="47"/>
          </p:nvPr>
        </p:nvSpPr>
        <p:spPr>
          <a:xfrm>
            <a:off x="4251907" y="2067390"/>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53"/>
          <p:cNvSpPr>
            <a:spLocks noGrp="1"/>
          </p:cNvSpPr>
          <p:nvPr>
            <p:ph type="body" sz="quarter" idx="48"/>
          </p:nvPr>
        </p:nvSpPr>
        <p:spPr>
          <a:xfrm>
            <a:off x="4251907" y="3113656"/>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3" name="Espace réservé du texte 53"/>
          <p:cNvSpPr>
            <a:spLocks noGrp="1"/>
          </p:cNvSpPr>
          <p:nvPr>
            <p:ph type="body" sz="quarter" idx="49"/>
          </p:nvPr>
        </p:nvSpPr>
        <p:spPr>
          <a:xfrm>
            <a:off x="4251907" y="4224411"/>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4" name="Espace réservé du texte 53"/>
          <p:cNvSpPr>
            <a:spLocks noGrp="1"/>
          </p:cNvSpPr>
          <p:nvPr>
            <p:ph type="body" sz="quarter" idx="50"/>
          </p:nvPr>
        </p:nvSpPr>
        <p:spPr>
          <a:xfrm>
            <a:off x="4251907" y="5294065"/>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5"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3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9" name="Image 38">
            <a:extLst>
              <a:ext uri="{FF2B5EF4-FFF2-40B4-BE49-F238E27FC236}">
                <a16:creationId xmlns:a16="http://schemas.microsoft.com/office/drawing/2014/main" id="{4B79C31E-675C-4AFC-AEAB-FCC4CB4A9B8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
        <p:nvSpPr>
          <p:cNvPr id="40" name="Ellipse 39">
            <a:extLst>
              <a:ext uri="{FF2B5EF4-FFF2-40B4-BE49-F238E27FC236}">
                <a16:creationId xmlns:a16="http://schemas.microsoft.com/office/drawing/2014/main" id="{4C79F60C-A189-4F31-B646-CF16D4591F66}"/>
              </a:ext>
            </a:extLst>
          </p:cNvPr>
          <p:cNvSpPr/>
          <p:nvPr userDrawn="1"/>
        </p:nvSpPr>
        <p:spPr>
          <a:xfrm>
            <a:off x="2925820" y="1727553"/>
            <a:ext cx="759600" cy="759121"/>
          </a:xfrm>
          <a:prstGeom prst="ellipse">
            <a:avLst/>
          </a:prstGeom>
          <a:noFill/>
          <a:ln w="76200">
            <a:gradFill>
              <a:gsLst>
                <a:gs pos="0">
                  <a:srgbClr val="ED6C4D"/>
                </a:gs>
                <a:gs pos="100000">
                  <a:srgbClr val="FAB6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5" name="Ellipse 44">
            <a:extLst>
              <a:ext uri="{FF2B5EF4-FFF2-40B4-BE49-F238E27FC236}">
                <a16:creationId xmlns:a16="http://schemas.microsoft.com/office/drawing/2014/main" id="{9E65C999-1816-4424-936A-D93966EF85A9}"/>
              </a:ext>
            </a:extLst>
          </p:cNvPr>
          <p:cNvSpPr/>
          <p:nvPr userDrawn="1"/>
        </p:nvSpPr>
        <p:spPr>
          <a:xfrm>
            <a:off x="2925820" y="2831961"/>
            <a:ext cx="759600" cy="759121"/>
          </a:xfrm>
          <a:prstGeom prst="ellipse">
            <a:avLst/>
          </a:prstGeom>
          <a:noFill/>
          <a:ln w="76200">
            <a:gradFill>
              <a:gsLst>
                <a:gs pos="0">
                  <a:srgbClr val="7D8273"/>
                </a:gs>
                <a:gs pos="100000">
                  <a:srgbClr val="BDBE98"/>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6" name="Ellipse 45">
            <a:extLst>
              <a:ext uri="{FF2B5EF4-FFF2-40B4-BE49-F238E27FC236}">
                <a16:creationId xmlns:a16="http://schemas.microsoft.com/office/drawing/2014/main" id="{D85BDC45-B20D-4DD9-B80A-75B7797E64DD}"/>
              </a:ext>
            </a:extLst>
          </p:cNvPr>
          <p:cNvSpPr/>
          <p:nvPr userDrawn="1"/>
        </p:nvSpPr>
        <p:spPr>
          <a:xfrm>
            <a:off x="2925820" y="3930421"/>
            <a:ext cx="759600" cy="759121"/>
          </a:xfrm>
          <a:prstGeom prst="ellipse">
            <a:avLst/>
          </a:prstGeom>
          <a:noFill/>
          <a:ln w="76200">
            <a:gradFill>
              <a:gsLst>
                <a:gs pos="0">
                  <a:srgbClr val="00ABA0"/>
                </a:gs>
                <a:gs pos="100000">
                  <a:srgbClr val="A0D4D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7" name="Ellipse 46">
            <a:extLst>
              <a:ext uri="{FF2B5EF4-FFF2-40B4-BE49-F238E27FC236}">
                <a16:creationId xmlns:a16="http://schemas.microsoft.com/office/drawing/2014/main" id="{3551B7A1-55C4-49DA-82E5-8B1B3F0ADF9F}"/>
              </a:ext>
            </a:extLst>
          </p:cNvPr>
          <p:cNvSpPr/>
          <p:nvPr userDrawn="1"/>
        </p:nvSpPr>
        <p:spPr>
          <a:xfrm>
            <a:off x="2925820" y="5034065"/>
            <a:ext cx="759600" cy="759121"/>
          </a:xfrm>
          <a:prstGeom prst="ellipse">
            <a:avLst/>
          </a:prstGeom>
          <a:noFill/>
          <a:ln w="76200">
            <a:gradFill>
              <a:gsLst>
                <a:gs pos="0">
                  <a:srgbClr val="98C21D"/>
                </a:gs>
                <a:gs pos="100000">
                  <a:srgbClr val="E1E15A"/>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Tree>
    <p:extLst>
      <p:ext uri="{BB962C8B-B14F-4D97-AF65-F5344CB8AC3E}">
        <p14:creationId xmlns:p14="http://schemas.microsoft.com/office/powerpoint/2010/main" val="37304449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part 8 7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71" name="Ellipse 70">
            <a:extLst>
              <a:ext uri="{FF2B5EF4-FFF2-40B4-BE49-F238E27FC236}">
                <a16:creationId xmlns:a16="http://schemas.microsoft.com/office/drawing/2014/main" id="{AA6EACAC-DC56-4DE6-9516-E5915E3AA8A9}"/>
              </a:ext>
            </a:extLst>
          </p:cNvPr>
          <p:cNvSpPr/>
          <p:nvPr userDrawn="1"/>
        </p:nvSpPr>
        <p:spPr>
          <a:xfrm>
            <a:off x="10317516" y="-120916"/>
            <a:ext cx="896400" cy="894814"/>
          </a:xfrm>
          <a:prstGeom prst="ellipse">
            <a:avLst/>
          </a:prstGeom>
          <a:gradFill>
            <a:gsLst>
              <a:gs pos="0">
                <a:srgbClr val="92D2E4"/>
              </a:gs>
              <a:gs pos="100000">
                <a:srgbClr val="00ACC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2" name="Ellipse 71">
            <a:extLst>
              <a:ext uri="{FF2B5EF4-FFF2-40B4-BE49-F238E27FC236}">
                <a16:creationId xmlns:a16="http://schemas.microsoft.com/office/drawing/2014/main" id="{2938658B-9E53-474D-B41E-A9F45493FEE1}"/>
              </a:ext>
            </a:extLst>
          </p:cNvPr>
          <p:cNvSpPr/>
          <p:nvPr userDrawn="1"/>
        </p:nvSpPr>
        <p:spPr>
          <a:xfrm>
            <a:off x="11052121" y="263047"/>
            <a:ext cx="439200" cy="439448"/>
          </a:xfrm>
          <a:prstGeom prst="ellipse">
            <a:avLst/>
          </a:prstGeom>
          <a:solidFill>
            <a:srgbClr val="92D2E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25" name="Espace réservé du texte 25"/>
          <p:cNvSpPr>
            <a:spLocks noGrp="1"/>
          </p:cNvSpPr>
          <p:nvPr>
            <p:ph type="body" sz="quarter" idx="16" hasCustomPrompt="1"/>
          </p:nvPr>
        </p:nvSpPr>
        <p:spPr>
          <a:xfrm>
            <a:off x="11019944" y="360698"/>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cxnSp>
        <p:nvCxnSpPr>
          <p:cNvPr id="26" name="Connecteur droit 25"/>
          <p:cNvCxnSpPr/>
          <p:nvPr userDrawn="1"/>
        </p:nvCxnSpPr>
        <p:spPr>
          <a:xfrm>
            <a:off x="4589545" y="2234689"/>
            <a:ext cx="2839" cy="507283"/>
          </a:xfrm>
          <a:prstGeom prst="line">
            <a:avLst/>
          </a:prstGeom>
          <a:ln>
            <a:solidFill>
              <a:srgbClr val="00ACCA"/>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7649655" y="2234689"/>
            <a:ext cx="2839" cy="507283"/>
          </a:xfrm>
          <a:prstGeom prst="line">
            <a:avLst/>
          </a:prstGeom>
          <a:ln>
            <a:solidFill>
              <a:srgbClr val="00ACCA"/>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3075071" y="4417128"/>
            <a:ext cx="2839" cy="507283"/>
          </a:xfrm>
          <a:prstGeom prst="line">
            <a:avLst/>
          </a:prstGeom>
          <a:ln>
            <a:solidFill>
              <a:srgbClr val="00ACCA"/>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6116962" y="4417128"/>
            <a:ext cx="2839" cy="507283"/>
          </a:xfrm>
          <a:prstGeom prst="line">
            <a:avLst/>
          </a:prstGeom>
          <a:ln>
            <a:solidFill>
              <a:srgbClr val="00ACCA"/>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9217445" y="4417128"/>
            <a:ext cx="2839" cy="507283"/>
          </a:xfrm>
          <a:prstGeom prst="line">
            <a:avLst/>
          </a:prstGeom>
          <a:ln>
            <a:solidFill>
              <a:srgbClr val="00ACCA"/>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889480" y="111717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939316" y="111717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2364732" y="509039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5414564" y="509039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8507104" y="509039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grpSp>
        <p:nvGrpSpPr>
          <p:cNvPr id="2" name="Groupe 1"/>
          <p:cNvGrpSpPr/>
          <p:nvPr userDrawn="1"/>
        </p:nvGrpSpPr>
        <p:grpSpPr>
          <a:xfrm>
            <a:off x="1003607" y="2833341"/>
            <a:ext cx="10440000" cy="1548000"/>
            <a:chOff x="551416" y="2960114"/>
            <a:chExt cx="8138228" cy="1271149"/>
          </a:xfrm>
        </p:grpSpPr>
        <p:sp>
          <p:nvSpPr>
            <p:cNvPr id="53" name="Shape 738"/>
            <p:cNvSpPr/>
            <p:nvPr userDrawn="1"/>
          </p:nvSpPr>
          <p:spPr>
            <a:xfrm rot="10800000" flipH="1">
              <a:off x="6278855"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grpSp>
          <p:nvGrpSpPr>
            <p:cNvPr id="6" name="Grouper 5"/>
            <p:cNvGrpSpPr/>
            <p:nvPr userDrawn="1"/>
          </p:nvGrpSpPr>
          <p:grpSpPr>
            <a:xfrm>
              <a:off x="551416" y="2960114"/>
              <a:ext cx="5829718" cy="1271146"/>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3"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2D2E4"/>
                  </a:gs>
                  <a:gs pos="100000">
                    <a:srgbClr val="00ACCA"/>
                  </a:gs>
                </a:gsLst>
                <a:lin ang="5400000" scaled="1"/>
              </a:gradFill>
              <a:ln w="12700">
                <a:noFill/>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2D2E4"/>
                  </a:gs>
                  <a:gs pos="100000">
                    <a:srgbClr val="00ACCA"/>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2D2E4"/>
                  </a:gs>
                  <a:gs pos="100000">
                    <a:srgbClr val="00ACCA"/>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2D2E4"/>
                  </a:gs>
                  <a:gs pos="100000">
                    <a:srgbClr val="00ACCA"/>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2D2E4"/>
                  </a:gs>
                  <a:gs pos="100000">
                    <a:srgbClr val="00ACCA"/>
                  </a:gs>
                </a:gsLst>
                <a:lin ang="5400000" scaled="1"/>
              </a:gradFill>
              <a:ln w="12700">
                <a:miter lim="400000"/>
              </a:ln>
            </p:spPr>
            <p:txBody>
              <a:bodyPr lIns="22860" rIns="22860" anchor="ctr"/>
              <a:lstStyle/>
              <a:p>
                <a:pPr algn="ctr">
                  <a:lnSpc>
                    <a:spcPct val="100000"/>
                  </a:lnSpc>
                  <a:defRPr sz="3000"/>
                </a:pPr>
                <a:endParaRPr sz="1500"/>
              </a:p>
            </p:txBody>
          </p:sp>
        </p:grpSp>
        <p:sp>
          <p:nvSpPr>
            <p:cNvPr id="54" name="Shape 739"/>
            <p:cNvSpPr/>
            <p:nvPr userDrawn="1"/>
          </p:nvSpPr>
          <p:spPr>
            <a:xfrm>
              <a:off x="7418502"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60" name="Shape 743"/>
            <p:cNvSpPr/>
            <p:nvPr userDrawn="1"/>
          </p:nvSpPr>
          <p:spPr>
            <a:xfrm>
              <a:off x="6278855"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2D2E4"/>
                </a:gs>
                <a:gs pos="100000">
                  <a:srgbClr val="00ACCA"/>
                </a:gs>
              </a:gsLst>
              <a:lin ang="5400000" scaled="1"/>
            </a:gradFill>
            <a:ln w="12700">
              <a:miter lim="400000"/>
            </a:ln>
          </p:spPr>
          <p:txBody>
            <a:bodyPr lIns="22860" rIns="22860" anchor="ctr"/>
            <a:lstStyle/>
            <a:p>
              <a:pPr algn="ctr">
                <a:lnSpc>
                  <a:spcPct val="100000"/>
                </a:lnSpc>
                <a:defRPr sz="3000"/>
              </a:pPr>
              <a:endParaRPr sz="1500"/>
            </a:p>
          </p:txBody>
        </p:sp>
        <p:sp>
          <p:nvSpPr>
            <p:cNvPr id="61" name="Shape 744"/>
            <p:cNvSpPr/>
            <p:nvPr userDrawn="1"/>
          </p:nvSpPr>
          <p:spPr>
            <a:xfrm rot="10800000" flipH="1">
              <a:off x="7418502"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2D2E4"/>
                </a:gs>
                <a:gs pos="100000">
                  <a:srgbClr val="00ACCA"/>
                </a:gs>
              </a:gsLst>
              <a:lin ang="5400000" scaled="1"/>
            </a:gradFill>
            <a:ln w="12700">
              <a:miter lim="400000"/>
            </a:ln>
          </p:spPr>
          <p:txBody>
            <a:bodyPr lIns="22860" rIns="22860" anchor="ctr"/>
            <a:lstStyle/>
            <a:p>
              <a:pPr algn="ctr">
                <a:lnSpc>
                  <a:spcPct val="100000"/>
                </a:lnSpc>
                <a:defRPr sz="3000"/>
              </a:pPr>
              <a:endParaRPr sz="1500"/>
            </a:p>
          </p:txBody>
        </p:sp>
      </p:grpSp>
      <p:sp>
        <p:nvSpPr>
          <p:cNvPr id="62" name="Espace réservé du texte 25"/>
          <p:cNvSpPr>
            <a:spLocks noGrp="1"/>
          </p:cNvSpPr>
          <p:nvPr>
            <p:ph type="body" sz="quarter" idx="52" hasCustomPrompt="1"/>
          </p:nvPr>
        </p:nvSpPr>
        <p:spPr>
          <a:xfrm>
            <a:off x="10068515" y="3288685"/>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3" name="Espace réservé du texte 42"/>
          <p:cNvSpPr>
            <a:spLocks noGrp="1"/>
          </p:cNvSpPr>
          <p:nvPr>
            <p:ph type="body" sz="quarter" idx="53" hasCustomPrompt="1"/>
          </p:nvPr>
        </p:nvSpPr>
        <p:spPr>
          <a:xfrm>
            <a:off x="9959327" y="3692837"/>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64" name="Espace réservé du texte 25"/>
          <p:cNvSpPr>
            <a:spLocks noGrp="1"/>
          </p:cNvSpPr>
          <p:nvPr>
            <p:ph type="body" sz="quarter" idx="54" hasCustomPrompt="1"/>
          </p:nvPr>
        </p:nvSpPr>
        <p:spPr>
          <a:xfrm>
            <a:off x="1258450" y="3288681"/>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5" name="Espace réservé du texte 42"/>
          <p:cNvSpPr>
            <a:spLocks noGrp="1"/>
          </p:cNvSpPr>
          <p:nvPr>
            <p:ph type="body" sz="quarter" idx="55" hasCustomPrompt="1"/>
          </p:nvPr>
        </p:nvSpPr>
        <p:spPr>
          <a:xfrm>
            <a:off x="1149258" y="3692837"/>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cxnSp>
        <p:nvCxnSpPr>
          <p:cNvPr id="66" name="Connecteur droit 65"/>
          <p:cNvCxnSpPr/>
          <p:nvPr userDrawn="1"/>
        </p:nvCxnSpPr>
        <p:spPr>
          <a:xfrm>
            <a:off x="1572375" y="2234689"/>
            <a:ext cx="2839" cy="507283"/>
          </a:xfrm>
          <a:prstGeom prst="line">
            <a:avLst/>
          </a:prstGeom>
          <a:ln>
            <a:solidFill>
              <a:srgbClr val="00ACCA"/>
            </a:solidFill>
          </a:ln>
        </p:spPr>
        <p:style>
          <a:lnRef idx="1">
            <a:schemeClr val="accent1"/>
          </a:lnRef>
          <a:fillRef idx="0">
            <a:schemeClr val="accent1"/>
          </a:fillRef>
          <a:effectRef idx="0">
            <a:schemeClr val="accent1"/>
          </a:effectRef>
          <a:fontRef idx="minor">
            <a:schemeClr val="tx1"/>
          </a:fontRef>
        </p:style>
      </p:cxnSp>
      <p:sp>
        <p:nvSpPr>
          <p:cNvPr id="67" name="Espace réservé du texte 53"/>
          <p:cNvSpPr>
            <a:spLocks noGrp="1"/>
          </p:cNvSpPr>
          <p:nvPr>
            <p:ph type="body" sz="quarter" idx="56"/>
          </p:nvPr>
        </p:nvSpPr>
        <p:spPr>
          <a:xfrm>
            <a:off x="872312" y="111717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cxnSp>
        <p:nvCxnSpPr>
          <p:cNvPr id="68" name="Connecteur droit 67"/>
          <p:cNvCxnSpPr/>
          <p:nvPr userDrawn="1"/>
        </p:nvCxnSpPr>
        <p:spPr>
          <a:xfrm>
            <a:off x="10744995" y="2234689"/>
            <a:ext cx="2839" cy="507283"/>
          </a:xfrm>
          <a:prstGeom prst="line">
            <a:avLst/>
          </a:prstGeom>
          <a:ln>
            <a:solidFill>
              <a:srgbClr val="00ACCA"/>
            </a:solidFill>
          </a:ln>
        </p:spPr>
        <p:style>
          <a:lnRef idx="1">
            <a:schemeClr val="accent1"/>
          </a:lnRef>
          <a:fillRef idx="0">
            <a:schemeClr val="accent1"/>
          </a:fillRef>
          <a:effectRef idx="0">
            <a:schemeClr val="accent1"/>
          </a:effectRef>
          <a:fontRef idx="minor">
            <a:schemeClr val="tx1"/>
          </a:fontRef>
        </p:style>
      </p:cxnSp>
      <p:sp>
        <p:nvSpPr>
          <p:cNvPr id="69" name="Espace réservé du texte 53"/>
          <p:cNvSpPr>
            <a:spLocks noGrp="1"/>
          </p:cNvSpPr>
          <p:nvPr>
            <p:ph type="body" sz="quarter" idx="57"/>
          </p:nvPr>
        </p:nvSpPr>
        <p:spPr>
          <a:xfrm>
            <a:off x="10044932" y="111717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70" name="Image 69">
            <a:extLst>
              <a:ext uri="{FF2B5EF4-FFF2-40B4-BE49-F238E27FC236}">
                <a16:creationId xmlns:a16="http://schemas.microsoft.com/office/drawing/2014/main" id="{58C036E6-2CF3-45EC-9856-534E420656F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1785436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part 8 6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5" name="Ellipse 64">
            <a:extLst>
              <a:ext uri="{FF2B5EF4-FFF2-40B4-BE49-F238E27FC236}">
                <a16:creationId xmlns:a16="http://schemas.microsoft.com/office/drawing/2014/main" id="{775CA797-3438-46C7-931D-9B27B6E67BCA}"/>
              </a:ext>
            </a:extLst>
          </p:cNvPr>
          <p:cNvSpPr/>
          <p:nvPr userDrawn="1"/>
        </p:nvSpPr>
        <p:spPr>
          <a:xfrm>
            <a:off x="10317516" y="-120916"/>
            <a:ext cx="896400" cy="894814"/>
          </a:xfrm>
          <a:prstGeom prst="ellipse">
            <a:avLst/>
          </a:prstGeom>
          <a:gradFill>
            <a:gsLst>
              <a:gs pos="0">
                <a:srgbClr val="92D2E4"/>
              </a:gs>
              <a:gs pos="100000">
                <a:srgbClr val="00ACC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6" name="Ellipse 65">
            <a:extLst>
              <a:ext uri="{FF2B5EF4-FFF2-40B4-BE49-F238E27FC236}">
                <a16:creationId xmlns:a16="http://schemas.microsoft.com/office/drawing/2014/main" id="{F2C91C80-31CB-40A1-B0AD-C0C574742854}"/>
              </a:ext>
            </a:extLst>
          </p:cNvPr>
          <p:cNvSpPr/>
          <p:nvPr userDrawn="1"/>
        </p:nvSpPr>
        <p:spPr>
          <a:xfrm>
            <a:off x="11052121" y="263047"/>
            <a:ext cx="439200" cy="439448"/>
          </a:xfrm>
          <a:prstGeom prst="ellipse">
            <a:avLst/>
          </a:prstGeom>
          <a:solidFill>
            <a:srgbClr val="92D2E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25" name="Espace réservé du texte 25"/>
          <p:cNvSpPr>
            <a:spLocks noGrp="1"/>
          </p:cNvSpPr>
          <p:nvPr>
            <p:ph type="body" sz="quarter" idx="16" hasCustomPrompt="1"/>
          </p:nvPr>
        </p:nvSpPr>
        <p:spPr>
          <a:xfrm>
            <a:off x="11046855" y="372022"/>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cxnSp>
        <p:nvCxnSpPr>
          <p:cNvPr id="26" name="Connecteur droit 25"/>
          <p:cNvCxnSpPr/>
          <p:nvPr userDrawn="1"/>
        </p:nvCxnSpPr>
        <p:spPr>
          <a:xfrm>
            <a:off x="3657960" y="2158573"/>
            <a:ext cx="2839" cy="507283"/>
          </a:xfrm>
          <a:prstGeom prst="line">
            <a:avLst/>
          </a:prstGeom>
          <a:ln>
            <a:solidFill>
              <a:srgbClr val="00ACCA"/>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6718070" y="2158573"/>
            <a:ext cx="2839" cy="507283"/>
          </a:xfrm>
          <a:prstGeom prst="line">
            <a:avLst/>
          </a:prstGeom>
          <a:ln>
            <a:solidFill>
              <a:srgbClr val="00ACCA"/>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2187415" y="4386952"/>
            <a:ext cx="2839" cy="507283"/>
          </a:xfrm>
          <a:prstGeom prst="line">
            <a:avLst/>
          </a:prstGeom>
          <a:ln>
            <a:solidFill>
              <a:srgbClr val="00ACCA"/>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5229306" y="4386952"/>
            <a:ext cx="2839" cy="507283"/>
          </a:xfrm>
          <a:prstGeom prst="line">
            <a:avLst/>
          </a:prstGeom>
          <a:ln>
            <a:solidFill>
              <a:srgbClr val="00ACCA"/>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8283556" y="4386952"/>
            <a:ext cx="2839" cy="507283"/>
          </a:xfrm>
          <a:prstGeom prst="line">
            <a:avLst/>
          </a:prstGeom>
          <a:ln>
            <a:solidFill>
              <a:srgbClr val="00ACCA"/>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1640924"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1531736"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3014635"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2905443"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4537003"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4427811"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6033391"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5924199"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7573215"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7464023"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2957895" y="104106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007731" y="104106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1430843" y="506022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4480675" y="506022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7573215" y="506022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grpSp>
        <p:nvGrpSpPr>
          <p:cNvPr id="2" name="Groupe 1"/>
          <p:cNvGrpSpPr/>
          <p:nvPr userDrawn="1"/>
        </p:nvGrpSpPr>
        <p:grpSpPr>
          <a:xfrm>
            <a:off x="1397092" y="2746195"/>
            <a:ext cx="9000000" cy="1548000"/>
            <a:chOff x="1691056" y="2960114"/>
            <a:chExt cx="6998588" cy="1271149"/>
          </a:xfrm>
        </p:grpSpPr>
        <p:sp>
          <p:nvSpPr>
            <p:cNvPr id="53" name="Shape 738"/>
            <p:cNvSpPr/>
            <p:nvPr userDrawn="1"/>
          </p:nvSpPr>
          <p:spPr>
            <a:xfrm rot="10800000" flipH="1">
              <a:off x="6278855"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grpSp>
          <p:nvGrpSpPr>
            <p:cNvPr id="6" name="Grouper 5"/>
            <p:cNvGrpSpPr/>
            <p:nvPr userDrawn="1"/>
          </p:nvGrpSpPr>
          <p:grpSpPr>
            <a:xfrm>
              <a:off x="1691056" y="2960114"/>
              <a:ext cx="4690077" cy="1271146"/>
              <a:chOff x="3525039" y="2117921"/>
              <a:chExt cx="6794505" cy="1841508"/>
            </a:xfrm>
          </p:grpSpPr>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3"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2D2E4"/>
                  </a:gs>
                  <a:gs pos="100000">
                    <a:srgbClr val="00ACCA"/>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2D2E4"/>
                  </a:gs>
                  <a:gs pos="100000">
                    <a:srgbClr val="00ACCA"/>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2D2E4"/>
                  </a:gs>
                  <a:gs pos="100000">
                    <a:srgbClr val="00ACCA"/>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2D2E4"/>
                  </a:gs>
                  <a:gs pos="100000">
                    <a:srgbClr val="00ACCA"/>
                  </a:gs>
                </a:gsLst>
                <a:lin ang="5400000" scaled="1"/>
              </a:gradFill>
              <a:ln w="12700">
                <a:miter lim="400000"/>
              </a:ln>
            </p:spPr>
            <p:txBody>
              <a:bodyPr lIns="22860" rIns="22860" anchor="ctr"/>
              <a:lstStyle/>
              <a:p>
                <a:pPr algn="ctr">
                  <a:lnSpc>
                    <a:spcPct val="100000"/>
                  </a:lnSpc>
                  <a:defRPr sz="3000"/>
                </a:pPr>
                <a:endParaRPr sz="1500"/>
              </a:p>
            </p:txBody>
          </p:sp>
        </p:grpSp>
        <p:sp>
          <p:nvSpPr>
            <p:cNvPr id="54" name="Shape 739"/>
            <p:cNvSpPr/>
            <p:nvPr userDrawn="1"/>
          </p:nvSpPr>
          <p:spPr>
            <a:xfrm>
              <a:off x="7418502"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60" name="Shape 743"/>
            <p:cNvSpPr/>
            <p:nvPr userDrawn="1"/>
          </p:nvSpPr>
          <p:spPr>
            <a:xfrm>
              <a:off x="6278855"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2D2E4"/>
                </a:gs>
                <a:gs pos="100000">
                  <a:srgbClr val="00ACCA"/>
                </a:gs>
              </a:gsLst>
              <a:lin ang="5400000" scaled="1"/>
            </a:gradFill>
            <a:ln w="12700">
              <a:miter lim="400000"/>
            </a:ln>
          </p:spPr>
          <p:txBody>
            <a:bodyPr lIns="22860" rIns="22860" anchor="ctr"/>
            <a:lstStyle/>
            <a:p>
              <a:pPr algn="ctr">
                <a:lnSpc>
                  <a:spcPct val="100000"/>
                </a:lnSpc>
                <a:defRPr sz="3000"/>
              </a:pPr>
              <a:endParaRPr sz="1500"/>
            </a:p>
          </p:txBody>
        </p:sp>
        <p:sp>
          <p:nvSpPr>
            <p:cNvPr id="61" name="Shape 744"/>
            <p:cNvSpPr/>
            <p:nvPr userDrawn="1"/>
          </p:nvSpPr>
          <p:spPr>
            <a:xfrm rot="10800000" flipH="1">
              <a:off x="7418502"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2D2E4"/>
                </a:gs>
                <a:gs pos="100000">
                  <a:srgbClr val="00ACCA"/>
                </a:gs>
              </a:gsLst>
              <a:lin ang="5400000" scaled="1"/>
            </a:gradFill>
            <a:ln w="12700">
              <a:miter lim="400000"/>
            </a:ln>
          </p:spPr>
          <p:txBody>
            <a:bodyPr lIns="22860" rIns="22860" anchor="ctr"/>
            <a:lstStyle/>
            <a:p>
              <a:pPr algn="ctr">
                <a:lnSpc>
                  <a:spcPct val="100000"/>
                </a:lnSpc>
                <a:defRPr sz="3000"/>
              </a:pPr>
              <a:endParaRPr sz="1500"/>
            </a:p>
          </p:txBody>
        </p:sp>
      </p:grpSp>
      <p:sp>
        <p:nvSpPr>
          <p:cNvPr id="62" name="Espace réservé du texte 25"/>
          <p:cNvSpPr>
            <a:spLocks noGrp="1"/>
          </p:cNvSpPr>
          <p:nvPr>
            <p:ph type="body" sz="quarter" idx="52" hasCustomPrompt="1"/>
          </p:nvPr>
        </p:nvSpPr>
        <p:spPr>
          <a:xfrm>
            <a:off x="9041131"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3" name="Espace réservé du texte 42"/>
          <p:cNvSpPr>
            <a:spLocks noGrp="1"/>
          </p:cNvSpPr>
          <p:nvPr>
            <p:ph type="body" sz="quarter" idx="53" hasCustomPrompt="1"/>
          </p:nvPr>
        </p:nvSpPr>
        <p:spPr>
          <a:xfrm>
            <a:off x="8931943"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cxnSp>
        <p:nvCxnSpPr>
          <p:cNvPr id="68" name="Connecteur droit 67"/>
          <p:cNvCxnSpPr/>
          <p:nvPr userDrawn="1"/>
        </p:nvCxnSpPr>
        <p:spPr>
          <a:xfrm>
            <a:off x="9624131" y="2158573"/>
            <a:ext cx="2839" cy="507283"/>
          </a:xfrm>
          <a:prstGeom prst="line">
            <a:avLst/>
          </a:prstGeom>
          <a:ln>
            <a:solidFill>
              <a:srgbClr val="00ACCA"/>
            </a:solidFill>
          </a:ln>
        </p:spPr>
        <p:style>
          <a:lnRef idx="1">
            <a:schemeClr val="accent1"/>
          </a:lnRef>
          <a:fillRef idx="0">
            <a:schemeClr val="accent1"/>
          </a:fillRef>
          <a:effectRef idx="0">
            <a:schemeClr val="accent1"/>
          </a:effectRef>
          <a:fontRef idx="minor">
            <a:schemeClr val="tx1"/>
          </a:fontRef>
        </p:style>
      </p:cxnSp>
      <p:sp>
        <p:nvSpPr>
          <p:cNvPr id="69" name="Espace réservé du texte 53"/>
          <p:cNvSpPr>
            <a:spLocks noGrp="1"/>
          </p:cNvSpPr>
          <p:nvPr>
            <p:ph type="body" sz="quarter" idx="57"/>
          </p:nvPr>
        </p:nvSpPr>
        <p:spPr>
          <a:xfrm>
            <a:off x="8924068" y="104106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64" name="Image 63">
            <a:extLst>
              <a:ext uri="{FF2B5EF4-FFF2-40B4-BE49-F238E27FC236}">
                <a16:creationId xmlns:a16="http://schemas.microsoft.com/office/drawing/2014/main" id="{C84FABC7-17E4-4554-8D92-C40B0C7A15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2707084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part 8 5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54" name="Ellipse 53">
            <a:extLst>
              <a:ext uri="{FF2B5EF4-FFF2-40B4-BE49-F238E27FC236}">
                <a16:creationId xmlns:a16="http://schemas.microsoft.com/office/drawing/2014/main" id="{1BA43EC5-CA7E-417F-8B26-2FDE2619FAF2}"/>
              </a:ext>
            </a:extLst>
          </p:cNvPr>
          <p:cNvSpPr/>
          <p:nvPr userDrawn="1"/>
        </p:nvSpPr>
        <p:spPr>
          <a:xfrm>
            <a:off x="10317516" y="-120916"/>
            <a:ext cx="896400" cy="894814"/>
          </a:xfrm>
          <a:prstGeom prst="ellipse">
            <a:avLst/>
          </a:prstGeom>
          <a:gradFill>
            <a:gsLst>
              <a:gs pos="0">
                <a:srgbClr val="92D2E4"/>
              </a:gs>
              <a:gs pos="100000">
                <a:srgbClr val="00ACC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0" name="Ellipse 59">
            <a:extLst>
              <a:ext uri="{FF2B5EF4-FFF2-40B4-BE49-F238E27FC236}">
                <a16:creationId xmlns:a16="http://schemas.microsoft.com/office/drawing/2014/main" id="{583F191A-24FF-49C6-8CFE-4EC302219871}"/>
              </a:ext>
            </a:extLst>
          </p:cNvPr>
          <p:cNvSpPr/>
          <p:nvPr userDrawn="1"/>
        </p:nvSpPr>
        <p:spPr>
          <a:xfrm>
            <a:off x="11052121" y="263047"/>
            <a:ext cx="439200" cy="439448"/>
          </a:xfrm>
          <a:prstGeom prst="ellipse">
            <a:avLst/>
          </a:prstGeom>
          <a:solidFill>
            <a:srgbClr val="92D2E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nvGrpSpPr>
          <p:cNvPr id="6" name="Grouper 5"/>
          <p:cNvGrpSpPr/>
          <p:nvPr userDrawn="1"/>
        </p:nvGrpSpPr>
        <p:grpSpPr>
          <a:xfrm>
            <a:off x="2322768" y="2820810"/>
            <a:ext cx="7560000" cy="1548000"/>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2D2E4"/>
                </a:gs>
                <a:gs pos="100000">
                  <a:srgbClr val="00ACCA"/>
                </a:gs>
              </a:gsLst>
              <a:lin ang="5400000" scaled="1"/>
            </a:gradFill>
            <a:ln w="12700">
              <a:noFill/>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2D2E4"/>
                </a:gs>
                <a:gs pos="100000">
                  <a:srgbClr val="00ACCA"/>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2D2E4"/>
                </a:gs>
                <a:gs pos="100000">
                  <a:srgbClr val="00ACCA"/>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2D2E4"/>
                </a:gs>
                <a:gs pos="100000">
                  <a:srgbClr val="00ACCA"/>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92D2E4"/>
                </a:gs>
                <a:gs pos="100000">
                  <a:srgbClr val="00ACCA"/>
                </a:gs>
              </a:gsLst>
              <a:lin ang="5400000" scaled="1"/>
            </a:gradFill>
            <a:ln w="12700">
              <a:miter lim="400000"/>
            </a:ln>
          </p:spPr>
          <p:txBody>
            <a:bodyPr lIns="22860" rIns="22860" anchor="ctr"/>
            <a:lstStyle/>
            <a:p>
              <a:pPr algn="ctr">
                <a:lnSpc>
                  <a:spcPct val="100000"/>
                </a:lnSpc>
                <a:defRPr sz="3000"/>
              </a:pPr>
              <a:endParaRPr sz="1500"/>
            </a:p>
          </p:txBody>
        </p:sp>
      </p:gr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25" name="Espace réservé du texte 25"/>
          <p:cNvSpPr>
            <a:spLocks noGrp="1"/>
          </p:cNvSpPr>
          <p:nvPr>
            <p:ph type="body" sz="quarter" idx="16" hasCustomPrompt="1"/>
          </p:nvPr>
        </p:nvSpPr>
        <p:spPr>
          <a:xfrm>
            <a:off x="11013456" y="362555"/>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cxnSp>
        <p:nvCxnSpPr>
          <p:cNvPr id="26" name="Connecteur droit 25"/>
          <p:cNvCxnSpPr/>
          <p:nvPr userDrawn="1"/>
        </p:nvCxnSpPr>
        <p:spPr>
          <a:xfrm>
            <a:off x="4679022" y="2236450"/>
            <a:ext cx="2839" cy="507283"/>
          </a:xfrm>
          <a:prstGeom prst="line">
            <a:avLst/>
          </a:prstGeom>
          <a:ln>
            <a:solidFill>
              <a:srgbClr val="00ACCA"/>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7685674" y="2236450"/>
            <a:ext cx="2839" cy="507283"/>
          </a:xfrm>
          <a:prstGeom prst="line">
            <a:avLst/>
          </a:prstGeom>
          <a:ln>
            <a:solidFill>
              <a:srgbClr val="00ACCA"/>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3065795" y="4465709"/>
            <a:ext cx="2839" cy="507283"/>
          </a:xfrm>
          <a:prstGeom prst="line">
            <a:avLst/>
          </a:prstGeom>
          <a:ln>
            <a:solidFill>
              <a:srgbClr val="00ACCA"/>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6107686" y="4465709"/>
            <a:ext cx="2839" cy="507283"/>
          </a:xfrm>
          <a:prstGeom prst="line">
            <a:avLst/>
          </a:prstGeom>
          <a:ln>
            <a:solidFill>
              <a:srgbClr val="00ACCA"/>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9106353" y="4465709"/>
            <a:ext cx="2839" cy="507283"/>
          </a:xfrm>
          <a:prstGeom prst="line">
            <a:avLst/>
          </a:prstGeom>
          <a:ln>
            <a:solidFill>
              <a:srgbClr val="00ACCA"/>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925499" y="1118940"/>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975335" y="1118940"/>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2301997" y="513897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5351829" y="513897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8396012" y="513897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53" name="Image 52">
            <a:extLst>
              <a:ext uri="{FF2B5EF4-FFF2-40B4-BE49-F238E27FC236}">
                <a16:creationId xmlns:a16="http://schemas.microsoft.com/office/drawing/2014/main" id="{B0145A03-662D-404F-BBA5-28A443775AB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7387721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part 8 5 dates couleur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49" name="Ellipse 48">
            <a:extLst>
              <a:ext uri="{FF2B5EF4-FFF2-40B4-BE49-F238E27FC236}">
                <a16:creationId xmlns:a16="http://schemas.microsoft.com/office/drawing/2014/main" id="{9D62B15C-6B2B-47A3-94A2-5BFEC1833767}"/>
              </a:ext>
            </a:extLst>
          </p:cNvPr>
          <p:cNvSpPr/>
          <p:nvPr userDrawn="1"/>
        </p:nvSpPr>
        <p:spPr>
          <a:xfrm>
            <a:off x="10317516" y="-120916"/>
            <a:ext cx="896400" cy="894814"/>
          </a:xfrm>
          <a:prstGeom prst="ellipse">
            <a:avLst/>
          </a:prstGeom>
          <a:gradFill>
            <a:gsLst>
              <a:gs pos="0">
                <a:srgbClr val="92D2E4"/>
              </a:gs>
              <a:gs pos="100000">
                <a:srgbClr val="00ACC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50" name="Ellipse 49">
            <a:extLst>
              <a:ext uri="{FF2B5EF4-FFF2-40B4-BE49-F238E27FC236}">
                <a16:creationId xmlns:a16="http://schemas.microsoft.com/office/drawing/2014/main" id="{DB842DFE-31BF-4DD1-8FCF-8D8FAAC50C56}"/>
              </a:ext>
            </a:extLst>
          </p:cNvPr>
          <p:cNvSpPr/>
          <p:nvPr userDrawn="1"/>
        </p:nvSpPr>
        <p:spPr>
          <a:xfrm>
            <a:off x="11052121" y="263047"/>
            <a:ext cx="439200" cy="439448"/>
          </a:xfrm>
          <a:prstGeom prst="ellipse">
            <a:avLst/>
          </a:prstGeom>
          <a:solidFill>
            <a:srgbClr val="92D2E4">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nvGrpSpPr>
          <p:cNvPr id="6" name="Grouper 5"/>
          <p:cNvGrpSpPr/>
          <p:nvPr userDrawn="1"/>
        </p:nvGrpSpPr>
        <p:grpSpPr>
          <a:xfrm>
            <a:off x="2306349" y="2926245"/>
            <a:ext cx="7560000" cy="1548000"/>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gr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22" name="Connecteur droit 21"/>
          <p:cNvCxnSpPr/>
          <p:nvPr userDrawn="1"/>
        </p:nvCxnSpPr>
        <p:spPr>
          <a:xfrm>
            <a:off x="4589545" y="2314899"/>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a:off x="7649655" y="2314899"/>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a:off x="3013639" y="4544713"/>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userDrawn="1"/>
        </p:nvCxnSpPr>
        <p:spPr>
          <a:xfrm>
            <a:off x="6055530" y="4544713"/>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userDrawn="1"/>
        </p:nvCxnSpPr>
        <p:spPr>
          <a:xfrm>
            <a:off x="9156013" y="4544713"/>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Espace réservé du texte 53"/>
          <p:cNvSpPr>
            <a:spLocks noGrp="1"/>
          </p:cNvSpPr>
          <p:nvPr>
            <p:ph type="body" sz="quarter" idx="47"/>
          </p:nvPr>
        </p:nvSpPr>
        <p:spPr>
          <a:xfrm>
            <a:off x="3889480" y="119738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53"/>
          <p:cNvSpPr>
            <a:spLocks noGrp="1"/>
          </p:cNvSpPr>
          <p:nvPr>
            <p:ph type="body" sz="quarter" idx="48"/>
          </p:nvPr>
        </p:nvSpPr>
        <p:spPr>
          <a:xfrm>
            <a:off x="6939316" y="119738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9" name="Espace réservé du texte 53"/>
          <p:cNvSpPr>
            <a:spLocks noGrp="1"/>
          </p:cNvSpPr>
          <p:nvPr>
            <p:ph type="body" sz="quarter" idx="49"/>
          </p:nvPr>
        </p:nvSpPr>
        <p:spPr>
          <a:xfrm>
            <a:off x="2303300" y="521798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0" name="Espace réservé du texte 53"/>
          <p:cNvSpPr>
            <a:spLocks noGrp="1"/>
          </p:cNvSpPr>
          <p:nvPr>
            <p:ph type="body" sz="quarter" idx="50"/>
          </p:nvPr>
        </p:nvSpPr>
        <p:spPr>
          <a:xfrm>
            <a:off x="5353132" y="521798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1" name="Espace réservé du texte 53"/>
          <p:cNvSpPr>
            <a:spLocks noGrp="1"/>
          </p:cNvSpPr>
          <p:nvPr>
            <p:ph type="body" sz="quarter" idx="51"/>
          </p:nvPr>
        </p:nvSpPr>
        <p:spPr>
          <a:xfrm>
            <a:off x="8445672" y="521798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08</a:t>
            </a:r>
          </a:p>
        </p:txBody>
      </p:sp>
      <p:sp>
        <p:nvSpPr>
          <p:cNvPr id="45" name="Espace réservé du texte 25"/>
          <p:cNvSpPr>
            <a:spLocks noGrp="1"/>
          </p:cNvSpPr>
          <p:nvPr>
            <p:ph type="body" sz="quarter" idx="16" hasCustomPrompt="1"/>
          </p:nvPr>
        </p:nvSpPr>
        <p:spPr>
          <a:xfrm>
            <a:off x="11046855" y="365130"/>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46"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4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48" name="Image 47">
            <a:extLst>
              <a:ext uri="{FF2B5EF4-FFF2-40B4-BE49-F238E27FC236}">
                <a16:creationId xmlns:a16="http://schemas.microsoft.com/office/drawing/2014/main" id="{4BD5DB3C-1D49-4E4E-B9D9-3BD6C237BFE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3430341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partie 9 couleurs télémédecine">
    <p:bg>
      <p:bgPr>
        <a:gradFill>
          <a:gsLst>
            <a:gs pos="0">
              <a:srgbClr val="209BD8"/>
            </a:gs>
            <a:gs pos="59000">
              <a:srgbClr val="004A93"/>
            </a:gs>
          </a:gsLst>
          <a:lin ang="8100000" scaled="1"/>
        </a:gradFill>
        <a:effectLst/>
      </p:bgPr>
    </p:bg>
    <p:spTree>
      <p:nvGrpSpPr>
        <p:cNvPr id="1" name=""/>
        <p:cNvGrpSpPr/>
        <p:nvPr/>
      </p:nvGrpSpPr>
      <p:grpSpPr>
        <a:xfrm>
          <a:off x="0" y="0"/>
          <a:ext cx="0" cy="0"/>
          <a:chOff x="0" y="0"/>
          <a:chExt cx="0" cy="0"/>
        </a:xfrm>
      </p:grpSpPr>
      <p:sp>
        <p:nvSpPr>
          <p:cNvPr id="7" name="Ellipse 6"/>
          <p:cNvSpPr/>
          <p:nvPr userDrawn="1"/>
        </p:nvSpPr>
        <p:spPr>
          <a:xfrm>
            <a:off x="1932204" y="1204826"/>
            <a:ext cx="1216800" cy="1215750"/>
          </a:xfrm>
          <a:prstGeom prst="ellipse">
            <a:avLst/>
          </a:prstGeom>
          <a:solidFill>
            <a:schemeClr val="bg1">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8" name="Connecteur droit 7"/>
          <p:cNvCxnSpPr/>
          <p:nvPr userDrawn="1"/>
        </p:nvCxnSpPr>
        <p:spPr>
          <a:xfrm>
            <a:off x="3640754" y="1812701"/>
            <a:ext cx="270583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pic>
        <p:nvPicPr>
          <p:cNvPr id="12" name="Image 11">
            <a:extLst>
              <a:ext uri="{FF2B5EF4-FFF2-40B4-BE49-F238E27FC236}">
                <a16:creationId xmlns:a16="http://schemas.microsoft.com/office/drawing/2014/main" id="{73A36713-7AC4-4D99-8751-D809769015D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14090" y="3245457"/>
            <a:ext cx="7168486" cy="5377624"/>
          </a:xfrm>
          <a:prstGeom prst="rect">
            <a:avLst/>
          </a:prstGeom>
        </p:spPr>
      </p:pic>
    </p:spTree>
    <p:extLst>
      <p:ext uri="{BB962C8B-B14F-4D97-AF65-F5344CB8AC3E}">
        <p14:creationId xmlns:p14="http://schemas.microsoft.com/office/powerpoint/2010/main" val="40771522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partie 9 pour impression">
    <p:bg>
      <p:bgPr>
        <a:solidFill>
          <a:schemeClr val="bg1"/>
        </a:solidFill>
        <a:effectLst/>
      </p:bgPr>
    </p:bg>
    <p:spTree>
      <p:nvGrpSpPr>
        <p:cNvPr id="1" name=""/>
        <p:cNvGrpSpPr/>
        <p:nvPr/>
      </p:nvGrpSpPr>
      <p:grpSpPr>
        <a:xfrm>
          <a:off x="0" y="0"/>
          <a:ext cx="0" cy="0"/>
          <a:chOff x="0" y="0"/>
          <a:chExt cx="0" cy="0"/>
        </a:xfrm>
      </p:grpSpPr>
      <p:sp>
        <p:nvSpPr>
          <p:cNvPr id="7" name="Ellipse 6"/>
          <p:cNvSpPr/>
          <p:nvPr userDrawn="1"/>
        </p:nvSpPr>
        <p:spPr>
          <a:xfrm>
            <a:off x="1932204" y="1223995"/>
            <a:ext cx="1216800" cy="1215750"/>
          </a:xfrm>
          <a:prstGeom prst="ellipse">
            <a:avLst/>
          </a:prstGeom>
          <a:gradFill>
            <a:gsLst>
              <a:gs pos="0">
                <a:srgbClr val="209BD8"/>
              </a:gs>
              <a:gs pos="59000">
                <a:srgbClr val="004A93"/>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gradFill>
                <a:gsLst>
                  <a:gs pos="0">
                    <a:srgbClr val="A0D4D1"/>
                  </a:gs>
                  <a:gs pos="59000">
                    <a:srgbClr val="00ABA0"/>
                  </a:gs>
                </a:gsLst>
                <a:lin ang="8100000" scaled="1"/>
              </a:gradFill>
            </a:endParaRPr>
          </a:p>
        </p:txBody>
      </p:sp>
      <p:cxnSp>
        <p:nvCxnSpPr>
          <p:cNvPr id="8" name="Connecteur droit 7"/>
          <p:cNvCxnSpPr/>
          <p:nvPr userDrawn="1"/>
        </p:nvCxnSpPr>
        <p:spPr>
          <a:xfrm>
            <a:off x="3640754" y="1812701"/>
            <a:ext cx="2705831" cy="0"/>
          </a:xfrm>
          <a:prstGeom prst="line">
            <a:avLst/>
          </a:prstGeom>
          <a:ln>
            <a:solidFill>
              <a:srgbClr val="004A93"/>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rgbClr val="209BD8"/>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rgbClr val="004A9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spTree>
    <p:extLst>
      <p:ext uri="{BB962C8B-B14F-4D97-AF65-F5344CB8AC3E}">
        <p14:creationId xmlns:p14="http://schemas.microsoft.com/office/powerpoint/2010/main" val="31021349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Sommaire 6 bloc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720796" y="365130"/>
            <a:ext cx="4526280" cy="498087"/>
          </a:xfrm>
          <a:prstGeom prst="rect">
            <a:avLst/>
          </a:prstGeom>
        </p:spPr>
        <p:txBody>
          <a:bodyPr/>
          <a:lstStyle>
            <a:lvl1pPr>
              <a:defRPr sz="3200" b="1" i="0">
                <a:solidFill>
                  <a:srgbClr val="52646D"/>
                </a:solidFill>
                <a:latin typeface="Open Sans" charset="0"/>
                <a:ea typeface="Open Sans" charset="0"/>
                <a:cs typeface="Open Sans" charset="0"/>
              </a:defRPr>
            </a:lvl1pPr>
          </a:lstStyle>
          <a:p>
            <a:r>
              <a:rPr lang="fr-FR"/>
              <a:t>SOMMAIRE</a:t>
            </a:r>
          </a:p>
        </p:txBody>
      </p:sp>
      <p:sp>
        <p:nvSpPr>
          <p:cNvPr id="7" name="Ellipse 6"/>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9" name="Connecteur droit 8"/>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grpSp>
        <p:nvGrpSpPr>
          <p:cNvPr id="28" name="Grouper 27"/>
          <p:cNvGrpSpPr/>
          <p:nvPr userDrawn="1"/>
        </p:nvGrpSpPr>
        <p:grpSpPr>
          <a:xfrm>
            <a:off x="905336" y="1403432"/>
            <a:ext cx="681279" cy="583323"/>
            <a:chOff x="599255" y="1403427"/>
            <a:chExt cx="510959" cy="583323"/>
          </a:xfrm>
        </p:grpSpPr>
        <p:sp>
          <p:nvSpPr>
            <p:cNvPr id="11" name="Ellipse 10"/>
            <p:cNvSpPr/>
            <p:nvPr/>
          </p:nvSpPr>
          <p:spPr>
            <a:xfrm>
              <a:off x="599255" y="1403427"/>
              <a:ext cx="437400" cy="583323"/>
            </a:xfrm>
            <a:prstGeom prst="ellipse">
              <a:avLst/>
            </a:prstGeom>
            <a:gradFill>
              <a:gsLst>
                <a:gs pos="0">
                  <a:srgbClr val="0EB7D5"/>
                </a:gs>
                <a:gs pos="100000">
                  <a:srgbClr val="0261A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llipse 12"/>
            <p:cNvSpPr/>
            <p:nvPr/>
          </p:nvSpPr>
          <p:spPr>
            <a:xfrm>
              <a:off x="964414" y="1695089"/>
              <a:ext cx="145800" cy="194791"/>
            </a:xfrm>
            <a:prstGeom prst="ellipse">
              <a:avLst/>
            </a:prstGeom>
            <a:solidFill>
              <a:srgbClr val="0EB7D5">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29" name="Grouper 28"/>
          <p:cNvGrpSpPr/>
          <p:nvPr userDrawn="1"/>
        </p:nvGrpSpPr>
        <p:grpSpPr>
          <a:xfrm>
            <a:off x="907864" y="2966276"/>
            <a:ext cx="668908" cy="583323"/>
            <a:chOff x="599255" y="3366555"/>
            <a:chExt cx="501681" cy="583323"/>
          </a:xfrm>
        </p:grpSpPr>
        <p:sp>
          <p:nvSpPr>
            <p:cNvPr id="15" name="Ellipse 14"/>
            <p:cNvSpPr/>
            <p:nvPr/>
          </p:nvSpPr>
          <p:spPr>
            <a:xfrm>
              <a:off x="599255" y="3366555"/>
              <a:ext cx="437400" cy="583323"/>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Ellipse 16"/>
            <p:cNvSpPr/>
            <p:nvPr/>
          </p:nvSpPr>
          <p:spPr>
            <a:xfrm>
              <a:off x="955136" y="3658217"/>
              <a:ext cx="145800" cy="194791"/>
            </a:xfrm>
            <a:prstGeom prst="ellipse">
              <a:avLst/>
            </a:prstGeom>
            <a:solidFill>
              <a:srgbClr val="E1E15A">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35" name="Grouper 34"/>
          <p:cNvGrpSpPr/>
          <p:nvPr userDrawn="1"/>
        </p:nvGrpSpPr>
        <p:grpSpPr>
          <a:xfrm>
            <a:off x="6231323" y="1403432"/>
            <a:ext cx="663597" cy="583323"/>
            <a:chOff x="4593741" y="1403427"/>
            <a:chExt cx="497697" cy="583323"/>
          </a:xfrm>
          <a:gradFill>
            <a:gsLst>
              <a:gs pos="0">
                <a:srgbClr val="EF85B4"/>
              </a:gs>
              <a:gs pos="100000">
                <a:srgbClr val="E50071"/>
              </a:gs>
            </a:gsLst>
            <a:lin ang="5400000" scaled="1"/>
          </a:gradFill>
        </p:grpSpPr>
        <p:sp>
          <p:nvSpPr>
            <p:cNvPr id="19" name="Ellipse 18"/>
            <p:cNvSpPr/>
            <p:nvPr/>
          </p:nvSpPr>
          <p:spPr>
            <a:xfrm>
              <a:off x="4593741" y="1403427"/>
              <a:ext cx="437400" cy="58332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1" name="Ellipse 20"/>
            <p:cNvSpPr/>
            <p:nvPr/>
          </p:nvSpPr>
          <p:spPr>
            <a:xfrm>
              <a:off x="4945638" y="1695089"/>
              <a:ext cx="145800" cy="194791"/>
            </a:xfrm>
            <a:prstGeom prst="ellipse">
              <a:avLst/>
            </a:prstGeom>
            <a:solidFill>
              <a:srgbClr val="EF85B4">
                <a:alpha val="9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36" name="Grouper 35"/>
          <p:cNvGrpSpPr/>
          <p:nvPr userDrawn="1"/>
        </p:nvGrpSpPr>
        <p:grpSpPr>
          <a:xfrm>
            <a:off x="6247119" y="2966276"/>
            <a:ext cx="643673" cy="583323"/>
            <a:chOff x="4593741" y="3366555"/>
            <a:chExt cx="482754" cy="583323"/>
          </a:xfrm>
        </p:grpSpPr>
        <p:sp>
          <p:nvSpPr>
            <p:cNvPr id="23" name="Ellipse 22"/>
            <p:cNvSpPr/>
            <p:nvPr/>
          </p:nvSpPr>
          <p:spPr>
            <a:xfrm>
              <a:off x="4593741" y="3366555"/>
              <a:ext cx="437400" cy="583323"/>
            </a:xfrm>
            <a:prstGeom prst="ellipse">
              <a:avLst/>
            </a:prstGeom>
            <a:gradFill>
              <a:gsLst>
                <a:gs pos="0">
                  <a:srgbClr val="BDBE98"/>
                </a:gs>
                <a:gs pos="100000">
                  <a:srgbClr val="7D82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5" name="Ellipse 24"/>
            <p:cNvSpPr/>
            <p:nvPr/>
          </p:nvSpPr>
          <p:spPr>
            <a:xfrm>
              <a:off x="4930695" y="3658217"/>
              <a:ext cx="145800" cy="194791"/>
            </a:xfrm>
            <a:prstGeom prst="ellipse">
              <a:avLst/>
            </a:prstGeom>
            <a:solidFill>
              <a:srgbClr val="BDBE98">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sp>
        <p:nvSpPr>
          <p:cNvPr id="30" name="Espace réservé du texte 25"/>
          <p:cNvSpPr>
            <a:spLocks noGrp="1"/>
          </p:cNvSpPr>
          <p:nvPr userDrawn="1">
            <p:ph type="body" sz="quarter" idx="15" hasCustomPrompt="1"/>
          </p:nvPr>
        </p:nvSpPr>
        <p:spPr>
          <a:xfrm>
            <a:off x="801539" y="1552805"/>
            <a:ext cx="772703" cy="388570"/>
          </a:xfrm>
          <a:prstGeom prst="rect">
            <a:avLst/>
          </a:prstGeom>
        </p:spPr>
        <p:txBody>
          <a:bodyPr/>
          <a:lstStyle>
            <a:lvl1pPr marL="0" indent="0" algn="ctr">
              <a:buNone/>
              <a:defRPr sz="2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sp>
        <p:nvSpPr>
          <p:cNvPr id="34" name="Espace réservé du texte 25"/>
          <p:cNvSpPr>
            <a:spLocks noGrp="1"/>
          </p:cNvSpPr>
          <p:nvPr userDrawn="1">
            <p:ph type="body" sz="quarter" idx="16" hasCustomPrompt="1"/>
          </p:nvPr>
        </p:nvSpPr>
        <p:spPr>
          <a:xfrm>
            <a:off x="804069" y="3091869"/>
            <a:ext cx="772703" cy="388570"/>
          </a:xfrm>
          <a:prstGeom prst="rect">
            <a:avLst/>
          </a:prstGeom>
        </p:spPr>
        <p:txBody>
          <a:bodyPr/>
          <a:lstStyle>
            <a:lvl1pPr marL="0" indent="0" algn="ctr">
              <a:buNone/>
              <a:defRPr sz="2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37" name="Espace réservé du texte 25"/>
          <p:cNvSpPr>
            <a:spLocks noGrp="1"/>
          </p:cNvSpPr>
          <p:nvPr>
            <p:ph type="body" sz="quarter" idx="17" hasCustomPrompt="1"/>
          </p:nvPr>
        </p:nvSpPr>
        <p:spPr>
          <a:xfrm>
            <a:off x="6122459" y="1534751"/>
            <a:ext cx="772703" cy="388570"/>
          </a:xfrm>
          <a:prstGeom prst="rect">
            <a:avLst/>
          </a:prstGeom>
        </p:spPr>
        <p:txBody>
          <a:bodyPr/>
          <a:lstStyle>
            <a:lvl1pPr marL="0" indent="0" algn="ctr">
              <a:buNone/>
              <a:defRPr sz="2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38" name="Espace réservé du texte 25"/>
          <p:cNvSpPr>
            <a:spLocks noGrp="1"/>
          </p:cNvSpPr>
          <p:nvPr>
            <p:ph type="body" sz="quarter" idx="18" hasCustomPrompt="1"/>
          </p:nvPr>
        </p:nvSpPr>
        <p:spPr>
          <a:xfrm>
            <a:off x="6140785" y="3091869"/>
            <a:ext cx="772703" cy="388570"/>
          </a:xfrm>
          <a:prstGeom prst="rect">
            <a:avLst/>
          </a:prstGeom>
        </p:spPr>
        <p:txBody>
          <a:bodyPr/>
          <a:lstStyle>
            <a:lvl1pPr marL="0" indent="0" algn="ctr">
              <a:buNone/>
              <a:defRPr sz="2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42" name="Espace réservé du texte 25"/>
          <p:cNvSpPr>
            <a:spLocks noGrp="1"/>
          </p:cNvSpPr>
          <p:nvPr>
            <p:ph type="body" sz="quarter" idx="13" hasCustomPrompt="1"/>
          </p:nvPr>
        </p:nvSpPr>
        <p:spPr>
          <a:xfrm>
            <a:off x="1857162" y="155970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44" name="Espace réservé du texte 25"/>
          <p:cNvSpPr>
            <a:spLocks noGrp="1"/>
          </p:cNvSpPr>
          <p:nvPr>
            <p:ph type="body" sz="quarter" idx="19" hasCustomPrompt="1"/>
          </p:nvPr>
        </p:nvSpPr>
        <p:spPr>
          <a:xfrm>
            <a:off x="1872957" y="1914838"/>
            <a:ext cx="3936831" cy="804179"/>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000" b="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p:txBody>
      </p:sp>
      <p:sp>
        <p:nvSpPr>
          <p:cNvPr id="45" name="Espace réservé du texte 25"/>
          <p:cNvSpPr>
            <a:spLocks noGrp="1"/>
          </p:cNvSpPr>
          <p:nvPr>
            <p:ph type="body" sz="quarter" idx="20" hasCustomPrompt="1"/>
          </p:nvPr>
        </p:nvSpPr>
        <p:spPr>
          <a:xfrm>
            <a:off x="7234561" y="1559705"/>
            <a:ext cx="3936831" cy="313234"/>
          </a:xfrm>
          <a:prstGeom prst="rect">
            <a:avLst/>
          </a:prstGeom>
        </p:spPr>
        <p:txBody>
          <a:bodyPr/>
          <a:lstStyle>
            <a:lvl1pPr marL="0" indent="0">
              <a:buNone/>
              <a:defRPr sz="1500" b="1">
                <a:solidFill>
                  <a:srgbClr val="E5007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46" name="Espace réservé du texte 25"/>
          <p:cNvSpPr>
            <a:spLocks noGrp="1"/>
          </p:cNvSpPr>
          <p:nvPr>
            <p:ph type="body" sz="quarter" idx="21" hasCustomPrompt="1"/>
          </p:nvPr>
        </p:nvSpPr>
        <p:spPr>
          <a:xfrm>
            <a:off x="7250355" y="1914838"/>
            <a:ext cx="3936831" cy="804179"/>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000" b="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p:txBody>
      </p:sp>
      <p:sp>
        <p:nvSpPr>
          <p:cNvPr id="47" name="Espace réservé du texte 25"/>
          <p:cNvSpPr>
            <a:spLocks noGrp="1"/>
          </p:cNvSpPr>
          <p:nvPr>
            <p:ph type="body" sz="quarter" idx="22" hasCustomPrompt="1"/>
          </p:nvPr>
        </p:nvSpPr>
        <p:spPr>
          <a:xfrm>
            <a:off x="1859691" y="3110450"/>
            <a:ext cx="3936831" cy="313234"/>
          </a:xfrm>
          <a:prstGeom prst="rect">
            <a:avLst/>
          </a:prstGeom>
        </p:spPr>
        <p:txBody>
          <a:bodyPr/>
          <a:lstStyle>
            <a:lvl1pPr marL="0" indent="0">
              <a:buNone/>
              <a:defRPr sz="1500" b="1">
                <a:solidFill>
                  <a:srgbClr val="98C21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48" name="Espace réservé du texte 25"/>
          <p:cNvSpPr>
            <a:spLocks noGrp="1"/>
          </p:cNvSpPr>
          <p:nvPr>
            <p:ph type="body" sz="quarter" idx="23" hasCustomPrompt="1"/>
          </p:nvPr>
        </p:nvSpPr>
        <p:spPr>
          <a:xfrm>
            <a:off x="1875486" y="3465581"/>
            <a:ext cx="3936831" cy="903772"/>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000" b="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p:txBody>
      </p:sp>
      <p:sp>
        <p:nvSpPr>
          <p:cNvPr id="49" name="Espace réservé du texte 25"/>
          <p:cNvSpPr>
            <a:spLocks noGrp="1"/>
          </p:cNvSpPr>
          <p:nvPr>
            <p:ph type="body" sz="quarter" idx="24" hasCustomPrompt="1"/>
          </p:nvPr>
        </p:nvSpPr>
        <p:spPr>
          <a:xfrm>
            <a:off x="7250355" y="3110450"/>
            <a:ext cx="3936831" cy="313234"/>
          </a:xfrm>
          <a:prstGeom prst="rect">
            <a:avLst/>
          </a:prstGeom>
        </p:spPr>
        <p:txBody>
          <a:bodyPr/>
          <a:lstStyle>
            <a:lvl1pPr marL="0" indent="0">
              <a:buNone/>
              <a:defRPr sz="1500" b="1">
                <a:solidFill>
                  <a:srgbClr val="7D827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50" name="Espace réservé du texte 25"/>
          <p:cNvSpPr>
            <a:spLocks noGrp="1"/>
          </p:cNvSpPr>
          <p:nvPr>
            <p:ph type="body" sz="quarter" idx="25" hasCustomPrompt="1"/>
          </p:nvPr>
        </p:nvSpPr>
        <p:spPr>
          <a:xfrm>
            <a:off x="7247019" y="3465584"/>
            <a:ext cx="3936831" cy="90377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000" b="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p:txBody>
      </p:sp>
      <p:sp>
        <p:nvSpPr>
          <p:cNvPr id="5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3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grpSp>
        <p:nvGrpSpPr>
          <p:cNvPr id="32" name="Grouper 34">
            <a:extLst>
              <a:ext uri="{FF2B5EF4-FFF2-40B4-BE49-F238E27FC236}">
                <a16:creationId xmlns:a16="http://schemas.microsoft.com/office/drawing/2014/main" id="{DCB14E76-2F5A-4D4B-853B-46A5AE4AD443}"/>
              </a:ext>
            </a:extLst>
          </p:cNvPr>
          <p:cNvGrpSpPr/>
          <p:nvPr userDrawn="1"/>
        </p:nvGrpSpPr>
        <p:grpSpPr>
          <a:xfrm>
            <a:off x="910304" y="4649352"/>
            <a:ext cx="662336" cy="551618"/>
            <a:chOff x="4656118" y="1402061"/>
            <a:chExt cx="496751" cy="551618"/>
          </a:xfrm>
        </p:grpSpPr>
        <p:sp>
          <p:nvSpPr>
            <p:cNvPr id="33" name="Ellipse 32">
              <a:extLst>
                <a:ext uri="{FF2B5EF4-FFF2-40B4-BE49-F238E27FC236}">
                  <a16:creationId xmlns:a16="http://schemas.microsoft.com/office/drawing/2014/main" id="{7FE7261D-F72A-47CD-9936-F4FE3B8EA460}"/>
                </a:ext>
              </a:extLst>
            </p:cNvPr>
            <p:cNvSpPr/>
            <p:nvPr/>
          </p:nvSpPr>
          <p:spPr>
            <a:xfrm>
              <a:off x="4656118" y="1402061"/>
              <a:ext cx="437400" cy="551618"/>
            </a:xfrm>
            <a:prstGeom prst="ellipse">
              <a:avLst/>
            </a:prstGeom>
            <a:gradFill>
              <a:gsLst>
                <a:gs pos="0">
                  <a:srgbClr val="A0D4D1"/>
                </a:gs>
                <a:gs pos="100000">
                  <a:srgbClr val="00ABA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9" name="Ellipse 38">
              <a:extLst>
                <a:ext uri="{FF2B5EF4-FFF2-40B4-BE49-F238E27FC236}">
                  <a16:creationId xmlns:a16="http://schemas.microsoft.com/office/drawing/2014/main" id="{8067D621-D3EA-4A62-AAB5-BB45175D9C88}"/>
                </a:ext>
              </a:extLst>
            </p:cNvPr>
            <p:cNvSpPr/>
            <p:nvPr/>
          </p:nvSpPr>
          <p:spPr>
            <a:xfrm>
              <a:off x="5007069" y="1695089"/>
              <a:ext cx="145800" cy="194791"/>
            </a:xfrm>
            <a:prstGeom prst="ellipse">
              <a:avLst/>
            </a:prstGeom>
            <a:solidFill>
              <a:srgbClr val="A0D4D1">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sp>
        <p:nvSpPr>
          <p:cNvPr id="40" name="Espace réservé du texte 25">
            <a:extLst>
              <a:ext uri="{FF2B5EF4-FFF2-40B4-BE49-F238E27FC236}">
                <a16:creationId xmlns:a16="http://schemas.microsoft.com/office/drawing/2014/main" id="{8816E552-CC0A-49BB-AD30-49A51C9746F6}"/>
              </a:ext>
            </a:extLst>
          </p:cNvPr>
          <p:cNvSpPr>
            <a:spLocks noGrp="1"/>
          </p:cNvSpPr>
          <p:nvPr>
            <p:ph type="body" sz="quarter" idx="26" hasCustomPrompt="1"/>
          </p:nvPr>
        </p:nvSpPr>
        <p:spPr>
          <a:xfrm>
            <a:off x="720798" y="4800091"/>
            <a:ext cx="772703" cy="388570"/>
          </a:xfrm>
          <a:prstGeom prst="rect">
            <a:avLst/>
          </a:prstGeom>
        </p:spPr>
        <p:txBody>
          <a:bodyPr/>
          <a:lstStyle>
            <a:lvl1pPr marL="0" indent="0" algn="ctr">
              <a:buNone/>
              <a:defRPr sz="2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03</a:t>
            </a:r>
          </a:p>
        </p:txBody>
      </p:sp>
      <p:sp>
        <p:nvSpPr>
          <p:cNvPr id="41" name="Espace réservé du texte 25">
            <a:extLst>
              <a:ext uri="{FF2B5EF4-FFF2-40B4-BE49-F238E27FC236}">
                <a16:creationId xmlns:a16="http://schemas.microsoft.com/office/drawing/2014/main" id="{775C8D7E-2C53-478C-9E45-19B1856FE20D}"/>
              </a:ext>
            </a:extLst>
          </p:cNvPr>
          <p:cNvSpPr>
            <a:spLocks noGrp="1"/>
          </p:cNvSpPr>
          <p:nvPr>
            <p:ph type="body" sz="quarter" idx="27" hasCustomPrompt="1"/>
          </p:nvPr>
        </p:nvSpPr>
        <p:spPr>
          <a:xfrm>
            <a:off x="1830367" y="4806991"/>
            <a:ext cx="3936831" cy="313234"/>
          </a:xfrm>
          <a:prstGeom prst="rect">
            <a:avLst/>
          </a:prstGeom>
        </p:spPr>
        <p:txBody>
          <a:bodyPr/>
          <a:lstStyle>
            <a:lvl1pPr marL="0" indent="0">
              <a:buNone/>
              <a:defRPr sz="1500" b="1">
                <a:solidFill>
                  <a:srgbClr val="00ABA0"/>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43" name="Espace réservé du texte 25">
            <a:extLst>
              <a:ext uri="{FF2B5EF4-FFF2-40B4-BE49-F238E27FC236}">
                <a16:creationId xmlns:a16="http://schemas.microsoft.com/office/drawing/2014/main" id="{4D5ED0BA-6920-4D30-947C-54D7B592AE74}"/>
              </a:ext>
            </a:extLst>
          </p:cNvPr>
          <p:cNvSpPr>
            <a:spLocks noGrp="1"/>
          </p:cNvSpPr>
          <p:nvPr>
            <p:ph type="body" sz="quarter" idx="28" hasCustomPrompt="1"/>
          </p:nvPr>
        </p:nvSpPr>
        <p:spPr>
          <a:xfrm>
            <a:off x="1846162" y="5162124"/>
            <a:ext cx="3936831" cy="804179"/>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000" b="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p:txBody>
      </p:sp>
      <p:grpSp>
        <p:nvGrpSpPr>
          <p:cNvPr id="51" name="Grouper 34">
            <a:extLst>
              <a:ext uri="{FF2B5EF4-FFF2-40B4-BE49-F238E27FC236}">
                <a16:creationId xmlns:a16="http://schemas.microsoft.com/office/drawing/2014/main" id="{B817E328-E1B1-4987-B640-0BEBB7AACC97}"/>
              </a:ext>
            </a:extLst>
          </p:cNvPr>
          <p:cNvGrpSpPr/>
          <p:nvPr userDrawn="1"/>
        </p:nvGrpSpPr>
        <p:grpSpPr>
          <a:xfrm>
            <a:off x="6236533" y="4656839"/>
            <a:ext cx="658627" cy="583323"/>
            <a:chOff x="4569357" y="1403427"/>
            <a:chExt cx="493970" cy="583323"/>
          </a:xfrm>
        </p:grpSpPr>
        <p:sp>
          <p:nvSpPr>
            <p:cNvPr id="53" name="Ellipse 52">
              <a:extLst>
                <a:ext uri="{FF2B5EF4-FFF2-40B4-BE49-F238E27FC236}">
                  <a16:creationId xmlns:a16="http://schemas.microsoft.com/office/drawing/2014/main" id="{5905F2F9-CB68-4844-B1D3-E242BA96250F}"/>
                </a:ext>
              </a:extLst>
            </p:cNvPr>
            <p:cNvSpPr/>
            <p:nvPr/>
          </p:nvSpPr>
          <p:spPr>
            <a:xfrm>
              <a:off x="4569357" y="1403427"/>
              <a:ext cx="437400" cy="583323"/>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54" name="Ellipse 53">
              <a:extLst>
                <a:ext uri="{FF2B5EF4-FFF2-40B4-BE49-F238E27FC236}">
                  <a16:creationId xmlns:a16="http://schemas.microsoft.com/office/drawing/2014/main" id="{3DA41EB8-399C-4B63-9B0C-9A68FFF43D4B}"/>
                </a:ext>
              </a:extLst>
            </p:cNvPr>
            <p:cNvSpPr/>
            <p:nvPr/>
          </p:nvSpPr>
          <p:spPr>
            <a:xfrm>
              <a:off x="4917527" y="1695089"/>
              <a:ext cx="145800" cy="194791"/>
            </a:xfrm>
            <a:prstGeom prst="ellipse">
              <a:avLst/>
            </a:prstGeom>
            <a:solidFill>
              <a:srgbClr val="FAB600">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sp>
        <p:nvSpPr>
          <p:cNvPr id="55" name="Espace réservé du texte 25">
            <a:extLst>
              <a:ext uri="{FF2B5EF4-FFF2-40B4-BE49-F238E27FC236}">
                <a16:creationId xmlns:a16="http://schemas.microsoft.com/office/drawing/2014/main" id="{B4F0A3E0-C3C0-479E-9BC0-42E58F9A9D8A}"/>
              </a:ext>
            </a:extLst>
          </p:cNvPr>
          <p:cNvSpPr>
            <a:spLocks noGrp="1"/>
          </p:cNvSpPr>
          <p:nvPr>
            <p:ph type="body" sz="quarter" idx="29" hasCustomPrompt="1"/>
          </p:nvPr>
        </p:nvSpPr>
        <p:spPr>
          <a:xfrm>
            <a:off x="7272287" y="4813112"/>
            <a:ext cx="3936831" cy="313234"/>
          </a:xfrm>
          <a:prstGeom prst="rect">
            <a:avLst/>
          </a:prstGeom>
        </p:spPr>
        <p:txBody>
          <a:bodyPr/>
          <a:lstStyle>
            <a:lvl1pPr marL="0" indent="0">
              <a:buNone/>
              <a:defRPr sz="1500" b="1">
                <a:solidFill>
                  <a:srgbClr val="ED6C4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56" name="Espace réservé du texte 25">
            <a:extLst>
              <a:ext uri="{FF2B5EF4-FFF2-40B4-BE49-F238E27FC236}">
                <a16:creationId xmlns:a16="http://schemas.microsoft.com/office/drawing/2014/main" id="{DBB30082-7FD6-48DF-89B2-F2D74E16824A}"/>
              </a:ext>
            </a:extLst>
          </p:cNvPr>
          <p:cNvSpPr>
            <a:spLocks noGrp="1"/>
          </p:cNvSpPr>
          <p:nvPr>
            <p:ph type="body" sz="quarter" idx="30" hasCustomPrompt="1"/>
          </p:nvPr>
        </p:nvSpPr>
        <p:spPr>
          <a:xfrm>
            <a:off x="7288082" y="5168245"/>
            <a:ext cx="3936831" cy="804179"/>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000" b="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01-01 – </a:t>
            </a:r>
            <a:r>
              <a:rPr lang="fr-FR" err="1"/>
              <a:t>Aliquam</a:t>
            </a:r>
            <a:r>
              <a:rPr lang="fr-FR"/>
              <a:t> erat </a:t>
            </a:r>
            <a:r>
              <a:rPr lang="fr-FR" err="1"/>
              <a:t>voluptata</a:t>
            </a:r>
            <a:endParaRPr lang="fr-FR"/>
          </a:p>
        </p:txBody>
      </p:sp>
      <p:sp>
        <p:nvSpPr>
          <p:cNvPr id="57" name="Espace réservé du texte 25">
            <a:extLst>
              <a:ext uri="{FF2B5EF4-FFF2-40B4-BE49-F238E27FC236}">
                <a16:creationId xmlns:a16="http://schemas.microsoft.com/office/drawing/2014/main" id="{52DDE838-97DC-4FA5-BDFF-11E3EEA0D426}"/>
              </a:ext>
            </a:extLst>
          </p:cNvPr>
          <p:cNvSpPr>
            <a:spLocks noGrp="1"/>
          </p:cNvSpPr>
          <p:nvPr>
            <p:ph type="body" sz="quarter" idx="31" hasCustomPrompt="1"/>
          </p:nvPr>
        </p:nvSpPr>
        <p:spPr>
          <a:xfrm>
            <a:off x="6157398" y="4806069"/>
            <a:ext cx="772703" cy="388570"/>
          </a:xfrm>
          <a:prstGeom prst="rect">
            <a:avLst/>
          </a:prstGeom>
        </p:spPr>
        <p:txBody>
          <a:bodyPr/>
          <a:lstStyle>
            <a:lvl1pPr marL="0" indent="0" algn="ctr">
              <a:buNone/>
              <a:defRPr sz="2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pic>
        <p:nvPicPr>
          <p:cNvPr id="58" name="Image 57">
            <a:extLst>
              <a:ext uri="{FF2B5EF4-FFF2-40B4-BE49-F238E27FC236}">
                <a16:creationId xmlns:a16="http://schemas.microsoft.com/office/drawing/2014/main" id="{75CDB617-4C15-4066-9976-C13BCF1EF7A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69237" y="6236872"/>
            <a:ext cx="1263226" cy="631614"/>
          </a:xfrm>
          <a:prstGeom prst="rect">
            <a:avLst/>
          </a:prstGeom>
        </p:spPr>
      </p:pic>
    </p:spTree>
    <p:extLst>
      <p:ext uri="{BB962C8B-B14F-4D97-AF65-F5344CB8AC3E}">
        <p14:creationId xmlns:p14="http://schemas.microsoft.com/office/powerpoint/2010/main" val="33106836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partie 9 pour imp avec services telemedecine">
    <p:bg>
      <p:bgPr>
        <a:solidFill>
          <a:schemeClr val="bg1"/>
        </a:solidFill>
        <a:effectLst/>
      </p:bgPr>
    </p:bg>
    <p:spTree>
      <p:nvGrpSpPr>
        <p:cNvPr id="1" name=""/>
        <p:cNvGrpSpPr/>
        <p:nvPr/>
      </p:nvGrpSpPr>
      <p:grpSpPr>
        <a:xfrm>
          <a:off x="0" y="0"/>
          <a:ext cx="0" cy="0"/>
          <a:chOff x="0" y="0"/>
          <a:chExt cx="0" cy="0"/>
        </a:xfrm>
      </p:grpSpPr>
      <p:sp>
        <p:nvSpPr>
          <p:cNvPr id="7" name="Ellipse 6"/>
          <p:cNvSpPr/>
          <p:nvPr userDrawn="1"/>
        </p:nvSpPr>
        <p:spPr>
          <a:xfrm>
            <a:off x="1932204" y="1190171"/>
            <a:ext cx="1216800" cy="1215750"/>
          </a:xfrm>
          <a:prstGeom prst="ellipse">
            <a:avLst/>
          </a:prstGeom>
          <a:gradFill>
            <a:gsLst>
              <a:gs pos="0">
                <a:srgbClr val="209BD8"/>
              </a:gs>
              <a:gs pos="59000">
                <a:srgbClr val="004A93"/>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gradFill>
                <a:gsLst>
                  <a:gs pos="0">
                    <a:srgbClr val="A0D4D1"/>
                  </a:gs>
                  <a:gs pos="59000">
                    <a:srgbClr val="00ABA0"/>
                  </a:gs>
                </a:gsLst>
                <a:lin ang="8100000" scaled="1"/>
              </a:gradFill>
            </a:endParaRPr>
          </a:p>
        </p:txBody>
      </p:sp>
      <p:cxnSp>
        <p:nvCxnSpPr>
          <p:cNvPr id="8" name="Connecteur droit 7"/>
          <p:cNvCxnSpPr/>
          <p:nvPr userDrawn="1"/>
        </p:nvCxnSpPr>
        <p:spPr>
          <a:xfrm>
            <a:off x="3640754" y="1812701"/>
            <a:ext cx="2705831" cy="0"/>
          </a:xfrm>
          <a:prstGeom prst="line">
            <a:avLst/>
          </a:prstGeom>
          <a:ln>
            <a:solidFill>
              <a:srgbClr val="004A93"/>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rgbClr val="209BD8"/>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rgbClr val="004A9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pic>
        <p:nvPicPr>
          <p:cNvPr id="3" name="Image 2">
            <a:extLst>
              <a:ext uri="{FF2B5EF4-FFF2-40B4-BE49-F238E27FC236}">
                <a16:creationId xmlns:a16="http://schemas.microsoft.com/office/drawing/2014/main" id="{AB12A661-FB9B-44CA-89A8-5E46848FE15C}"/>
              </a:ext>
            </a:extLst>
          </p:cNvPr>
          <p:cNvPicPr>
            <a:picLocks noChangeAspect="1"/>
          </p:cNvPicPr>
          <p:nvPr userDrawn="1"/>
        </p:nvPicPr>
        <p:blipFill>
          <a:blip r:embed="rId2"/>
          <a:stretch>
            <a:fillRect/>
          </a:stretch>
        </p:blipFill>
        <p:spPr>
          <a:xfrm>
            <a:off x="5612107" y="5343080"/>
            <a:ext cx="6140716" cy="1313691"/>
          </a:xfrm>
          <a:prstGeom prst="rect">
            <a:avLst/>
          </a:prstGeom>
        </p:spPr>
      </p:pic>
    </p:spTree>
    <p:extLst>
      <p:ext uri="{BB962C8B-B14F-4D97-AF65-F5344CB8AC3E}">
        <p14:creationId xmlns:p14="http://schemas.microsoft.com/office/powerpoint/2010/main" val="7886289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part 9 bullet point">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4" name="Ellipse 13"/>
          <p:cNvSpPr/>
          <p:nvPr userDrawn="1"/>
        </p:nvSpPr>
        <p:spPr>
          <a:xfrm>
            <a:off x="10305701" y="-120916"/>
            <a:ext cx="896400" cy="894814"/>
          </a:xfrm>
          <a:prstGeom prst="ellipse">
            <a:avLst/>
          </a:prstGeom>
          <a:gradFill>
            <a:gsLst>
              <a:gs pos="0">
                <a:srgbClr val="209BD8"/>
              </a:gs>
              <a:gs pos="100000">
                <a:srgbClr val="004A9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p:cNvSpPr/>
          <p:nvPr userDrawn="1"/>
        </p:nvSpPr>
        <p:spPr>
          <a:xfrm>
            <a:off x="11052121" y="263047"/>
            <a:ext cx="439200" cy="439448"/>
          </a:xfrm>
          <a:prstGeom prst="ellipse">
            <a:avLst/>
          </a:prstGeom>
          <a:solidFill>
            <a:srgbClr val="209BD8">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9" name="Espace réservé du texte 25"/>
          <p:cNvSpPr>
            <a:spLocks noGrp="1"/>
          </p:cNvSpPr>
          <p:nvPr>
            <p:ph type="body" sz="quarter" idx="16" hasCustomPrompt="1"/>
          </p:nvPr>
        </p:nvSpPr>
        <p:spPr>
          <a:xfrm>
            <a:off x="11027564" y="381991"/>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36" name="Espace réservé du texte 23"/>
          <p:cNvSpPr>
            <a:spLocks noGrp="1"/>
          </p:cNvSpPr>
          <p:nvPr>
            <p:ph type="body" sz="quarter" idx="52"/>
          </p:nvPr>
        </p:nvSpPr>
        <p:spPr>
          <a:xfrm>
            <a:off x="720799" y="1393172"/>
            <a:ext cx="10917255" cy="477250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Tree>
    <p:extLst>
      <p:ext uri="{BB962C8B-B14F-4D97-AF65-F5344CB8AC3E}">
        <p14:creationId xmlns:p14="http://schemas.microsoft.com/office/powerpoint/2010/main" val="37226564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part 9 bullet point 2 espaces horizontal">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5" name="Ellipse 24">
            <a:extLst>
              <a:ext uri="{FF2B5EF4-FFF2-40B4-BE49-F238E27FC236}">
                <a16:creationId xmlns:a16="http://schemas.microsoft.com/office/drawing/2014/main" id="{A9835126-8146-4F50-B571-B455DB8658F2}"/>
              </a:ext>
            </a:extLst>
          </p:cNvPr>
          <p:cNvSpPr/>
          <p:nvPr userDrawn="1"/>
        </p:nvSpPr>
        <p:spPr>
          <a:xfrm>
            <a:off x="10305701" y="-120916"/>
            <a:ext cx="896400" cy="894814"/>
          </a:xfrm>
          <a:prstGeom prst="ellipse">
            <a:avLst/>
          </a:prstGeom>
          <a:gradFill>
            <a:gsLst>
              <a:gs pos="0">
                <a:srgbClr val="209BD8"/>
              </a:gs>
              <a:gs pos="100000">
                <a:srgbClr val="004A9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6" name="Ellipse 25">
            <a:extLst>
              <a:ext uri="{FF2B5EF4-FFF2-40B4-BE49-F238E27FC236}">
                <a16:creationId xmlns:a16="http://schemas.microsoft.com/office/drawing/2014/main" id="{C891F7AA-25F3-4B8C-A132-9B3CB18F7179}"/>
              </a:ext>
            </a:extLst>
          </p:cNvPr>
          <p:cNvSpPr/>
          <p:nvPr userDrawn="1"/>
        </p:nvSpPr>
        <p:spPr>
          <a:xfrm>
            <a:off x="11052121" y="263047"/>
            <a:ext cx="439200" cy="439448"/>
          </a:xfrm>
          <a:prstGeom prst="ellipse">
            <a:avLst/>
          </a:prstGeom>
          <a:solidFill>
            <a:srgbClr val="209BD8">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9" name="Espace réservé du texte 25"/>
          <p:cNvSpPr>
            <a:spLocks noGrp="1"/>
          </p:cNvSpPr>
          <p:nvPr>
            <p:ph type="body" sz="quarter" idx="16" hasCustomPrompt="1"/>
          </p:nvPr>
        </p:nvSpPr>
        <p:spPr>
          <a:xfrm>
            <a:off x="11052121" y="360041"/>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20"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5" name="Espace réservé du texte 53"/>
          <p:cNvSpPr>
            <a:spLocks noGrp="1"/>
          </p:cNvSpPr>
          <p:nvPr>
            <p:ph type="body" sz="quarter" idx="51"/>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6" name="Espace réservé du texte 23"/>
          <p:cNvSpPr>
            <a:spLocks noGrp="1"/>
          </p:cNvSpPr>
          <p:nvPr>
            <p:ph type="body" sz="quarter" idx="52"/>
          </p:nvPr>
        </p:nvSpPr>
        <p:spPr>
          <a:xfrm>
            <a:off x="720799" y="2733536"/>
            <a:ext cx="10917255" cy="985710"/>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16" name="Espace réservé du texte 25">
            <a:extLst>
              <a:ext uri="{FF2B5EF4-FFF2-40B4-BE49-F238E27FC236}">
                <a16:creationId xmlns:a16="http://schemas.microsoft.com/office/drawing/2014/main" id="{3F8915B6-8F8C-4062-B851-80B658938E8D}"/>
              </a:ext>
            </a:extLst>
          </p:cNvPr>
          <p:cNvSpPr>
            <a:spLocks noGrp="1"/>
          </p:cNvSpPr>
          <p:nvPr>
            <p:ph type="body" sz="quarter" idx="53" hasCustomPrompt="1"/>
          </p:nvPr>
        </p:nvSpPr>
        <p:spPr>
          <a:xfrm>
            <a:off x="720799" y="4046505"/>
            <a:ext cx="3936831" cy="313234"/>
          </a:xfrm>
          <a:prstGeom prst="rect">
            <a:avLst/>
          </a:prstGeom>
        </p:spPr>
        <p:txBody>
          <a:bodyPr/>
          <a:lstStyle>
            <a:lvl1pPr marL="0" indent="0">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7" name="Espace réservé du texte 53">
            <a:extLst>
              <a:ext uri="{FF2B5EF4-FFF2-40B4-BE49-F238E27FC236}">
                <a16:creationId xmlns:a16="http://schemas.microsoft.com/office/drawing/2014/main" id="{288F8552-EBA2-4C89-AD8C-7503CDA6828E}"/>
              </a:ext>
            </a:extLst>
          </p:cNvPr>
          <p:cNvSpPr>
            <a:spLocks noGrp="1"/>
          </p:cNvSpPr>
          <p:nvPr>
            <p:ph type="body" sz="quarter" idx="54"/>
          </p:nvPr>
        </p:nvSpPr>
        <p:spPr>
          <a:xfrm>
            <a:off x="720799" y="450146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3" name="Espace réservé du texte 23">
            <a:extLst>
              <a:ext uri="{FF2B5EF4-FFF2-40B4-BE49-F238E27FC236}">
                <a16:creationId xmlns:a16="http://schemas.microsoft.com/office/drawing/2014/main" id="{FDCE1A65-1D9C-4B79-9D15-748BD6EBE18A}"/>
              </a:ext>
            </a:extLst>
          </p:cNvPr>
          <p:cNvSpPr>
            <a:spLocks noGrp="1"/>
          </p:cNvSpPr>
          <p:nvPr>
            <p:ph type="body" sz="quarter" idx="55"/>
          </p:nvPr>
        </p:nvSpPr>
        <p:spPr>
          <a:xfrm>
            <a:off x="720799" y="5081056"/>
            <a:ext cx="10917255" cy="985710"/>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24" name="Image 23">
            <a:extLst>
              <a:ext uri="{FF2B5EF4-FFF2-40B4-BE49-F238E27FC236}">
                <a16:creationId xmlns:a16="http://schemas.microsoft.com/office/drawing/2014/main" id="{78379E3E-C88C-43C0-902E-3F25C794D3A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5005773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part 9 bullet point 2 espaces vertical">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19" name="Ellipse 18">
            <a:extLst>
              <a:ext uri="{FF2B5EF4-FFF2-40B4-BE49-F238E27FC236}">
                <a16:creationId xmlns:a16="http://schemas.microsoft.com/office/drawing/2014/main" id="{5D3E47EF-909A-4527-873C-A5C634C1B8A2}"/>
              </a:ext>
            </a:extLst>
          </p:cNvPr>
          <p:cNvSpPr/>
          <p:nvPr userDrawn="1"/>
        </p:nvSpPr>
        <p:spPr>
          <a:xfrm>
            <a:off x="10305701" y="-120916"/>
            <a:ext cx="896400" cy="894814"/>
          </a:xfrm>
          <a:prstGeom prst="ellipse">
            <a:avLst/>
          </a:prstGeom>
          <a:gradFill>
            <a:gsLst>
              <a:gs pos="0">
                <a:srgbClr val="209BD8"/>
              </a:gs>
              <a:gs pos="100000">
                <a:srgbClr val="004A9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0" name="Ellipse 19">
            <a:extLst>
              <a:ext uri="{FF2B5EF4-FFF2-40B4-BE49-F238E27FC236}">
                <a16:creationId xmlns:a16="http://schemas.microsoft.com/office/drawing/2014/main" id="{849EFED3-DC1E-4653-818E-A97B41C37559}"/>
              </a:ext>
            </a:extLst>
          </p:cNvPr>
          <p:cNvSpPr/>
          <p:nvPr userDrawn="1"/>
        </p:nvSpPr>
        <p:spPr>
          <a:xfrm>
            <a:off x="11052121" y="263047"/>
            <a:ext cx="439200" cy="439448"/>
          </a:xfrm>
          <a:prstGeom prst="ellipse">
            <a:avLst/>
          </a:prstGeom>
          <a:solidFill>
            <a:srgbClr val="209BD8">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2" name="Espace réservé du texte 25"/>
          <p:cNvSpPr>
            <a:spLocks noGrp="1"/>
          </p:cNvSpPr>
          <p:nvPr>
            <p:ph type="body" sz="quarter" idx="16" hasCustomPrompt="1"/>
          </p:nvPr>
        </p:nvSpPr>
        <p:spPr>
          <a:xfrm>
            <a:off x="11041132" y="359885"/>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4"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1" name="Espace réservé du texte 53"/>
          <p:cNvSpPr>
            <a:spLocks noGrp="1"/>
          </p:cNvSpPr>
          <p:nvPr>
            <p:ph type="body" sz="quarter" idx="51"/>
          </p:nvPr>
        </p:nvSpPr>
        <p:spPr>
          <a:xfrm>
            <a:off x="720800" y="2149631"/>
            <a:ext cx="10672417" cy="514312"/>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2" name="Espace réservé du texte 53"/>
          <p:cNvSpPr>
            <a:spLocks noGrp="1"/>
          </p:cNvSpPr>
          <p:nvPr>
            <p:ph type="body" sz="quarter" idx="50"/>
          </p:nvPr>
        </p:nvSpPr>
        <p:spPr>
          <a:xfrm>
            <a:off x="720800" y="2663943"/>
            <a:ext cx="10672417"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23"/>
          <p:cNvSpPr>
            <a:spLocks noGrp="1"/>
          </p:cNvSpPr>
          <p:nvPr>
            <p:ph type="body" sz="quarter" idx="52"/>
          </p:nvPr>
        </p:nvSpPr>
        <p:spPr>
          <a:xfrm>
            <a:off x="698261" y="3387956"/>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5" name="Espace réservé du texte 23"/>
          <p:cNvSpPr>
            <a:spLocks noGrp="1"/>
          </p:cNvSpPr>
          <p:nvPr>
            <p:ph type="body" sz="quarter" idx="53"/>
          </p:nvPr>
        </p:nvSpPr>
        <p:spPr>
          <a:xfrm>
            <a:off x="6410402" y="3387956"/>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16"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8" name="Image 17">
            <a:extLst>
              <a:ext uri="{FF2B5EF4-FFF2-40B4-BE49-F238E27FC236}">
                <a16:creationId xmlns:a16="http://schemas.microsoft.com/office/drawing/2014/main" id="{6F1BADDE-5206-488F-A6CF-CF94F56EF2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80097376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part 9 texte et imag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0" name="Ellipse 19">
            <a:extLst>
              <a:ext uri="{FF2B5EF4-FFF2-40B4-BE49-F238E27FC236}">
                <a16:creationId xmlns:a16="http://schemas.microsoft.com/office/drawing/2014/main" id="{A962458E-DE00-4CED-8DC6-714847DDF690}"/>
              </a:ext>
            </a:extLst>
          </p:cNvPr>
          <p:cNvSpPr/>
          <p:nvPr userDrawn="1"/>
        </p:nvSpPr>
        <p:spPr>
          <a:xfrm>
            <a:off x="10305701" y="-120916"/>
            <a:ext cx="896400" cy="894814"/>
          </a:xfrm>
          <a:prstGeom prst="ellipse">
            <a:avLst/>
          </a:prstGeom>
          <a:gradFill>
            <a:gsLst>
              <a:gs pos="0">
                <a:srgbClr val="209BD8"/>
              </a:gs>
              <a:gs pos="100000">
                <a:srgbClr val="004A9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1" name="Ellipse 20">
            <a:extLst>
              <a:ext uri="{FF2B5EF4-FFF2-40B4-BE49-F238E27FC236}">
                <a16:creationId xmlns:a16="http://schemas.microsoft.com/office/drawing/2014/main" id="{8E333C0B-DB27-410D-981D-39FB6EA3488A}"/>
              </a:ext>
            </a:extLst>
          </p:cNvPr>
          <p:cNvSpPr/>
          <p:nvPr userDrawn="1"/>
        </p:nvSpPr>
        <p:spPr>
          <a:xfrm>
            <a:off x="11052121" y="263047"/>
            <a:ext cx="439200" cy="439448"/>
          </a:xfrm>
          <a:prstGeom prst="ellipse">
            <a:avLst/>
          </a:prstGeom>
          <a:solidFill>
            <a:srgbClr val="209BD8">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5" name="Espace réservé du texte 25"/>
          <p:cNvSpPr>
            <a:spLocks noGrp="1"/>
          </p:cNvSpPr>
          <p:nvPr>
            <p:ph type="body" sz="quarter" idx="16" hasCustomPrompt="1"/>
          </p:nvPr>
        </p:nvSpPr>
        <p:spPr>
          <a:xfrm>
            <a:off x="10994674" y="379762"/>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25" name="Espace réservé pour une image  24"/>
          <p:cNvSpPr>
            <a:spLocks noGrp="1"/>
          </p:cNvSpPr>
          <p:nvPr>
            <p:ph type="pic" sz="quarter" idx="26"/>
          </p:nvPr>
        </p:nvSpPr>
        <p:spPr>
          <a:xfrm>
            <a:off x="6821876" y="1698990"/>
            <a:ext cx="4815561" cy="4241587"/>
          </a:xfrm>
          <a:prstGeom prst="rect">
            <a:avLst/>
          </a:prstGeom>
        </p:spPr>
        <p:txBody>
          <a:bodyPr/>
          <a:lstStyle/>
          <a:p>
            <a:r>
              <a:rPr lang="fr-FR"/>
              <a:t>Cliquez sur l'icône pour ajouter une image</a:t>
            </a:r>
          </a:p>
        </p:txBody>
      </p:sp>
      <p:sp>
        <p:nvSpPr>
          <p:cNvPr id="30" name="Espace réservé du texte 25"/>
          <p:cNvSpPr>
            <a:spLocks noGrp="1"/>
          </p:cNvSpPr>
          <p:nvPr>
            <p:ph type="body" sz="quarter" idx="27"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1" name="Espace réservé du texte 53"/>
          <p:cNvSpPr>
            <a:spLocks noGrp="1"/>
          </p:cNvSpPr>
          <p:nvPr>
            <p:ph type="body" sz="quarter" idx="50"/>
          </p:nvPr>
        </p:nvSpPr>
        <p:spPr>
          <a:xfrm>
            <a:off x="720799"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53"/>
          <p:cNvSpPr>
            <a:spLocks noGrp="1"/>
          </p:cNvSpPr>
          <p:nvPr>
            <p:ph type="body" sz="quarter" idx="51"/>
          </p:nvPr>
        </p:nvSpPr>
        <p:spPr>
          <a:xfrm>
            <a:off x="720799" y="2591614"/>
            <a:ext cx="5770839" cy="561811"/>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3" name="Espace réservé du texte 53"/>
          <p:cNvSpPr>
            <a:spLocks noGrp="1"/>
          </p:cNvSpPr>
          <p:nvPr>
            <p:ph type="body" sz="quarter" idx="52" hasCustomPrompt="1"/>
          </p:nvPr>
        </p:nvSpPr>
        <p:spPr>
          <a:xfrm>
            <a:off x="720799" y="2153945"/>
            <a:ext cx="5770839" cy="292530"/>
          </a:xfrm>
          <a:prstGeom prst="rect">
            <a:avLst/>
          </a:prstGeom>
        </p:spPr>
        <p:txBody>
          <a:bodyPr/>
          <a:lstStyle>
            <a:lvl1pPr marL="0" indent="0">
              <a:buNone/>
              <a:defRPr sz="1000" b="1" i="0">
                <a:solidFill>
                  <a:srgbClr val="004A93"/>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7" name="Image 16">
            <a:extLst>
              <a:ext uri="{FF2B5EF4-FFF2-40B4-BE49-F238E27FC236}">
                <a16:creationId xmlns:a16="http://schemas.microsoft.com/office/drawing/2014/main" id="{C4EDEA74-6C3A-4DD4-ACA7-4D06534929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9243726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part 9 bullet point et imag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3" name="Ellipse 22">
            <a:extLst>
              <a:ext uri="{FF2B5EF4-FFF2-40B4-BE49-F238E27FC236}">
                <a16:creationId xmlns:a16="http://schemas.microsoft.com/office/drawing/2014/main" id="{8814BA3B-F5E2-4182-9618-09178D297269}"/>
              </a:ext>
            </a:extLst>
          </p:cNvPr>
          <p:cNvSpPr/>
          <p:nvPr userDrawn="1"/>
        </p:nvSpPr>
        <p:spPr>
          <a:xfrm>
            <a:off x="10305701" y="-120916"/>
            <a:ext cx="896400" cy="894814"/>
          </a:xfrm>
          <a:prstGeom prst="ellipse">
            <a:avLst/>
          </a:prstGeom>
          <a:gradFill>
            <a:gsLst>
              <a:gs pos="0">
                <a:srgbClr val="209BD8"/>
              </a:gs>
              <a:gs pos="100000">
                <a:srgbClr val="004A9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llipse 23">
            <a:extLst>
              <a:ext uri="{FF2B5EF4-FFF2-40B4-BE49-F238E27FC236}">
                <a16:creationId xmlns:a16="http://schemas.microsoft.com/office/drawing/2014/main" id="{839895D3-B2D4-450C-8AA8-A9CE461F3BC8}"/>
              </a:ext>
            </a:extLst>
          </p:cNvPr>
          <p:cNvSpPr/>
          <p:nvPr userDrawn="1"/>
        </p:nvSpPr>
        <p:spPr>
          <a:xfrm>
            <a:off x="11052121" y="263047"/>
            <a:ext cx="439200" cy="439448"/>
          </a:xfrm>
          <a:prstGeom prst="ellipse">
            <a:avLst/>
          </a:prstGeom>
          <a:solidFill>
            <a:srgbClr val="209BD8">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9" name="Espace réservé du texte 25"/>
          <p:cNvSpPr>
            <a:spLocks noGrp="1"/>
          </p:cNvSpPr>
          <p:nvPr>
            <p:ph type="body" sz="quarter" idx="16" hasCustomPrompt="1"/>
          </p:nvPr>
        </p:nvSpPr>
        <p:spPr>
          <a:xfrm>
            <a:off x="11015411" y="356710"/>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20"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3" name="Espace réservé pour une image  24"/>
          <p:cNvSpPr>
            <a:spLocks noGrp="1"/>
          </p:cNvSpPr>
          <p:nvPr>
            <p:ph type="pic" sz="quarter" idx="26"/>
          </p:nvPr>
        </p:nvSpPr>
        <p:spPr>
          <a:xfrm>
            <a:off x="6821876" y="1698990"/>
            <a:ext cx="4815561" cy="4241587"/>
          </a:xfrm>
          <a:prstGeom prst="rect">
            <a:avLst/>
          </a:prstGeom>
        </p:spPr>
        <p:txBody>
          <a:bodyPr/>
          <a:lstStyle/>
          <a:p>
            <a:r>
              <a:rPr lang="fr-FR"/>
              <a:t>Cliquez sur l'icône pour ajouter une image</a:t>
            </a:r>
          </a:p>
        </p:txBody>
      </p:sp>
      <p:sp>
        <p:nvSpPr>
          <p:cNvPr id="35" name="Espace réservé du texte 53"/>
          <p:cNvSpPr>
            <a:spLocks noGrp="1"/>
          </p:cNvSpPr>
          <p:nvPr>
            <p:ph type="body" sz="quarter" idx="51"/>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6" name="Espace réservé du texte 23"/>
          <p:cNvSpPr>
            <a:spLocks noGrp="1"/>
          </p:cNvSpPr>
          <p:nvPr>
            <p:ph type="body" sz="quarter" idx="52"/>
          </p:nvPr>
        </p:nvSpPr>
        <p:spPr>
          <a:xfrm>
            <a:off x="720799" y="3624850"/>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8" name="Espace réservé du texte 53"/>
          <p:cNvSpPr>
            <a:spLocks noGrp="1"/>
          </p:cNvSpPr>
          <p:nvPr>
            <p:ph type="body" sz="quarter" idx="50"/>
          </p:nvPr>
        </p:nvSpPr>
        <p:spPr>
          <a:xfrm>
            <a:off x="720799" y="2812678"/>
            <a:ext cx="5464020"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7" name="Image 16">
            <a:extLst>
              <a:ext uri="{FF2B5EF4-FFF2-40B4-BE49-F238E27FC236}">
                <a16:creationId xmlns:a16="http://schemas.microsoft.com/office/drawing/2014/main" id="{F01859CF-B327-440B-887C-459D31116EB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284706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part 9 bullet point et graphiqu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3" name="Ellipse 22">
            <a:extLst>
              <a:ext uri="{FF2B5EF4-FFF2-40B4-BE49-F238E27FC236}">
                <a16:creationId xmlns:a16="http://schemas.microsoft.com/office/drawing/2014/main" id="{6987E4E0-1A75-4C02-A106-1EA3D3DB5BC6}"/>
              </a:ext>
            </a:extLst>
          </p:cNvPr>
          <p:cNvSpPr/>
          <p:nvPr userDrawn="1"/>
        </p:nvSpPr>
        <p:spPr>
          <a:xfrm>
            <a:off x="10305701" y="-120916"/>
            <a:ext cx="896400" cy="894814"/>
          </a:xfrm>
          <a:prstGeom prst="ellipse">
            <a:avLst/>
          </a:prstGeom>
          <a:gradFill>
            <a:gsLst>
              <a:gs pos="0">
                <a:srgbClr val="209BD8"/>
              </a:gs>
              <a:gs pos="100000">
                <a:srgbClr val="004A9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llipse 23">
            <a:extLst>
              <a:ext uri="{FF2B5EF4-FFF2-40B4-BE49-F238E27FC236}">
                <a16:creationId xmlns:a16="http://schemas.microsoft.com/office/drawing/2014/main" id="{01388FA7-CE15-4F31-831A-7A06134BCAD7}"/>
              </a:ext>
            </a:extLst>
          </p:cNvPr>
          <p:cNvSpPr/>
          <p:nvPr userDrawn="1"/>
        </p:nvSpPr>
        <p:spPr>
          <a:xfrm>
            <a:off x="11052121" y="263047"/>
            <a:ext cx="439200" cy="439448"/>
          </a:xfrm>
          <a:prstGeom prst="ellipse">
            <a:avLst/>
          </a:prstGeom>
          <a:solidFill>
            <a:srgbClr val="209BD8">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9" name="Espace réservé du texte 25"/>
          <p:cNvSpPr>
            <a:spLocks noGrp="1"/>
          </p:cNvSpPr>
          <p:nvPr>
            <p:ph type="body" sz="quarter" idx="16" hasCustomPrompt="1"/>
          </p:nvPr>
        </p:nvSpPr>
        <p:spPr>
          <a:xfrm>
            <a:off x="11035040" y="350510"/>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20"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5" name="Espace réservé du texte 53"/>
          <p:cNvSpPr>
            <a:spLocks noGrp="1"/>
          </p:cNvSpPr>
          <p:nvPr>
            <p:ph type="body" sz="quarter" idx="51"/>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6" name="Espace réservé du texte 23"/>
          <p:cNvSpPr>
            <a:spLocks noGrp="1"/>
          </p:cNvSpPr>
          <p:nvPr>
            <p:ph type="body" sz="quarter" idx="52"/>
          </p:nvPr>
        </p:nvSpPr>
        <p:spPr>
          <a:xfrm>
            <a:off x="720799" y="3624850"/>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8" name="Espace réservé du texte 53"/>
          <p:cNvSpPr>
            <a:spLocks noGrp="1"/>
          </p:cNvSpPr>
          <p:nvPr>
            <p:ph type="body" sz="quarter" idx="50"/>
          </p:nvPr>
        </p:nvSpPr>
        <p:spPr>
          <a:xfrm>
            <a:off x="720799" y="2812678"/>
            <a:ext cx="5464020"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3" name="Espace réservé du graphique 2">
            <a:extLst>
              <a:ext uri="{FF2B5EF4-FFF2-40B4-BE49-F238E27FC236}">
                <a16:creationId xmlns:a16="http://schemas.microsoft.com/office/drawing/2014/main" id="{C3F07E0F-EABB-48FB-BAA2-641067F1F622}"/>
              </a:ext>
            </a:extLst>
          </p:cNvPr>
          <p:cNvSpPr>
            <a:spLocks noGrp="1"/>
          </p:cNvSpPr>
          <p:nvPr>
            <p:ph type="chart" sz="quarter" idx="53"/>
          </p:nvPr>
        </p:nvSpPr>
        <p:spPr>
          <a:xfrm>
            <a:off x="6814720" y="1698985"/>
            <a:ext cx="4815416" cy="4241800"/>
          </a:xfrm>
          <a:prstGeom prst="rect">
            <a:avLst/>
          </a:prstGeom>
        </p:spPr>
        <p:txBody>
          <a:bodyPr/>
          <a:lstStyle/>
          <a:p>
            <a:r>
              <a:rPr lang="fr-FR"/>
              <a:t>Cliquez sur l'icône pour ajouter un graphique</a:t>
            </a:r>
          </a:p>
        </p:txBody>
      </p:sp>
      <p:pic>
        <p:nvPicPr>
          <p:cNvPr id="17" name="Image 16">
            <a:extLst>
              <a:ext uri="{FF2B5EF4-FFF2-40B4-BE49-F238E27FC236}">
                <a16:creationId xmlns:a16="http://schemas.microsoft.com/office/drawing/2014/main" id="{897B140F-CF41-4DB1-B739-7571AC4FA64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7659110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part 9 chiffre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5" name="Ellipse 24">
            <a:extLst>
              <a:ext uri="{FF2B5EF4-FFF2-40B4-BE49-F238E27FC236}">
                <a16:creationId xmlns:a16="http://schemas.microsoft.com/office/drawing/2014/main" id="{A0349A43-C232-48F2-B48A-9120318B895F}"/>
              </a:ext>
            </a:extLst>
          </p:cNvPr>
          <p:cNvSpPr/>
          <p:nvPr userDrawn="1"/>
        </p:nvSpPr>
        <p:spPr>
          <a:xfrm>
            <a:off x="10305701" y="-120916"/>
            <a:ext cx="896400" cy="894814"/>
          </a:xfrm>
          <a:prstGeom prst="ellipse">
            <a:avLst/>
          </a:prstGeom>
          <a:gradFill>
            <a:gsLst>
              <a:gs pos="0">
                <a:srgbClr val="209BD8"/>
              </a:gs>
              <a:gs pos="100000">
                <a:srgbClr val="004A9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Ellipse 26">
            <a:extLst>
              <a:ext uri="{FF2B5EF4-FFF2-40B4-BE49-F238E27FC236}">
                <a16:creationId xmlns:a16="http://schemas.microsoft.com/office/drawing/2014/main" id="{A8E80880-09DC-4F10-A572-DA759232321A}"/>
              </a:ext>
            </a:extLst>
          </p:cNvPr>
          <p:cNvSpPr/>
          <p:nvPr userDrawn="1"/>
        </p:nvSpPr>
        <p:spPr>
          <a:xfrm>
            <a:off x="11052121" y="263047"/>
            <a:ext cx="439200" cy="439448"/>
          </a:xfrm>
          <a:prstGeom prst="ellipse">
            <a:avLst/>
          </a:prstGeom>
          <a:solidFill>
            <a:srgbClr val="209BD8">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4" name="Espace réservé du texte 25"/>
          <p:cNvSpPr>
            <a:spLocks noGrp="1"/>
          </p:cNvSpPr>
          <p:nvPr>
            <p:ph type="body" sz="quarter" idx="16" hasCustomPrompt="1"/>
          </p:nvPr>
        </p:nvSpPr>
        <p:spPr>
          <a:xfrm>
            <a:off x="11023397" y="363914"/>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5" name="Ellipse 14"/>
          <p:cNvSpPr/>
          <p:nvPr userDrawn="1"/>
        </p:nvSpPr>
        <p:spPr>
          <a:xfrm>
            <a:off x="1457753" y="2178534"/>
            <a:ext cx="2728800" cy="2729253"/>
          </a:xfrm>
          <a:prstGeom prst="ellipse">
            <a:avLst/>
          </a:prstGeom>
          <a:gradFill>
            <a:gsLst>
              <a:gs pos="0">
                <a:srgbClr val="209BD8"/>
              </a:gs>
              <a:gs pos="100000">
                <a:srgbClr val="004A9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6" name="Espace réservé du texte 25"/>
          <p:cNvSpPr>
            <a:spLocks noGrp="1"/>
          </p:cNvSpPr>
          <p:nvPr>
            <p:ph type="body" sz="quarter" idx="13" hasCustomPrompt="1"/>
          </p:nvPr>
        </p:nvSpPr>
        <p:spPr>
          <a:xfrm>
            <a:off x="5468675"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0" name="Espace réservé du texte 25"/>
          <p:cNvSpPr>
            <a:spLocks noGrp="1"/>
          </p:cNvSpPr>
          <p:nvPr>
            <p:ph type="body" sz="quarter" idx="26" hasCustomPrompt="1"/>
          </p:nvPr>
        </p:nvSpPr>
        <p:spPr>
          <a:xfrm>
            <a:off x="1635851" y="2980742"/>
            <a:ext cx="2377012" cy="785863"/>
          </a:xfrm>
          <a:prstGeom prst="rect">
            <a:avLst/>
          </a:prstGeom>
        </p:spPr>
        <p:txBody>
          <a:bodyPr/>
          <a:lstStyle>
            <a:lvl1pPr marL="0" indent="0" algn="ctr">
              <a:buNone/>
              <a:defRPr sz="4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1" name="Espace réservé du texte 25"/>
          <p:cNvSpPr>
            <a:spLocks noGrp="1"/>
          </p:cNvSpPr>
          <p:nvPr>
            <p:ph type="body" sz="quarter" idx="27" hasCustomPrompt="1"/>
          </p:nvPr>
        </p:nvSpPr>
        <p:spPr>
          <a:xfrm>
            <a:off x="1395675" y="3719040"/>
            <a:ext cx="2980528" cy="313234"/>
          </a:xfrm>
          <a:prstGeom prst="rect">
            <a:avLst/>
          </a:prstGeom>
        </p:spPr>
        <p:txBody>
          <a:bodyPr/>
          <a:lstStyle>
            <a:lvl1pPr marL="0" indent="0" algn="ctr">
              <a:buNone/>
              <a:defRPr sz="1500" b="0">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ICI</a:t>
            </a:r>
          </a:p>
        </p:txBody>
      </p:sp>
      <p:sp>
        <p:nvSpPr>
          <p:cNvPr id="23" name="Espace réservé du texte 53"/>
          <p:cNvSpPr>
            <a:spLocks noGrp="1"/>
          </p:cNvSpPr>
          <p:nvPr>
            <p:ph type="body" sz="quarter" idx="50"/>
          </p:nvPr>
        </p:nvSpPr>
        <p:spPr>
          <a:xfrm>
            <a:off x="5468675"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53"/>
          <p:cNvSpPr>
            <a:spLocks noGrp="1"/>
          </p:cNvSpPr>
          <p:nvPr>
            <p:ph type="body" sz="quarter" idx="51"/>
          </p:nvPr>
        </p:nvSpPr>
        <p:spPr>
          <a:xfrm>
            <a:off x="5468675" y="2591610"/>
            <a:ext cx="5770839" cy="451694"/>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6" name="Espace réservé du texte 53"/>
          <p:cNvSpPr>
            <a:spLocks noGrp="1"/>
          </p:cNvSpPr>
          <p:nvPr>
            <p:ph type="body" sz="quarter" idx="52" hasCustomPrompt="1"/>
          </p:nvPr>
        </p:nvSpPr>
        <p:spPr>
          <a:xfrm>
            <a:off x="5468675" y="2153949"/>
            <a:ext cx="5770839" cy="383365"/>
          </a:xfrm>
          <a:prstGeom prst="rect">
            <a:avLst/>
          </a:prstGeom>
        </p:spPr>
        <p:txBody>
          <a:bodyPr/>
          <a:lstStyle>
            <a:lvl1pPr marL="0" indent="0">
              <a:buNone/>
              <a:defRPr sz="1000" b="1" i="0">
                <a:solidFill>
                  <a:srgbClr val="004A93"/>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22" name="Image 21">
            <a:extLst>
              <a:ext uri="{FF2B5EF4-FFF2-40B4-BE49-F238E27FC236}">
                <a16:creationId xmlns:a16="http://schemas.microsoft.com/office/drawing/2014/main" id="{720F5A10-A89F-41AE-BE42-6BB8F7191BE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07075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part 9 tableau">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17" name="Ellipse 16">
            <a:extLst>
              <a:ext uri="{FF2B5EF4-FFF2-40B4-BE49-F238E27FC236}">
                <a16:creationId xmlns:a16="http://schemas.microsoft.com/office/drawing/2014/main" id="{DBCD4E8B-E070-4D21-BEEB-AF89BEF51C3D}"/>
              </a:ext>
            </a:extLst>
          </p:cNvPr>
          <p:cNvSpPr/>
          <p:nvPr userDrawn="1"/>
        </p:nvSpPr>
        <p:spPr>
          <a:xfrm>
            <a:off x="10305701" y="-120916"/>
            <a:ext cx="896400" cy="894814"/>
          </a:xfrm>
          <a:prstGeom prst="ellipse">
            <a:avLst/>
          </a:prstGeom>
          <a:gradFill>
            <a:gsLst>
              <a:gs pos="0">
                <a:srgbClr val="209BD8"/>
              </a:gs>
              <a:gs pos="100000">
                <a:srgbClr val="004A9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a:extLst>
              <a:ext uri="{FF2B5EF4-FFF2-40B4-BE49-F238E27FC236}">
                <a16:creationId xmlns:a16="http://schemas.microsoft.com/office/drawing/2014/main" id="{FB50D2F7-1D40-4F9A-93EC-CDEC8C7E4757}"/>
              </a:ext>
            </a:extLst>
          </p:cNvPr>
          <p:cNvSpPr/>
          <p:nvPr userDrawn="1"/>
        </p:nvSpPr>
        <p:spPr>
          <a:xfrm>
            <a:off x="11052121" y="263047"/>
            <a:ext cx="439200" cy="439448"/>
          </a:xfrm>
          <a:prstGeom prst="ellipse">
            <a:avLst/>
          </a:prstGeom>
          <a:solidFill>
            <a:srgbClr val="209BD8">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3" hasCustomPrompt="1"/>
          </p:nvPr>
        </p:nvSpPr>
        <p:spPr>
          <a:xfrm>
            <a:off x="4011933" y="1698985"/>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5" name="Espace réservé du texte 25"/>
          <p:cNvSpPr>
            <a:spLocks noGrp="1"/>
          </p:cNvSpPr>
          <p:nvPr>
            <p:ph type="body" sz="quarter" idx="16" hasCustomPrompt="1"/>
          </p:nvPr>
        </p:nvSpPr>
        <p:spPr>
          <a:xfrm>
            <a:off x="11052121" y="359561"/>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9" name="Espace réservé du tableau 17"/>
          <p:cNvSpPr>
            <a:spLocks noGrp="1"/>
          </p:cNvSpPr>
          <p:nvPr>
            <p:ph type="tbl" sz="quarter" idx="17"/>
          </p:nvPr>
        </p:nvSpPr>
        <p:spPr>
          <a:xfrm>
            <a:off x="1748367" y="2396460"/>
            <a:ext cx="8128000" cy="1855648"/>
          </a:xfrm>
          <a:prstGeom prst="rect">
            <a:avLst/>
          </a:prstGeom>
        </p:spPr>
        <p:txBody>
          <a:bodyPr/>
          <a:lstStyle/>
          <a:p>
            <a:r>
              <a:rPr lang="fr-FR"/>
              <a:t>Cliquez sur l'icône pour ajouter un tableau</a:t>
            </a:r>
          </a:p>
        </p:txBody>
      </p:sp>
      <p:sp>
        <p:nvSpPr>
          <p:cNvPr id="20"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6" name="Image 15">
            <a:extLst>
              <a:ext uri="{FF2B5EF4-FFF2-40B4-BE49-F238E27FC236}">
                <a16:creationId xmlns:a16="http://schemas.microsoft.com/office/drawing/2014/main" id="{92FE342D-B6F7-437D-80EC-BE9B188781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9213289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part 9 2 tableaux">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2" name="Ellipse 21">
            <a:extLst>
              <a:ext uri="{FF2B5EF4-FFF2-40B4-BE49-F238E27FC236}">
                <a16:creationId xmlns:a16="http://schemas.microsoft.com/office/drawing/2014/main" id="{3805EEA8-6E74-4EE4-AA69-7E3060DE6923}"/>
              </a:ext>
            </a:extLst>
          </p:cNvPr>
          <p:cNvSpPr/>
          <p:nvPr userDrawn="1"/>
        </p:nvSpPr>
        <p:spPr>
          <a:xfrm>
            <a:off x="10305701" y="-120916"/>
            <a:ext cx="896400" cy="894814"/>
          </a:xfrm>
          <a:prstGeom prst="ellipse">
            <a:avLst/>
          </a:prstGeom>
          <a:gradFill>
            <a:gsLst>
              <a:gs pos="0">
                <a:srgbClr val="209BD8"/>
              </a:gs>
              <a:gs pos="100000">
                <a:srgbClr val="004A9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llipse 22">
            <a:extLst>
              <a:ext uri="{FF2B5EF4-FFF2-40B4-BE49-F238E27FC236}">
                <a16:creationId xmlns:a16="http://schemas.microsoft.com/office/drawing/2014/main" id="{2B0CE23B-8706-4A08-BDA5-54542FC41CC4}"/>
              </a:ext>
            </a:extLst>
          </p:cNvPr>
          <p:cNvSpPr/>
          <p:nvPr userDrawn="1"/>
        </p:nvSpPr>
        <p:spPr>
          <a:xfrm>
            <a:off x="11052121" y="263047"/>
            <a:ext cx="439200" cy="439448"/>
          </a:xfrm>
          <a:prstGeom prst="ellipse">
            <a:avLst/>
          </a:prstGeom>
          <a:solidFill>
            <a:srgbClr val="209BD8">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3" hasCustomPrompt="1"/>
          </p:nvPr>
        </p:nvSpPr>
        <p:spPr>
          <a:xfrm>
            <a:off x="782439" y="1676730"/>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5" name="Espace réservé du texte 25"/>
          <p:cNvSpPr>
            <a:spLocks noGrp="1"/>
          </p:cNvSpPr>
          <p:nvPr>
            <p:ph type="body" sz="quarter" idx="16" hasCustomPrompt="1"/>
          </p:nvPr>
        </p:nvSpPr>
        <p:spPr>
          <a:xfrm>
            <a:off x="11008129" y="359561"/>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9" name="Espace réservé du tableau 17"/>
          <p:cNvSpPr>
            <a:spLocks noGrp="1"/>
          </p:cNvSpPr>
          <p:nvPr>
            <p:ph type="tbl" sz="quarter" idx="17"/>
          </p:nvPr>
        </p:nvSpPr>
        <p:spPr>
          <a:xfrm>
            <a:off x="782436" y="2396460"/>
            <a:ext cx="5013181" cy="3826646"/>
          </a:xfrm>
          <a:prstGeom prst="rect">
            <a:avLst/>
          </a:prstGeom>
        </p:spPr>
        <p:txBody>
          <a:bodyPr/>
          <a:lstStyle/>
          <a:p>
            <a:r>
              <a:rPr lang="fr-FR"/>
              <a:t>Cliquez sur l'icône pour ajouter un tableau</a:t>
            </a:r>
          </a:p>
        </p:txBody>
      </p:sp>
      <p:sp>
        <p:nvSpPr>
          <p:cNvPr id="20"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16" name="Espace réservé du texte 25">
            <a:extLst>
              <a:ext uri="{FF2B5EF4-FFF2-40B4-BE49-F238E27FC236}">
                <a16:creationId xmlns:a16="http://schemas.microsoft.com/office/drawing/2014/main" id="{60399DF8-A824-4F6D-AE13-250E74ADC42F}"/>
              </a:ext>
            </a:extLst>
          </p:cNvPr>
          <p:cNvSpPr>
            <a:spLocks noGrp="1"/>
          </p:cNvSpPr>
          <p:nvPr>
            <p:ph type="body" sz="quarter" idx="18" hasCustomPrompt="1"/>
          </p:nvPr>
        </p:nvSpPr>
        <p:spPr>
          <a:xfrm>
            <a:off x="6922546" y="1671632"/>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7" name="Espace réservé du tableau 17">
            <a:extLst>
              <a:ext uri="{FF2B5EF4-FFF2-40B4-BE49-F238E27FC236}">
                <a16:creationId xmlns:a16="http://schemas.microsoft.com/office/drawing/2014/main" id="{47042041-2869-4183-BB42-FC8046501888}"/>
              </a:ext>
            </a:extLst>
          </p:cNvPr>
          <p:cNvSpPr>
            <a:spLocks noGrp="1"/>
          </p:cNvSpPr>
          <p:nvPr>
            <p:ph type="tbl" sz="quarter" idx="19"/>
          </p:nvPr>
        </p:nvSpPr>
        <p:spPr>
          <a:xfrm>
            <a:off x="6922544" y="2391362"/>
            <a:ext cx="5013181" cy="3826646"/>
          </a:xfrm>
          <a:prstGeom prst="rect">
            <a:avLst/>
          </a:prstGeom>
        </p:spPr>
        <p:txBody>
          <a:bodyPr/>
          <a:lstStyle/>
          <a:p>
            <a:r>
              <a:rPr lang="fr-FR"/>
              <a:t>Cliquez sur l'icône pour ajouter un tableau</a:t>
            </a:r>
          </a:p>
        </p:txBody>
      </p:sp>
      <p:pic>
        <p:nvPicPr>
          <p:cNvPr id="18" name="Image 17">
            <a:extLst>
              <a:ext uri="{FF2B5EF4-FFF2-40B4-BE49-F238E27FC236}">
                <a16:creationId xmlns:a16="http://schemas.microsoft.com/office/drawing/2014/main" id="{31BC0652-465D-4DA8-BDE2-0271C4C19FD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5626786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artie 1 Couleurs e-santé Occitanie">
    <p:bg>
      <p:bgPr>
        <a:gradFill>
          <a:gsLst>
            <a:gs pos="100000">
              <a:srgbClr val="0261A7"/>
            </a:gs>
            <a:gs pos="0">
              <a:srgbClr val="0EB7D5"/>
            </a:gs>
            <a:gs pos="54000">
              <a:schemeClr val="accent5"/>
            </a:gs>
          </a:gsLst>
          <a:lin ang="8100000" scaled="1"/>
        </a:gradFill>
        <a:effectLst/>
      </p:bgPr>
    </p:bg>
    <p:spTree>
      <p:nvGrpSpPr>
        <p:cNvPr id="1" name=""/>
        <p:cNvGrpSpPr/>
        <p:nvPr/>
      </p:nvGrpSpPr>
      <p:grpSpPr>
        <a:xfrm>
          <a:off x="0" y="0"/>
          <a:ext cx="0" cy="0"/>
          <a:chOff x="0" y="0"/>
          <a:chExt cx="0" cy="0"/>
        </a:xfrm>
      </p:grpSpPr>
      <p:sp>
        <p:nvSpPr>
          <p:cNvPr id="3" name="Ellipse 2"/>
          <p:cNvSpPr/>
          <p:nvPr userDrawn="1"/>
        </p:nvSpPr>
        <p:spPr>
          <a:xfrm>
            <a:off x="1932204" y="1190171"/>
            <a:ext cx="1216800" cy="1215750"/>
          </a:xfrm>
          <a:prstGeom prst="ellipse">
            <a:avLst/>
          </a:prstGeom>
          <a:solidFill>
            <a:schemeClr val="bg1">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7" name="Connecteur droit 6"/>
          <p:cNvCxnSpPr/>
          <p:nvPr userDrawn="1"/>
        </p:nvCxnSpPr>
        <p:spPr>
          <a:xfrm>
            <a:off x="3640754" y="1812701"/>
            <a:ext cx="2705831" cy="0"/>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sp>
        <p:nvSpPr>
          <p:cNvPr id="22"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24"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sp>
        <p:nvSpPr>
          <p:cNvPr id="26"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pic>
        <p:nvPicPr>
          <p:cNvPr id="8" name="Image 7">
            <a:extLst>
              <a:ext uri="{FF2B5EF4-FFF2-40B4-BE49-F238E27FC236}">
                <a16:creationId xmlns:a16="http://schemas.microsoft.com/office/drawing/2014/main" id="{29C6958E-3517-4AE1-A38D-7952EA2DB5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68574" y="3245457"/>
            <a:ext cx="7168486" cy="5377624"/>
          </a:xfrm>
          <a:prstGeom prst="rect">
            <a:avLst/>
          </a:prstGeom>
        </p:spPr>
      </p:pic>
    </p:spTree>
    <p:extLst>
      <p:ext uri="{BB962C8B-B14F-4D97-AF65-F5344CB8AC3E}">
        <p14:creationId xmlns:p14="http://schemas.microsoft.com/office/powerpoint/2010/main" val="23828114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part 9 pictos 3 bulles 1 carré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35" name="Ellipse 34">
            <a:extLst>
              <a:ext uri="{FF2B5EF4-FFF2-40B4-BE49-F238E27FC236}">
                <a16:creationId xmlns:a16="http://schemas.microsoft.com/office/drawing/2014/main" id="{4DDC5489-21A6-441F-AA1C-2615C0D7F09A}"/>
              </a:ext>
            </a:extLst>
          </p:cNvPr>
          <p:cNvSpPr/>
          <p:nvPr userDrawn="1"/>
        </p:nvSpPr>
        <p:spPr>
          <a:xfrm>
            <a:off x="10305701" y="-120916"/>
            <a:ext cx="896400" cy="894814"/>
          </a:xfrm>
          <a:prstGeom prst="ellipse">
            <a:avLst/>
          </a:prstGeom>
          <a:gradFill>
            <a:gsLst>
              <a:gs pos="0">
                <a:srgbClr val="209BD8"/>
              </a:gs>
              <a:gs pos="100000">
                <a:srgbClr val="004A9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6" name="Ellipse 35">
            <a:extLst>
              <a:ext uri="{FF2B5EF4-FFF2-40B4-BE49-F238E27FC236}">
                <a16:creationId xmlns:a16="http://schemas.microsoft.com/office/drawing/2014/main" id="{2274686F-FD35-4B06-97A8-291A2645268D}"/>
              </a:ext>
            </a:extLst>
          </p:cNvPr>
          <p:cNvSpPr/>
          <p:nvPr userDrawn="1"/>
        </p:nvSpPr>
        <p:spPr>
          <a:xfrm>
            <a:off x="11052121" y="263047"/>
            <a:ext cx="439200" cy="439448"/>
          </a:xfrm>
          <a:prstGeom prst="ellipse">
            <a:avLst/>
          </a:prstGeom>
          <a:solidFill>
            <a:srgbClr val="209BD8">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1" name="Ellipse 30">
            <a:extLst>
              <a:ext uri="{FF2B5EF4-FFF2-40B4-BE49-F238E27FC236}">
                <a16:creationId xmlns:a16="http://schemas.microsoft.com/office/drawing/2014/main" id="{A2A9EA03-9178-4184-80AD-0E09738D5163}"/>
              </a:ext>
            </a:extLst>
          </p:cNvPr>
          <p:cNvSpPr/>
          <p:nvPr userDrawn="1"/>
        </p:nvSpPr>
        <p:spPr>
          <a:xfrm>
            <a:off x="1240533" y="2284190"/>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2" name="Ellipse 31">
            <a:extLst>
              <a:ext uri="{FF2B5EF4-FFF2-40B4-BE49-F238E27FC236}">
                <a16:creationId xmlns:a16="http://schemas.microsoft.com/office/drawing/2014/main" id="{DBE940D8-60E1-4238-BBBC-AAECCC9110AC}"/>
              </a:ext>
            </a:extLst>
          </p:cNvPr>
          <p:cNvSpPr/>
          <p:nvPr userDrawn="1"/>
        </p:nvSpPr>
        <p:spPr>
          <a:xfrm>
            <a:off x="6570633" y="2284190"/>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3" name="Ellipse 32">
            <a:extLst>
              <a:ext uri="{FF2B5EF4-FFF2-40B4-BE49-F238E27FC236}">
                <a16:creationId xmlns:a16="http://schemas.microsoft.com/office/drawing/2014/main" id="{D0CDFC8C-B42D-4D5B-94D6-1D77BBCC42E7}"/>
              </a:ext>
            </a:extLst>
          </p:cNvPr>
          <p:cNvSpPr/>
          <p:nvPr userDrawn="1"/>
        </p:nvSpPr>
        <p:spPr>
          <a:xfrm>
            <a:off x="3894781" y="2284190"/>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Shape 513">
            <a:extLst>
              <a:ext uri="{FF2B5EF4-FFF2-40B4-BE49-F238E27FC236}">
                <a16:creationId xmlns:a16="http://schemas.microsoft.com/office/drawing/2014/main" id="{06FB1996-F831-4F01-A805-C04F382D685A}"/>
              </a:ext>
            </a:extLst>
          </p:cNvPr>
          <p:cNvSpPr/>
          <p:nvPr userDrawn="1"/>
        </p:nvSpPr>
        <p:spPr>
          <a:xfrm>
            <a:off x="9206005" y="2318564"/>
            <a:ext cx="1436400" cy="1436049"/>
          </a:xfrm>
          <a:prstGeom prst="rect">
            <a:avLst/>
          </a:prstGeom>
          <a:gradFill>
            <a:gsLst>
              <a:gs pos="0">
                <a:srgbClr val="209BD8"/>
              </a:gs>
              <a:gs pos="100000">
                <a:srgbClr val="004A93"/>
              </a:gs>
            </a:gsLst>
            <a:lin ang="5400000" scaled="1"/>
          </a:gradFill>
          <a:ln w="12700">
            <a:miter lim="400000"/>
          </a:ln>
        </p:spPr>
        <p:txBody>
          <a:bodyPr lIns="22860" rIns="22860" anchor="ctr"/>
          <a:lstStyle/>
          <a:p>
            <a:pPr>
              <a:lnSpc>
                <a:spcPct val="100000"/>
              </a:lnSpc>
              <a:defRPr sz="3000">
                <a:solidFill>
                  <a:srgbClr val="FFFFFF"/>
                </a:solidFill>
              </a:defRPr>
            </a:pPr>
            <a:endParaRPr sz="1500"/>
          </a:p>
        </p:txBody>
      </p:sp>
      <p:sp>
        <p:nvSpPr>
          <p:cNvPr id="7"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8" name="Connecteur droit 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9" name="Ellipse 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5" name="Espace réservé du texte 25"/>
          <p:cNvSpPr>
            <a:spLocks noGrp="1"/>
          </p:cNvSpPr>
          <p:nvPr>
            <p:ph type="body" sz="quarter" idx="16" hasCustomPrompt="1"/>
          </p:nvPr>
        </p:nvSpPr>
        <p:spPr>
          <a:xfrm>
            <a:off x="11014987" y="365130"/>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pic>
        <p:nvPicPr>
          <p:cNvPr id="20" name="Image 1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0533" y="2436610"/>
            <a:ext cx="1442720" cy="1082040"/>
          </a:xfrm>
          <a:prstGeom prst="rect">
            <a:avLst/>
          </a:prstGeom>
        </p:spPr>
      </p:pic>
      <p:pic>
        <p:nvPicPr>
          <p:cNvPr id="21" name="Imag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910932" y="2436610"/>
            <a:ext cx="1442720" cy="1082040"/>
          </a:xfrm>
          <a:prstGeom prst="rect">
            <a:avLst/>
          </a:prstGeom>
        </p:spPr>
      </p:pic>
      <p:pic>
        <p:nvPicPr>
          <p:cNvPr id="22" name="Image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570633" y="2436610"/>
            <a:ext cx="1442720" cy="1082040"/>
          </a:xfrm>
          <a:prstGeom prst="rect">
            <a:avLst/>
          </a:prstGeom>
        </p:spPr>
      </p:pic>
      <p:pic>
        <p:nvPicPr>
          <p:cNvPr id="23" name="Image 2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197497" y="2478507"/>
            <a:ext cx="1442720" cy="1082040"/>
          </a:xfrm>
          <a:prstGeom prst="rect">
            <a:avLst/>
          </a:prstGeom>
        </p:spPr>
      </p:pic>
      <p:sp>
        <p:nvSpPr>
          <p:cNvPr id="24" name="Espace réservé du texte 25"/>
          <p:cNvSpPr>
            <a:spLocks noGrp="1"/>
          </p:cNvSpPr>
          <p:nvPr>
            <p:ph type="body" sz="quarter" idx="13" hasCustomPrompt="1"/>
          </p:nvPr>
        </p:nvSpPr>
        <p:spPr>
          <a:xfrm>
            <a:off x="4011933" y="1698985"/>
            <a:ext cx="3936831" cy="313234"/>
          </a:xfrm>
          <a:prstGeom prst="rect">
            <a:avLst/>
          </a:prstGeom>
        </p:spPr>
        <p:txBody>
          <a:bodyPr/>
          <a:lstStyle>
            <a:lvl1pPr marL="0" indent="0" algn="ctr">
              <a:buNone/>
              <a:defRPr sz="1500" b="1">
                <a:solidFill>
                  <a:srgbClr val="004A9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8" name="Espace réservé du texte 36"/>
          <p:cNvSpPr>
            <a:spLocks noGrp="1"/>
          </p:cNvSpPr>
          <p:nvPr>
            <p:ph type="body" sz="quarter" idx="32" hasCustomPrompt="1"/>
          </p:nvPr>
        </p:nvSpPr>
        <p:spPr>
          <a:xfrm>
            <a:off x="970112"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0" name="Espace réservé du texte 36"/>
          <p:cNvSpPr>
            <a:spLocks noGrp="1"/>
          </p:cNvSpPr>
          <p:nvPr>
            <p:ph type="body" sz="quarter" idx="34" hasCustomPrompt="1"/>
          </p:nvPr>
        </p:nvSpPr>
        <p:spPr>
          <a:xfrm>
            <a:off x="3727156"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2" name="Espace réservé du texte 36"/>
          <p:cNvSpPr>
            <a:spLocks noGrp="1"/>
          </p:cNvSpPr>
          <p:nvPr>
            <p:ph type="body" sz="quarter" idx="36" hasCustomPrompt="1"/>
          </p:nvPr>
        </p:nvSpPr>
        <p:spPr>
          <a:xfrm>
            <a:off x="6422044"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4" name="Espace réservé du texte 36"/>
          <p:cNvSpPr>
            <a:spLocks noGrp="1"/>
          </p:cNvSpPr>
          <p:nvPr>
            <p:ph type="body" sz="quarter" idx="38" hasCustomPrompt="1"/>
          </p:nvPr>
        </p:nvSpPr>
        <p:spPr>
          <a:xfrm>
            <a:off x="8961496"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7" name="Espace réservé du texte 53"/>
          <p:cNvSpPr>
            <a:spLocks noGrp="1"/>
          </p:cNvSpPr>
          <p:nvPr>
            <p:ph type="body" sz="quarter" idx="49"/>
          </p:nvPr>
        </p:nvSpPr>
        <p:spPr>
          <a:xfrm>
            <a:off x="970111"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8" name="Espace réservé du texte 53"/>
          <p:cNvSpPr>
            <a:spLocks noGrp="1"/>
          </p:cNvSpPr>
          <p:nvPr>
            <p:ph type="body" sz="quarter" idx="50"/>
          </p:nvPr>
        </p:nvSpPr>
        <p:spPr>
          <a:xfrm>
            <a:off x="3727157"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9" name="Espace réservé du texte 53"/>
          <p:cNvSpPr>
            <a:spLocks noGrp="1"/>
          </p:cNvSpPr>
          <p:nvPr>
            <p:ph type="body" sz="quarter" idx="51"/>
          </p:nvPr>
        </p:nvSpPr>
        <p:spPr>
          <a:xfrm>
            <a:off x="6422046"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0" name="Espace réservé du texte 53"/>
          <p:cNvSpPr>
            <a:spLocks noGrp="1"/>
          </p:cNvSpPr>
          <p:nvPr>
            <p:ph type="body" sz="quarter" idx="52"/>
          </p:nvPr>
        </p:nvSpPr>
        <p:spPr>
          <a:xfrm>
            <a:off x="8961495"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0" name="Image 29">
            <a:extLst>
              <a:ext uri="{FF2B5EF4-FFF2-40B4-BE49-F238E27FC236}">
                <a16:creationId xmlns:a16="http://schemas.microsoft.com/office/drawing/2014/main" id="{ACC54E20-7FA3-4685-B4FA-E60A14307A5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7373831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part 9  chiffres et texte">
    <p:bg>
      <p:bgPr>
        <a:solidFill>
          <a:schemeClr val="bg1">
            <a:lumMod val="95000"/>
            <a:alpha val="97000"/>
          </a:schemeClr>
        </a:solidFill>
        <a:effectLst/>
      </p:bgPr>
    </p:bg>
    <p:spTree>
      <p:nvGrpSpPr>
        <p:cNvPr id="1" name=""/>
        <p:cNvGrpSpPr/>
        <p:nvPr/>
      </p:nvGrpSpPr>
      <p:grpSpPr>
        <a:xfrm>
          <a:off x="0" y="0"/>
          <a:ext cx="0" cy="0"/>
          <a:chOff x="0" y="0"/>
          <a:chExt cx="0" cy="0"/>
        </a:xfrm>
      </p:grpSpPr>
      <p:sp>
        <p:nvSpPr>
          <p:cNvPr id="35" name="Ellipse 34">
            <a:extLst>
              <a:ext uri="{FF2B5EF4-FFF2-40B4-BE49-F238E27FC236}">
                <a16:creationId xmlns:a16="http://schemas.microsoft.com/office/drawing/2014/main" id="{2B1F25EA-52AE-4630-AD78-83D36D190A2A}"/>
              </a:ext>
            </a:extLst>
          </p:cNvPr>
          <p:cNvSpPr/>
          <p:nvPr userDrawn="1"/>
        </p:nvSpPr>
        <p:spPr>
          <a:xfrm>
            <a:off x="10305701" y="-120916"/>
            <a:ext cx="896400" cy="894814"/>
          </a:xfrm>
          <a:prstGeom prst="ellipse">
            <a:avLst/>
          </a:prstGeom>
          <a:gradFill>
            <a:gsLst>
              <a:gs pos="0">
                <a:srgbClr val="209BD8"/>
              </a:gs>
              <a:gs pos="100000">
                <a:srgbClr val="004A9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6" name="Ellipse 35">
            <a:extLst>
              <a:ext uri="{FF2B5EF4-FFF2-40B4-BE49-F238E27FC236}">
                <a16:creationId xmlns:a16="http://schemas.microsoft.com/office/drawing/2014/main" id="{11D624A3-CC0E-43CC-B21D-0A7DE3F995EF}"/>
              </a:ext>
            </a:extLst>
          </p:cNvPr>
          <p:cNvSpPr/>
          <p:nvPr userDrawn="1"/>
        </p:nvSpPr>
        <p:spPr>
          <a:xfrm>
            <a:off x="11052121" y="263047"/>
            <a:ext cx="439200" cy="439448"/>
          </a:xfrm>
          <a:prstGeom prst="ellipse">
            <a:avLst/>
          </a:prstGeom>
          <a:solidFill>
            <a:srgbClr val="209BD8">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1" name="Shape 512">
            <a:extLst>
              <a:ext uri="{FF2B5EF4-FFF2-40B4-BE49-F238E27FC236}">
                <a16:creationId xmlns:a16="http://schemas.microsoft.com/office/drawing/2014/main" id="{56868E13-CC72-4F23-948C-BC1B584FA92B}"/>
              </a:ext>
            </a:extLst>
          </p:cNvPr>
          <p:cNvSpPr/>
          <p:nvPr userDrawn="1"/>
        </p:nvSpPr>
        <p:spPr>
          <a:xfrm>
            <a:off x="4998461" y="2499385"/>
            <a:ext cx="1544400" cy="1542736"/>
          </a:xfrm>
          <a:prstGeom prst="rect">
            <a:avLst/>
          </a:prstGeom>
          <a:gradFill>
            <a:gsLst>
              <a:gs pos="0">
                <a:srgbClr val="52646D"/>
              </a:gs>
              <a:gs pos="100000">
                <a:srgbClr val="52646D">
                  <a:lumMod val="61000"/>
                </a:srgbClr>
              </a:gs>
            </a:gsLst>
            <a:lin ang="5400000" scaled="1"/>
          </a:gradFill>
          <a:ln w="12700">
            <a:miter lim="400000"/>
          </a:ln>
        </p:spPr>
        <p:txBody>
          <a:bodyPr lIns="22860" rIns="22860" anchor="ctr"/>
          <a:lstStyle/>
          <a:p>
            <a:pPr>
              <a:lnSpc>
                <a:spcPct val="100000"/>
              </a:lnSpc>
              <a:defRPr sz="3000">
                <a:solidFill>
                  <a:srgbClr val="FFFFFF"/>
                </a:solidFill>
              </a:defRPr>
            </a:pPr>
            <a:endParaRPr sz="1500"/>
          </a:p>
        </p:txBody>
      </p:sp>
      <p:sp>
        <p:nvSpPr>
          <p:cNvPr id="32" name="Ellipse 31">
            <a:extLst>
              <a:ext uri="{FF2B5EF4-FFF2-40B4-BE49-F238E27FC236}">
                <a16:creationId xmlns:a16="http://schemas.microsoft.com/office/drawing/2014/main" id="{87B49C77-E1B5-4E08-A9E2-4CAC5891FD4F}"/>
              </a:ext>
            </a:extLst>
          </p:cNvPr>
          <p:cNvSpPr/>
          <p:nvPr userDrawn="1"/>
        </p:nvSpPr>
        <p:spPr>
          <a:xfrm>
            <a:off x="2528733" y="2552728"/>
            <a:ext cx="1483200" cy="14834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3" name="Ellipse 32">
            <a:extLst>
              <a:ext uri="{FF2B5EF4-FFF2-40B4-BE49-F238E27FC236}">
                <a16:creationId xmlns:a16="http://schemas.microsoft.com/office/drawing/2014/main" id="{6AD6ABE9-CB2C-4D47-9F53-FEB09F6F3045}"/>
              </a:ext>
            </a:extLst>
          </p:cNvPr>
          <p:cNvSpPr/>
          <p:nvPr userDrawn="1"/>
        </p:nvSpPr>
        <p:spPr>
          <a:xfrm>
            <a:off x="7273841" y="2655865"/>
            <a:ext cx="1278000" cy="1277140"/>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Ellipse 33">
            <a:extLst>
              <a:ext uri="{FF2B5EF4-FFF2-40B4-BE49-F238E27FC236}">
                <a16:creationId xmlns:a16="http://schemas.microsoft.com/office/drawing/2014/main" id="{BE30163D-66EE-4404-865C-3FE7C7180E6B}"/>
              </a:ext>
            </a:extLst>
          </p:cNvPr>
          <p:cNvSpPr/>
          <p:nvPr userDrawn="1"/>
        </p:nvSpPr>
        <p:spPr>
          <a:xfrm>
            <a:off x="9156485" y="2777067"/>
            <a:ext cx="1033200" cy="1034736"/>
          </a:xfrm>
          <a:prstGeom prst="ellipse">
            <a:avLst/>
          </a:prstGeom>
          <a:gradFill>
            <a:gsLst>
              <a:gs pos="0">
                <a:srgbClr val="BDBE98"/>
              </a:gs>
              <a:gs pos="100000">
                <a:srgbClr val="7D82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8" name="Espace réservé du texte 25"/>
          <p:cNvSpPr>
            <a:spLocks noGrp="1"/>
          </p:cNvSpPr>
          <p:nvPr>
            <p:ph type="body" sz="quarter" idx="16" hasCustomPrompt="1"/>
          </p:nvPr>
        </p:nvSpPr>
        <p:spPr>
          <a:xfrm>
            <a:off x="10977084" y="350510"/>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9" name="Espace réservé du texte 25"/>
          <p:cNvSpPr>
            <a:spLocks noGrp="1"/>
          </p:cNvSpPr>
          <p:nvPr>
            <p:ph type="body" sz="quarter" idx="26" hasCustomPrompt="1"/>
          </p:nvPr>
        </p:nvSpPr>
        <p:spPr>
          <a:xfrm>
            <a:off x="2289596" y="3026184"/>
            <a:ext cx="1977885"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0" name="Espace réservé du texte 25"/>
          <p:cNvSpPr>
            <a:spLocks noGrp="1"/>
          </p:cNvSpPr>
          <p:nvPr>
            <p:ph type="body" sz="quarter" idx="27" hasCustomPrompt="1"/>
          </p:nvPr>
        </p:nvSpPr>
        <p:spPr>
          <a:xfrm>
            <a:off x="4726372" y="3026184"/>
            <a:ext cx="1977885"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1" name="Espace réservé du texte 25"/>
          <p:cNvSpPr>
            <a:spLocks noGrp="1"/>
          </p:cNvSpPr>
          <p:nvPr>
            <p:ph type="body" sz="quarter" idx="28" hasCustomPrompt="1"/>
          </p:nvPr>
        </p:nvSpPr>
        <p:spPr>
          <a:xfrm>
            <a:off x="7079008" y="3026184"/>
            <a:ext cx="1702853"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2" name="Espace réservé du texte 25"/>
          <p:cNvSpPr>
            <a:spLocks noGrp="1"/>
          </p:cNvSpPr>
          <p:nvPr>
            <p:ph type="body" sz="quarter" idx="29" hasCustomPrompt="1"/>
          </p:nvPr>
        </p:nvSpPr>
        <p:spPr>
          <a:xfrm>
            <a:off x="9001107" y="3026184"/>
            <a:ext cx="1379648"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3" name="Espace réservé du texte 53"/>
          <p:cNvSpPr>
            <a:spLocks noGrp="1"/>
          </p:cNvSpPr>
          <p:nvPr>
            <p:ph type="body" sz="quarter" idx="49"/>
          </p:nvPr>
        </p:nvSpPr>
        <p:spPr>
          <a:xfrm>
            <a:off x="2349091"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25"/>
          <p:cNvSpPr>
            <a:spLocks noGrp="1"/>
          </p:cNvSpPr>
          <p:nvPr>
            <p:ph type="body" sz="quarter" idx="13" hasCustomPrompt="1"/>
          </p:nvPr>
        </p:nvSpPr>
        <p:spPr>
          <a:xfrm>
            <a:off x="4011933" y="1698985"/>
            <a:ext cx="3936831" cy="313234"/>
          </a:xfrm>
          <a:prstGeom prst="rect">
            <a:avLst/>
          </a:prstGeom>
          <a:noFill/>
        </p:spPr>
        <p:txBody>
          <a:bodyPr/>
          <a:lstStyle>
            <a:lvl1pPr marL="0" indent="0" algn="ctr">
              <a:buNone/>
              <a:defRPr sz="1500" b="1">
                <a:solidFill>
                  <a:srgbClr val="004A9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5" name="Espace réservé du texte 53"/>
          <p:cNvSpPr>
            <a:spLocks noGrp="1"/>
          </p:cNvSpPr>
          <p:nvPr>
            <p:ph type="body" sz="quarter" idx="50"/>
          </p:nvPr>
        </p:nvSpPr>
        <p:spPr>
          <a:xfrm>
            <a:off x="4815354"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6" name="Espace réservé du texte 53"/>
          <p:cNvSpPr>
            <a:spLocks noGrp="1"/>
          </p:cNvSpPr>
          <p:nvPr>
            <p:ph type="body" sz="quarter" idx="51"/>
          </p:nvPr>
        </p:nvSpPr>
        <p:spPr>
          <a:xfrm>
            <a:off x="7019315"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7" name="Espace réservé du texte 53"/>
          <p:cNvSpPr>
            <a:spLocks noGrp="1"/>
          </p:cNvSpPr>
          <p:nvPr>
            <p:ph type="body" sz="quarter" idx="52"/>
          </p:nvPr>
        </p:nvSpPr>
        <p:spPr>
          <a:xfrm>
            <a:off x="8824683"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0" name="Image 29">
            <a:extLst>
              <a:ext uri="{FF2B5EF4-FFF2-40B4-BE49-F238E27FC236}">
                <a16:creationId xmlns:a16="http://schemas.microsoft.com/office/drawing/2014/main" id="{4BF89050-0974-48DC-AFA5-BCD80385248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398855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part 9 2 chiffres/pictos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9" name="Ellipse 28">
            <a:extLst>
              <a:ext uri="{FF2B5EF4-FFF2-40B4-BE49-F238E27FC236}">
                <a16:creationId xmlns:a16="http://schemas.microsoft.com/office/drawing/2014/main" id="{D53355C4-0EC6-40A1-BD2F-9FA953B252D9}"/>
              </a:ext>
            </a:extLst>
          </p:cNvPr>
          <p:cNvSpPr/>
          <p:nvPr userDrawn="1"/>
        </p:nvSpPr>
        <p:spPr>
          <a:xfrm>
            <a:off x="10305701" y="-120916"/>
            <a:ext cx="896400" cy="894814"/>
          </a:xfrm>
          <a:prstGeom prst="ellipse">
            <a:avLst/>
          </a:prstGeom>
          <a:gradFill>
            <a:gsLst>
              <a:gs pos="0">
                <a:srgbClr val="209BD8"/>
              </a:gs>
              <a:gs pos="100000">
                <a:srgbClr val="004A9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0" name="Ellipse 29">
            <a:extLst>
              <a:ext uri="{FF2B5EF4-FFF2-40B4-BE49-F238E27FC236}">
                <a16:creationId xmlns:a16="http://schemas.microsoft.com/office/drawing/2014/main" id="{C5F26A7E-0B87-4B26-9C73-241FB8C056B3}"/>
              </a:ext>
            </a:extLst>
          </p:cNvPr>
          <p:cNvSpPr/>
          <p:nvPr userDrawn="1"/>
        </p:nvSpPr>
        <p:spPr>
          <a:xfrm>
            <a:off x="11052121" y="263047"/>
            <a:ext cx="439200" cy="439448"/>
          </a:xfrm>
          <a:prstGeom prst="ellipse">
            <a:avLst/>
          </a:prstGeom>
          <a:solidFill>
            <a:srgbClr val="209BD8">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Ellipse 26">
            <a:extLst>
              <a:ext uri="{FF2B5EF4-FFF2-40B4-BE49-F238E27FC236}">
                <a16:creationId xmlns:a16="http://schemas.microsoft.com/office/drawing/2014/main" id="{1E3882A0-F9D3-42BE-8EE1-529A338DFB86}"/>
              </a:ext>
            </a:extLst>
          </p:cNvPr>
          <p:cNvSpPr/>
          <p:nvPr userDrawn="1"/>
        </p:nvSpPr>
        <p:spPr>
          <a:xfrm>
            <a:off x="5417636" y="2001524"/>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8" name="Ellipse 27">
            <a:extLst>
              <a:ext uri="{FF2B5EF4-FFF2-40B4-BE49-F238E27FC236}">
                <a16:creationId xmlns:a16="http://schemas.microsoft.com/office/drawing/2014/main" id="{AB6B2174-B7E1-4DEC-9A7F-62455FDEE2C4}"/>
              </a:ext>
            </a:extLst>
          </p:cNvPr>
          <p:cNvSpPr/>
          <p:nvPr userDrawn="1"/>
        </p:nvSpPr>
        <p:spPr>
          <a:xfrm>
            <a:off x="5417636" y="3834431"/>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67841"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4" name="Espace réservé du texte 25"/>
          <p:cNvSpPr>
            <a:spLocks noGrp="1"/>
          </p:cNvSpPr>
          <p:nvPr>
            <p:ph type="body" sz="quarter" idx="16" hasCustomPrompt="1"/>
          </p:nvPr>
        </p:nvSpPr>
        <p:spPr>
          <a:xfrm>
            <a:off x="11052121" y="365125"/>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5" name="Espace réservé du texte 25"/>
          <p:cNvSpPr>
            <a:spLocks noGrp="1"/>
          </p:cNvSpPr>
          <p:nvPr>
            <p:ph type="body" sz="quarter" idx="23" hasCustomPrompt="1"/>
          </p:nvPr>
        </p:nvSpPr>
        <p:spPr>
          <a:xfrm>
            <a:off x="720799" y="215394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0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01- sous-titre</a:t>
            </a:r>
          </a:p>
        </p:txBody>
      </p:sp>
      <p:pic>
        <p:nvPicPr>
          <p:cNvPr id="18" name="Imag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02360" y="2153944"/>
            <a:ext cx="1442720" cy="1082040"/>
          </a:xfrm>
          <a:prstGeom prst="rect">
            <a:avLst/>
          </a:prstGeom>
        </p:spPr>
      </p:pic>
      <p:pic>
        <p:nvPicPr>
          <p:cNvPr id="20" name="Imag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02360" y="3986851"/>
            <a:ext cx="1442720" cy="1082040"/>
          </a:xfrm>
          <a:prstGeom prst="rect">
            <a:avLst/>
          </a:prstGeom>
        </p:spPr>
      </p:pic>
      <p:sp>
        <p:nvSpPr>
          <p:cNvPr id="21" name="Espace réservé du texte 25"/>
          <p:cNvSpPr>
            <a:spLocks noGrp="1"/>
          </p:cNvSpPr>
          <p:nvPr>
            <p:ph type="body" sz="quarter" idx="26" hasCustomPrompt="1"/>
          </p:nvPr>
        </p:nvSpPr>
        <p:spPr>
          <a:xfrm>
            <a:off x="7562791" y="215394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0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02- sous-titre</a:t>
            </a:r>
          </a:p>
        </p:txBody>
      </p:sp>
      <p:sp>
        <p:nvSpPr>
          <p:cNvPr id="24" name="Espace réservé du texte 53"/>
          <p:cNvSpPr>
            <a:spLocks noGrp="1"/>
          </p:cNvSpPr>
          <p:nvPr>
            <p:ph type="body" sz="quarter" idx="49"/>
          </p:nvPr>
        </p:nvSpPr>
        <p:spPr>
          <a:xfrm>
            <a:off x="720799" y="2552717"/>
            <a:ext cx="3978372"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5" name="Espace réservé du texte 53"/>
          <p:cNvSpPr>
            <a:spLocks noGrp="1"/>
          </p:cNvSpPr>
          <p:nvPr>
            <p:ph type="body" sz="quarter" idx="50"/>
          </p:nvPr>
        </p:nvSpPr>
        <p:spPr>
          <a:xfrm>
            <a:off x="7562791" y="2552717"/>
            <a:ext cx="3978372"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3"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26" name="Image 25">
            <a:extLst>
              <a:ext uri="{FF2B5EF4-FFF2-40B4-BE49-F238E27FC236}">
                <a16:creationId xmlns:a16="http://schemas.microsoft.com/office/drawing/2014/main" id="{5E8C0DD5-D403-4458-8E20-97D53FA7474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68587269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part 9 4 étap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40" name="Ellipse 39">
            <a:extLst>
              <a:ext uri="{FF2B5EF4-FFF2-40B4-BE49-F238E27FC236}">
                <a16:creationId xmlns:a16="http://schemas.microsoft.com/office/drawing/2014/main" id="{8FF600F2-16A4-4D92-B574-4C309739FE4B}"/>
              </a:ext>
            </a:extLst>
          </p:cNvPr>
          <p:cNvSpPr/>
          <p:nvPr userDrawn="1"/>
        </p:nvSpPr>
        <p:spPr>
          <a:xfrm>
            <a:off x="10305701" y="-120916"/>
            <a:ext cx="896400" cy="894814"/>
          </a:xfrm>
          <a:prstGeom prst="ellipse">
            <a:avLst/>
          </a:prstGeom>
          <a:gradFill>
            <a:gsLst>
              <a:gs pos="0">
                <a:srgbClr val="209BD8"/>
              </a:gs>
              <a:gs pos="100000">
                <a:srgbClr val="004A9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5" name="Ellipse 44">
            <a:extLst>
              <a:ext uri="{FF2B5EF4-FFF2-40B4-BE49-F238E27FC236}">
                <a16:creationId xmlns:a16="http://schemas.microsoft.com/office/drawing/2014/main" id="{4AC364DF-8738-482B-B7E5-AD1996DE627B}"/>
              </a:ext>
            </a:extLst>
          </p:cNvPr>
          <p:cNvSpPr/>
          <p:nvPr userDrawn="1"/>
        </p:nvSpPr>
        <p:spPr>
          <a:xfrm>
            <a:off x="11052121" y="263047"/>
            <a:ext cx="439200" cy="439448"/>
          </a:xfrm>
          <a:prstGeom prst="ellipse">
            <a:avLst/>
          </a:prstGeom>
          <a:solidFill>
            <a:srgbClr val="209BD8">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planning</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4" name="Espace réservé du texte 25"/>
          <p:cNvSpPr>
            <a:spLocks noGrp="1"/>
          </p:cNvSpPr>
          <p:nvPr>
            <p:ph type="body" sz="quarter" idx="16" hasCustomPrompt="1"/>
          </p:nvPr>
        </p:nvSpPr>
        <p:spPr>
          <a:xfrm>
            <a:off x="11009168" y="350510"/>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5" name="Ellipse 14"/>
          <p:cNvSpPr/>
          <p:nvPr userDrawn="1"/>
        </p:nvSpPr>
        <p:spPr>
          <a:xfrm>
            <a:off x="2804306" y="1710468"/>
            <a:ext cx="759600" cy="759121"/>
          </a:xfrm>
          <a:prstGeom prst="ellipse">
            <a:avLst/>
          </a:prstGeom>
          <a:noFill/>
          <a:ln w="76200">
            <a:gradFill>
              <a:gsLst>
                <a:gs pos="0">
                  <a:srgbClr val="ED6C4D"/>
                </a:gs>
                <a:gs pos="100000">
                  <a:srgbClr val="FAB6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6" name="Ellipse 15"/>
          <p:cNvSpPr/>
          <p:nvPr userDrawn="1"/>
        </p:nvSpPr>
        <p:spPr>
          <a:xfrm>
            <a:off x="1749777" y="1857871"/>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Ellipse 16"/>
          <p:cNvSpPr/>
          <p:nvPr userDrawn="1"/>
        </p:nvSpPr>
        <p:spPr>
          <a:xfrm>
            <a:off x="2804306" y="2814876"/>
            <a:ext cx="759600" cy="759121"/>
          </a:xfrm>
          <a:prstGeom prst="ellipse">
            <a:avLst/>
          </a:prstGeom>
          <a:noFill/>
          <a:ln w="76200">
            <a:gradFill>
              <a:gsLst>
                <a:gs pos="0">
                  <a:srgbClr val="7D8273"/>
                </a:gs>
                <a:gs pos="100000">
                  <a:srgbClr val="BDBE98"/>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p:cNvSpPr/>
          <p:nvPr userDrawn="1"/>
        </p:nvSpPr>
        <p:spPr>
          <a:xfrm>
            <a:off x="1749777" y="2962277"/>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9" name="Ellipse 18"/>
          <p:cNvSpPr/>
          <p:nvPr userDrawn="1"/>
        </p:nvSpPr>
        <p:spPr>
          <a:xfrm>
            <a:off x="2659928" y="3913336"/>
            <a:ext cx="759600" cy="759121"/>
          </a:xfrm>
          <a:prstGeom prst="ellipse">
            <a:avLst/>
          </a:prstGeom>
          <a:noFill/>
          <a:ln w="76200">
            <a:gradFill>
              <a:gsLst>
                <a:gs pos="0">
                  <a:srgbClr val="00ABA0"/>
                </a:gs>
                <a:gs pos="100000">
                  <a:srgbClr val="A0D4D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0" name="Ellipse 19"/>
          <p:cNvSpPr/>
          <p:nvPr userDrawn="1"/>
        </p:nvSpPr>
        <p:spPr>
          <a:xfrm>
            <a:off x="1749777" y="4060737"/>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1" name="Ellipse 20"/>
          <p:cNvSpPr/>
          <p:nvPr userDrawn="1"/>
        </p:nvSpPr>
        <p:spPr>
          <a:xfrm>
            <a:off x="2804306" y="5016980"/>
            <a:ext cx="759600" cy="759121"/>
          </a:xfrm>
          <a:prstGeom prst="ellipse">
            <a:avLst/>
          </a:prstGeom>
          <a:noFill/>
          <a:ln w="76200">
            <a:gradFill>
              <a:gsLst>
                <a:gs pos="0">
                  <a:srgbClr val="98C21D"/>
                </a:gs>
                <a:gs pos="100000">
                  <a:srgbClr val="E1E15A"/>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llipse 21"/>
          <p:cNvSpPr/>
          <p:nvPr userDrawn="1"/>
        </p:nvSpPr>
        <p:spPr>
          <a:xfrm>
            <a:off x="1749777" y="5164381"/>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space réservé du texte 25"/>
          <p:cNvSpPr>
            <a:spLocks noGrp="1"/>
          </p:cNvSpPr>
          <p:nvPr>
            <p:ph type="body" sz="quarter" idx="17" hasCustomPrompt="1"/>
          </p:nvPr>
        </p:nvSpPr>
        <p:spPr>
          <a:xfrm>
            <a:off x="2861231" y="1894054"/>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a:t>
            </a:r>
          </a:p>
        </p:txBody>
      </p:sp>
      <p:sp>
        <p:nvSpPr>
          <p:cNvPr id="24" name="Espace réservé du texte 25"/>
          <p:cNvSpPr>
            <a:spLocks noGrp="1"/>
          </p:cNvSpPr>
          <p:nvPr>
            <p:ph type="body" sz="quarter" idx="18" hasCustomPrompt="1"/>
          </p:nvPr>
        </p:nvSpPr>
        <p:spPr>
          <a:xfrm>
            <a:off x="2861231" y="2979344"/>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2</a:t>
            </a:r>
          </a:p>
        </p:txBody>
      </p:sp>
      <p:sp>
        <p:nvSpPr>
          <p:cNvPr id="25" name="Espace réservé du texte 25"/>
          <p:cNvSpPr>
            <a:spLocks noGrp="1"/>
          </p:cNvSpPr>
          <p:nvPr>
            <p:ph type="body" sz="quarter" idx="19" hasCustomPrompt="1"/>
          </p:nvPr>
        </p:nvSpPr>
        <p:spPr>
          <a:xfrm>
            <a:off x="3005609" y="4080085"/>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3</a:t>
            </a:r>
          </a:p>
        </p:txBody>
      </p:sp>
      <p:sp>
        <p:nvSpPr>
          <p:cNvPr id="26" name="Espace réservé du texte 25"/>
          <p:cNvSpPr>
            <a:spLocks noGrp="1"/>
          </p:cNvSpPr>
          <p:nvPr>
            <p:ph type="body" sz="quarter" idx="20" hasCustomPrompt="1"/>
          </p:nvPr>
        </p:nvSpPr>
        <p:spPr>
          <a:xfrm>
            <a:off x="2861231" y="5209936"/>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a:t>
            </a:r>
          </a:p>
        </p:txBody>
      </p:sp>
      <p:sp>
        <p:nvSpPr>
          <p:cNvPr id="27" name="Espace réservé du texte 25"/>
          <p:cNvSpPr>
            <a:spLocks noGrp="1"/>
          </p:cNvSpPr>
          <p:nvPr>
            <p:ph type="body" sz="quarter" idx="21" hasCustomPrompt="1"/>
          </p:nvPr>
        </p:nvSpPr>
        <p:spPr>
          <a:xfrm>
            <a:off x="1749780" y="1929120"/>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29" name="Espace réservé du texte 25"/>
          <p:cNvSpPr>
            <a:spLocks noGrp="1"/>
          </p:cNvSpPr>
          <p:nvPr>
            <p:ph type="body" sz="quarter" idx="22" hasCustomPrompt="1"/>
          </p:nvPr>
        </p:nvSpPr>
        <p:spPr>
          <a:xfrm>
            <a:off x="1749780" y="3029461"/>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0" name="Espace réservé du texte 25"/>
          <p:cNvSpPr>
            <a:spLocks noGrp="1"/>
          </p:cNvSpPr>
          <p:nvPr>
            <p:ph type="body" sz="quarter" idx="23" hasCustomPrompt="1"/>
          </p:nvPr>
        </p:nvSpPr>
        <p:spPr>
          <a:xfrm>
            <a:off x="1749780" y="4133105"/>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1" name="Espace réservé du texte 25"/>
          <p:cNvSpPr>
            <a:spLocks noGrp="1"/>
          </p:cNvSpPr>
          <p:nvPr>
            <p:ph type="body" sz="quarter" idx="24" hasCustomPrompt="1"/>
          </p:nvPr>
        </p:nvSpPr>
        <p:spPr>
          <a:xfrm>
            <a:off x="1749780" y="5236749"/>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2" name="Espace réservé du texte 25"/>
          <p:cNvSpPr>
            <a:spLocks noGrp="1"/>
          </p:cNvSpPr>
          <p:nvPr>
            <p:ph type="body" sz="quarter" idx="26" hasCustomPrompt="1"/>
          </p:nvPr>
        </p:nvSpPr>
        <p:spPr>
          <a:xfrm>
            <a:off x="4251911" y="1778738"/>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ED6C4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1</a:t>
            </a:r>
          </a:p>
        </p:txBody>
      </p:sp>
      <p:sp>
        <p:nvSpPr>
          <p:cNvPr id="34" name="Espace réservé du texte 25"/>
          <p:cNvSpPr>
            <a:spLocks noGrp="1"/>
          </p:cNvSpPr>
          <p:nvPr>
            <p:ph type="body" sz="quarter" idx="28" hasCustomPrompt="1"/>
          </p:nvPr>
        </p:nvSpPr>
        <p:spPr>
          <a:xfrm>
            <a:off x="4251911" y="282500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7D827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2</a:t>
            </a:r>
          </a:p>
        </p:txBody>
      </p:sp>
      <p:sp>
        <p:nvSpPr>
          <p:cNvPr id="36" name="Espace réservé du texte 25"/>
          <p:cNvSpPr>
            <a:spLocks noGrp="1"/>
          </p:cNvSpPr>
          <p:nvPr>
            <p:ph type="body" sz="quarter" idx="30" hasCustomPrompt="1"/>
          </p:nvPr>
        </p:nvSpPr>
        <p:spPr>
          <a:xfrm>
            <a:off x="4251911" y="3935759"/>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00ABA0"/>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3</a:t>
            </a:r>
          </a:p>
        </p:txBody>
      </p:sp>
      <p:sp>
        <p:nvSpPr>
          <p:cNvPr id="38" name="Espace réservé du texte 25"/>
          <p:cNvSpPr>
            <a:spLocks noGrp="1"/>
          </p:cNvSpPr>
          <p:nvPr>
            <p:ph type="body" sz="quarter" idx="32" hasCustomPrompt="1"/>
          </p:nvPr>
        </p:nvSpPr>
        <p:spPr>
          <a:xfrm>
            <a:off x="4251911" y="5005413"/>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98C21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4</a:t>
            </a:r>
          </a:p>
        </p:txBody>
      </p:sp>
      <p:sp>
        <p:nvSpPr>
          <p:cNvPr id="41" name="Espace réservé du texte 53"/>
          <p:cNvSpPr>
            <a:spLocks noGrp="1"/>
          </p:cNvSpPr>
          <p:nvPr>
            <p:ph type="body" sz="quarter" idx="47"/>
          </p:nvPr>
        </p:nvSpPr>
        <p:spPr>
          <a:xfrm>
            <a:off x="4251907" y="2067390"/>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53"/>
          <p:cNvSpPr>
            <a:spLocks noGrp="1"/>
          </p:cNvSpPr>
          <p:nvPr>
            <p:ph type="body" sz="quarter" idx="48"/>
          </p:nvPr>
        </p:nvSpPr>
        <p:spPr>
          <a:xfrm>
            <a:off x="4251907" y="3113656"/>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3" name="Espace réservé du texte 53"/>
          <p:cNvSpPr>
            <a:spLocks noGrp="1"/>
          </p:cNvSpPr>
          <p:nvPr>
            <p:ph type="body" sz="quarter" idx="49"/>
          </p:nvPr>
        </p:nvSpPr>
        <p:spPr>
          <a:xfrm>
            <a:off x="4251907" y="4224411"/>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4" name="Espace réservé du texte 53"/>
          <p:cNvSpPr>
            <a:spLocks noGrp="1"/>
          </p:cNvSpPr>
          <p:nvPr>
            <p:ph type="body" sz="quarter" idx="50"/>
          </p:nvPr>
        </p:nvSpPr>
        <p:spPr>
          <a:xfrm>
            <a:off x="4251907" y="5294065"/>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5"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3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9" name="Image 38">
            <a:extLst>
              <a:ext uri="{FF2B5EF4-FFF2-40B4-BE49-F238E27FC236}">
                <a16:creationId xmlns:a16="http://schemas.microsoft.com/office/drawing/2014/main" id="{B41F6E78-F523-44DC-9DDC-AEBCECE766D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8593546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part 9 7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70" name="Ellipse 69">
            <a:extLst>
              <a:ext uri="{FF2B5EF4-FFF2-40B4-BE49-F238E27FC236}">
                <a16:creationId xmlns:a16="http://schemas.microsoft.com/office/drawing/2014/main" id="{B7C03B97-CC9F-4091-ABA2-A4213D4916FD}"/>
              </a:ext>
            </a:extLst>
          </p:cNvPr>
          <p:cNvSpPr/>
          <p:nvPr userDrawn="1"/>
        </p:nvSpPr>
        <p:spPr>
          <a:xfrm>
            <a:off x="10305701" y="-120916"/>
            <a:ext cx="896400" cy="894814"/>
          </a:xfrm>
          <a:prstGeom prst="ellipse">
            <a:avLst/>
          </a:prstGeom>
          <a:gradFill>
            <a:gsLst>
              <a:gs pos="0">
                <a:srgbClr val="209BD8"/>
              </a:gs>
              <a:gs pos="100000">
                <a:srgbClr val="004A9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1" name="Ellipse 70">
            <a:extLst>
              <a:ext uri="{FF2B5EF4-FFF2-40B4-BE49-F238E27FC236}">
                <a16:creationId xmlns:a16="http://schemas.microsoft.com/office/drawing/2014/main" id="{9839C7D3-6025-4E67-9A5F-5718EE0C54E8}"/>
              </a:ext>
            </a:extLst>
          </p:cNvPr>
          <p:cNvSpPr/>
          <p:nvPr userDrawn="1"/>
        </p:nvSpPr>
        <p:spPr>
          <a:xfrm>
            <a:off x="11052121" y="263047"/>
            <a:ext cx="439200" cy="439448"/>
          </a:xfrm>
          <a:prstGeom prst="ellipse">
            <a:avLst/>
          </a:prstGeom>
          <a:solidFill>
            <a:srgbClr val="209BD8">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20" name="Image 1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47076" y="6223106"/>
            <a:ext cx="1684301" cy="631614"/>
          </a:xfrm>
          <a:prstGeom prst="rect">
            <a:avLst/>
          </a:prstGeom>
        </p:spPr>
      </p:pic>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25" name="Espace réservé du texte 25"/>
          <p:cNvSpPr>
            <a:spLocks noGrp="1"/>
          </p:cNvSpPr>
          <p:nvPr>
            <p:ph type="body" sz="quarter" idx="16" hasCustomPrompt="1"/>
          </p:nvPr>
        </p:nvSpPr>
        <p:spPr>
          <a:xfrm>
            <a:off x="11020038" y="372371"/>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cxnSp>
        <p:nvCxnSpPr>
          <p:cNvPr id="26" name="Connecteur droit 25"/>
          <p:cNvCxnSpPr/>
          <p:nvPr userDrawn="1"/>
        </p:nvCxnSpPr>
        <p:spPr>
          <a:xfrm>
            <a:off x="4614880" y="2251075"/>
            <a:ext cx="2839" cy="507283"/>
          </a:xfrm>
          <a:prstGeom prst="line">
            <a:avLst/>
          </a:prstGeom>
          <a:ln>
            <a:solidFill>
              <a:srgbClr val="209BD8"/>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7674990" y="2251075"/>
            <a:ext cx="2839" cy="507283"/>
          </a:xfrm>
          <a:prstGeom prst="line">
            <a:avLst/>
          </a:prstGeom>
          <a:ln>
            <a:solidFill>
              <a:srgbClr val="209BD8"/>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3075071" y="4511559"/>
            <a:ext cx="2839" cy="507283"/>
          </a:xfrm>
          <a:prstGeom prst="line">
            <a:avLst/>
          </a:prstGeom>
          <a:ln>
            <a:solidFill>
              <a:srgbClr val="209BD8"/>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6116962" y="4511559"/>
            <a:ext cx="2839" cy="507283"/>
          </a:xfrm>
          <a:prstGeom prst="line">
            <a:avLst/>
          </a:prstGeom>
          <a:ln>
            <a:solidFill>
              <a:srgbClr val="209BD8"/>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9217445" y="4511559"/>
            <a:ext cx="2839" cy="507283"/>
          </a:xfrm>
          <a:prstGeom prst="line">
            <a:avLst/>
          </a:prstGeom>
          <a:ln>
            <a:solidFill>
              <a:srgbClr val="209BD8"/>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914815" y="1133565"/>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964651" y="1133565"/>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2364732" y="518482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5414564" y="518482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8507104" y="518482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grpSp>
        <p:nvGrpSpPr>
          <p:cNvPr id="2" name="Groupe 1"/>
          <p:cNvGrpSpPr/>
          <p:nvPr userDrawn="1"/>
        </p:nvGrpSpPr>
        <p:grpSpPr>
          <a:xfrm>
            <a:off x="947793" y="2862840"/>
            <a:ext cx="10440000" cy="1548000"/>
            <a:chOff x="551416" y="2960114"/>
            <a:chExt cx="8138228" cy="1271149"/>
          </a:xfrm>
        </p:grpSpPr>
        <p:sp>
          <p:nvSpPr>
            <p:cNvPr id="53" name="Shape 738"/>
            <p:cNvSpPr/>
            <p:nvPr userDrawn="1"/>
          </p:nvSpPr>
          <p:spPr>
            <a:xfrm rot="10800000" flipH="1">
              <a:off x="6278855"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grpSp>
          <p:nvGrpSpPr>
            <p:cNvPr id="6" name="Grouper 5"/>
            <p:cNvGrpSpPr/>
            <p:nvPr userDrawn="1"/>
          </p:nvGrpSpPr>
          <p:grpSpPr>
            <a:xfrm>
              <a:off x="551416" y="2960114"/>
              <a:ext cx="5829718" cy="1271146"/>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3"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209BD8"/>
                  </a:gs>
                  <a:gs pos="100000">
                    <a:srgbClr val="004A93"/>
                  </a:gs>
                </a:gsLst>
                <a:lin ang="5400000" scaled="1"/>
              </a:gradFill>
              <a:ln w="12700">
                <a:noFill/>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209BD8"/>
                  </a:gs>
                  <a:gs pos="100000">
                    <a:srgbClr val="004A93"/>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209BD8"/>
                  </a:gs>
                  <a:gs pos="100000">
                    <a:srgbClr val="004A93"/>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209BD8"/>
                  </a:gs>
                  <a:gs pos="100000">
                    <a:srgbClr val="004A93"/>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209BD8"/>
                  </a:gs>
                  <a:gs pos="100000">
                    <a:srgbClr val="004A93"/>
                  </a:gs>
                </a:gsLst>
                <a:lin ang="5400000" scaled="1"/>
              </a:gradFill>
              <a:ln w="12700">
                <a:miter lim="400000"/>
              </a:ln>
            </p:spPr>
            <p:txBody>
              <a:bodyPr lIns="22860" rIns="22860" anchor="ctr"/>
              <a:lstStyle/>
              <a:p>
                <a:pPr algn="ctr">
                  <a:lnSpc>
                    <a:spcPct val="100000"/>
                  </a:lnSpc>
                  <a:defRPr sz="3000"/>
                </a:pPr>
                <a:endParaRPr sz="1500"/>
              </a:p>
            </p:txBody>
          </p:sp>
        </p:grpSp>
        <p:sp>
          <p:nvSpPr>
            <p:cNvPr id="54" name="Shape 739"/>
            <p:cNvSpPr/>
            <p:nvPr userDrawn="1"/>
          </p:nvSpPr>
          <p:spPr>
            <a:xfrm>
              <a:off x="7418502"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60" name="Shape 743"/>
            <p:cNvSpPr/>
            <p:nvPr userDrawn="1"/>
          </p:nvSpPr>
          <p:spPr>
            <a:xfrm>
              <a:off x="6278855"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209BD8"/>
                </a:gs>
                <a:gs pos="100000">
                  <a:srgbClr val="004A93"/>
                </a:gs>
              </a:gsLst>
              <a:lin ang="5400000" scaled="1"/>
            </a:gradFill>
            <a:ln w="12700">
              <a:miter lim="400000"/>
            </a:ln>
          </p:spPr>
          <p:txBody>
            <a:bodyPr lIns="22860" rIns="22860" anchor="ctr"/>
            <a:lstStyle/>
            <a:p>
              <a:pPr algn="ctr">
                <a:lnSpc>
                  <a:spcPct val="100000"/>
                </a:lnSpc>
                <a:defRPr sz="3000"/>
              </a:pPr>
              <a:endParaRPr sz="1500"/>
            </a:p>
          </p:txBody>
        </p:sp>
        <p:sp>
          <p:nvSpPr>
            <p:cNvPr id="61" name="Shape 744"/>
            <p:cNvSpPr/>
            <p:nvPr userDrawn="1"/>
          </p:nvSpPr>
          <p:spPr>
            <a:xfrm rot="10800000" flipH="1">
              <a:off x="7418502"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209BD8"/>
                </a:gs>
                <a:gs pos="100000">
                  <a:srgbClr val="004A93"/>
                </a:gs>
              </a:gsLst>
              <a:lin ang="5400000" scaled="1"/>
            </a:gradFill>
            <a:ln w="12700">
              <a:miter lim="400000"/>
            </a:ln>
          </p:spPr>
          <p:txBody>
            <a:bodyPr lIns="22860" rIns="22860" anchor="ctr"/>
            <a:lstStyle/>
            <a:p>
              <a:pPr algn="ctr">
                <a:lnSpc>
                  <a:spcPct val="100000"/>
                </a:lnSpc>
                <a:defRPr sz="3000"/>
              </a:pPr>
              <a:endParaRPr sz="1500"/>
            </a:p>
          </p:txBody>
        </p:sp>
      </p:grpSp>
      <p:sp>
        <p:nvSpPr>
          <p:cNvPr id="62" name="Espace réservé du texte 25"/>
          <p:cNvSpPr>
            <a:spLocks noGrp="1"/>
          </p:cNvSpPr>
          <p:nvPr>
            <p:ph type="body" sz="quarter" idx="52" hasCustomPrompt="1"/>
          </p:nvPr>
        </p:nvSpPr>
        <p:spPr>
          <a:xfrm>
            <a:off x="10240391" y="3291083"/>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3" name="Espace réservé du texte 42"/>
          <p:cNvSpPr>
            <a:spLocks noGrp="1"/>
          </p:cNvSpPr>
          <p:nvPr>
            <p:ph type="body" sz="quarter" idx="53" hasCustomPrompt="1"/>
          </p:nvPr>
        </p:nvSpPr>
        <p:spPr>
          <a:xfrm>
            <a:off x="10131203" y="3695235"/>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64" name="Espace réservé du texte 25"/>
          <p:cNvSpPr>
            <a:spLocks noGrp="1"/>
          </p:cNvSpPr>
          <p:nvPr>
            <p:ph type="body" sz="quarter" idx="54" hasCustomPrompt="1"/>
          </p:nvPr>
        </p:nvSpPr>
        <p:spPr>
          <a:xfrm>
            <a:off x="1195054" y="3279311"/>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5" name="Espace réservé du texte 42"/>
          <p:cNvSpPr>
            <a:spLocks noGrp="1"/>
          </p:cNvSpPr>
          <p:nvPr>
            <p:ph type="body" sz="quarter" idx="55" hasCustomPrompt="1"/>
          </p:nvPr>
        </p:nvSpPr>
        <p:spPr>
          <a:xfrm>
            <a:off x="1085862" y="3683467"/>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cxnSp>
        <p:nvCxnSpPr>
          <p:cNvPr id="66" name="Connecteur droit 65"/>
          <p:cNvCxnSpPr/>
          <p:nvPr userDrawn="1"/>
        </p:nvCxnSpPr>
        <p:spPr>
          <a:xfrm>
            <a:off x="1597710" y="2251075"/>
            <a:ext cx="2839" cy="507283"/>
          </a:xfrm>
          <a:prstGeom prst="line">
            <a:avLst/>
          </a:prstGeom>
          <a:ln>
            <a:solidFill>
              <a:srgbClr val="209BD8"/>
            </a:solidFill>
          </a:ln>
        </p:spPr>
        <p:style>
          <a:lnRef idx="1">
            <a:schemeClr val="accent1"/>
          </a:lnRef>
          <a:fillRef idx="0">
            <a:schemeClr val="accent1"/>
          </a:fillRef>
          <a:effectRef idx="0">
            <a:schemeClr val="accent1"/>
          </a:effectRef>
          <a:fontRef idx="minor">
            <a:schemeClr val="tx1"/>
          </a:fontRef>
        </p:style>
      </p:cxnSp>
      <p:sp>
        <p:nvSpPr>
          <p:cNvPr id="67" name="Espace réservé du texte 53"/>
          <p:cNvSpPr>
            <a:spLocks noGrp="1"/>
          </p:cNvSpPr>
          <p:nvPr>
            <p:ph type="body" sz="quarter" idx="56"/>
          </p:nvPr>
        </p:nvSpPr>
        <p:spPr>
          <a:xfrm>
            <a:off x="897647" y="1133565"/>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cxnSp>
        <p:nvCxnSpPr>
          <p:cNvPr id="68" name="Connecteur droit 67"/>
          <p:cNvCxnSpPr/>
          <p:nvPr userDrawn="1"/>
        </p:nvCxnSpPr>
        <p:spPr>
          <a:xfrm>
            <a:off x="10770330" y="2251075"/>
            <a:ext cx="2839" cy="507283"/>
          </a:xfrm>
          <a:prstGeom prst="line">
            <a:avLst/>
          </a:prstGeom>
          <a:ln>
            <a:solidFill>
              <a:srgbClr val="209BD8"/>
            </a:solidFill>
          </a:ln>
        </p:spPr>
        <p:style>
          <a:lnRef idx="1">
            <a:schemeClr val="accent1"/>
          </a:lnRef>
          <a:fillRef idx="0">
            <a:schemeClr val="accent1"/>
          </a:fillRef>
          <a:effectRef idx="0">
            <a:schemeClr val="accent1"/>
          </a:effectRef>
          <a:fontRef idx="minor">
            <a:schemeClr val="tx1"/>
          </a:fontRef>
        </p:style>
      </p:cxnSp>
      <p:sp>
        <p:nvSpPr>
          <p:cNvPr id="69" name="Espace réservé du texte 53"/>
          <p:cNvSpPr>
            <a:spLocks noGrp="1"/>
          </p:cNvSpPr>
          <p:nvPr>
            <p:ph type="body" sz="quarter" idx="57"/>
          </p:nvPr>
        </p:nvSpPr>
        <p:spPr>
          <a:xfrm>
            <a:off x="10070267" y="1133565"/>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Tree>
    <p:extLst>
      <p:ext uri="{BB962C8B-B14F-4D97-AF65-F5344CB8AC3E}">
        <p14:creationId xmlns:p14="http://schemas.microsoft.com/office/powerpoint/2010/main" val="20793282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part 9 6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5" name="Ellipse 64">
            <a:extLst>
              <a:ext uri="{FF2B5EF4-FFF2-40B4-BE49-F238E27FC236}">
                <a16:creationId xmlns:a16="http://schemas.microsoft.com/office/drawing/2014/main" id="{C356D8FE-FB66-4B37-9A31-8D52398777C3}"/>
              </a:ext>
            </a:extLst>
          </p:cNvPr>
          <p:cNvSpPr/>
          <p:nvPr userDrawn="1"/>
        </p:nvSpPr>
        <p:spPr>
          <a:xfrm>
            <a:off x="10305701" y="-120916"/>
            <a:ext cx="896400" cy="894814"/>
          </a:xfrm>
          <a:prstGeom prst="ellipse">
            <a:avLst/>
          </a:prstGeom>
          <a:gradFill>
            <a:gsLst>
              <a:gs pos="0">
                <a:srgbClr val="209BD8"/>
              </a:gs>
              <a:gs pos="100000">
                <a:srgbClr val="004A9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6" name="Ellipse 65">
            <a:extLst>
              <a:ext uri="{FF2B5EF4-FFF2-40B4-BE49-F238E27FC236}">
                <a16:creationId xmlns:a16="http://schemas.microsoft.com/office/drawing/2014/main" id="{870BE7FA-0D38-42F3-98AA-12D846AD9CA4}"/>
              </a:ext>
            </a:extLst>
          </p:cNvPr>
          <p:cNvSpPr/>
          <p:nvPr userDrawn="1"/>
        </p:nvSpPr>
        <p:spPr>
          <a:xfrm>
            <a:off x="11052121" y="263047"/>
            <a:ext cx="439200" cy="439448"/>
          </a:xfrm>
          <a:prstGeom prst="ellipse">
            <a:avLst/>
          </a:prstGeom>
          <a:solidFill>
            <a:srgbClr val="209BD8">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25" name="Espace réservé du texte 25"/>
          <p:cNvSpPr>
            <a:spLocks noGrp="1"/>
          </p:cNvSpPr>
          <p:nvPr>
            <p:ph type="body" sz="quarter" idx="16" hasCustomPrompt="1"/>
          </p:nvPr>
        </p:nvSpPr>
        <p:spPr>
          <a:xfrm>
            <a:off x="11035040" y="372022"/>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cxnSp>
        <p:nvCxnSpPr>
          <p:cNvPr id="26" name="Connecteur droit 25"/>
          <p:cNvCxnSpPr/>
          <p:nvPr userDrawn="1"/>
        </p:nvCxnSpPr>
        <p:spPr>
          <a:xfrm>
            <a:off x="3748345" y="2255290"/>
            <a:ext cx="2839" cy="507283"/>
          </a:xfrm>
          <a:prstGeom prst="line">
            <a:avLst/>
          </a:prstGeom>
          <a:ln>
            <a:solidFill>
              <a:srgbClr val="209BD8"/>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6808455" y="2255290"/>
            <a:ext cx="2839" cy="507283"/>
          </a:xfrm>
          <a:prstGeom prst="line">
            <a:avLst/>
          </a:prstGeom>
          <a:ln>
            <a:solidFill>
              <a:srgbClr val="209BD8"/>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2409008" y="4589355"/>
            <a:ext cx="2839" cy="507283"/>
          </a:xfrm>
          <a:prstGeom prst="line">
            <a:avLst/>
          </a:prstGeom>
          <a:ln>
            <a:solidFill>
              <a:srgbClr val="209BD8"/>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5340892" y="4589355"/>
            <a:ext cx="2839" cy="507283"/>
          </a:xfrm>
          <a:prstGeom prst="line">
            <a:avLst/>
          </a:prstGeom>
          <a:ln>
            <a:solidFill>
              <a:srgbClr val="209BD8"/>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8283556" y="4508301"/>
            <a:ext cx="2839" cy="507283"/>
          </a:xfrm>
          <a:prstGeom prst="line">
            <a:avLst/>
          </a:prstGeom>
          <a:ln>
            <a:solidFill>
              <a:srgbClr val="209BD8"/>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1829895" y="3196262"/>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1720707" y="3600414"/>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3221290" y="3196262"/>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3112098" y="3600414"/>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4743658" y="3196262"/>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4634466" y="3600414"/>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6240046" y="3196262"/>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6130854" y="3600414"/>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7779870" y="3196262"/>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7670678" y="3600414"/>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048280" y="1137780"/>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098116" y="1137780"/>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1897649" y="5181571"/>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4837474" y="5181571"/>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7573215" y="5181571"/>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grpSp>
        <p:nvGrpSpPr>
          <p:cNvPr id="2" name="Groupe 1"/>
          <p:cNvGrpSpPr/>
          <p:nvPr userDrawn="1"/>
        </p:nvGrpSpPr>
        <p:grpSpPr>
          <a:xfrm>
            <a:off x="1598116" y="2859579"/>
            <a:ext cx="9000000" cy="1548000"/>
            <a:chOff x="1691056" y="2960114"/>
            <a:chExt cx="6998588" cy="1271149"/>
          </a:xfrm>
        </p:grpSpPr>
        <p:sp>
          <p:nvSpPr>
            <p:cNvPr id="53" name="Shape 738"/>
            <p:cNvSpPr/>
            <p:nvPr userDrawn="1"/>
          </p:nvSpPr>
          <p:spPr>
            <a:xfrm rot="10800000" flipH="1">
              <a:off x="6278855"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grpSp>
          <p:nvGrpSpPr>
            <p:cNvPr id="6" name="Grouper 5"/>
            <p:cNvGrpSpPr/>
            <p:nvPr userDrawn="1"/>
          </p:nvGrpSpPr>
          <p:grpSpPr>
            <a:xfrm>
              <a:off x="1691056" y="2960114"/>
              <a:ext cx="4690077" cy="1271146"/>
              <a:chOff x="3525039" y="2117921"/>
              <a:chExt cx="6794505" cy="1841508"/>
            </a:xfrm>
          </p:grpSpPr>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3"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209BD8"/>
                  </a:gs>
                  <a:gs pos="100000">
                    <a:srgbClr val="004A93"/>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209BD8"/>
                  </a:gs>
                  <a:gs pos="100000">
                    <a:srgbClr val="004A93"/>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209BD8"/>
                  </a:gs>
                  <a:gs pos="100000">
                    <a:srgbClr val="004A93"/>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209BD8"/>
                  </a:gs>
                  <a:gs pos="100000">
                    <a:srgbClr val="004A93"/>
                  </a:gs>
                </a:gsLst>
                <a:lin ang="5400000" scaled="1"/>
              </a:gradFill>
              <a:ln w="12700">
                <a:miter lim="400000"/>
              </a:ln>
            </p:spPr>
            <p:txBody>
              <a:bodyPr lIns="22860" rIns="22860" anchor="ctr"/>
              <a:lstStyle/>
              <a:p>
                <a:pPr algn="ctr">
                  <a:lnSpc>
                    <a:spcPct val="100000"/>
                  </a:lnSpc>
                  <a:defRPr sz="3000"/>
                </a:pPr>
                <a:endParaRPr sz="1500"/>
              </a:p>
            </p:txBody>
          </p:sp>
        </p:grpSp>
        <p:sp>
          <p:nvSpPr>
            <p:cNvPr id="54" name="Shape 739"/>
            <p:cNvSpPr/>
            <p:nvPr userDrawn="1"/>
          </p:nvSpPr>
          <p:spPr>
            <a:xfrm>
              <a:off x="7418502"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60" name="Shape 743"/>
            <p:cNvSpPr/>
            <p:nvPr userDrawn="1"/>
          </p:nvSpPr>
          <p:spPr>
            <a:xfrm>
              <a:off x="6278855"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209BD8"/>
                </a:gs>
                <a:gs pos="100000">
                  <a:srgbClr val="004A93"/>
                </a:gs>
              </a:gsLst>
              <a:lin ang="5400000" scaled="1"/>
            </a:gradFill>
            <a:ln w="12700">
              <a:miter lim="400000"/>
            </a:ln>
          </p:spPr>
          <p:txBody>
            <a:bodyPr lIns="22860" rIns="22860" anchor="ctr"/>
            <a:lstStyle/>
            <a:p>
              <a:pPr algn="ctr">
                <a:lnSpc>
                  <a:spcPct val="100000"/>
                </a:lnSpc>
                <a:defRPr sz="3000"/>
              </a:pPr>
              <a:endParaRPr sz="1500"/>
            </a:p>
          </p:txBody>
        </p:sp>
        <p:sp>
          <p:nvSpPr>
            <p:cNvPr id="61" name="Shape 744"/>
            <p:cNvSpPr/>
            <p:nvPr userDrawn="1"/>
          </p:nvSpPr>
          <p:spPr>
            <a:xfrm rot="10800000" flipH="1">
              <a:off x="7418502"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209BD8"/>
                </a:gs>
                <a:gs pos="100000">
                  <a:srgbClr val="004A93"/>
                </a:gs>
              </a:gsLst>
              <a:lin ang="5400000" scaled="1"/>
            </a:gradFill>
            <a:ln w="12700">
              <a:miter lim="400000"/>
            </a:ln>
          </p:spPr>
          <p:txBody>
            <a:bodyPr lIns="22860" rIns="22860" anchor="ctr"/>
            <a:lstStyle/>
            <a:p>
              <a:pPr algn="ctr">
                <a:lnSpc>
                  <a:spcPct val="100000"/>
                </a:lnSpc>
                <a:defRPr sz="3000"/>
              </a:pPr>
              <a:endParaRPr sz="1500"/>
            </a:p>
          </p:txBody>
        </p:sp>
      </p:grpSp>
      <p:sp>
        <p:nvSpPr>
          <p:cNvPr id="62" name="Espace réservé du texte 25"/>
          <p:cNvSpPr>
            <a:spLocks noGrp="1"/>
          </p:cNvSpPr>
          <p:nvPr>
            <p:ph type="body" sz="quarter" idx="52" hasCustomPrompt="1"/>
          </p:nvPr>
        </p:nvSpPr>
        <p:spPr>
          <a:xfrm>
            <a:off x="9282715" y="3229430"/>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3" name="Espace réservé du texte 42"/>
          <p:cNvSpPr>
            <a:spLocks noGrp="1"/>
          </p:cNvSpPr>
          <p:nvPr>
            <p:ph type="body" sz="quarter" idx="53" hasCustomPrompt="1"/>
          </p:nvPr>
        </p:nvSpPr>
        <p:spPr>
          <a:xfrm>
            <a:off x="9173527" y="3633582"/>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cxnSp>
        <p:nvCxnSpPr>
          <p:cNvPr id="68" name="Connecteur droit 67"/>
          <p:cNvCxnSpPr/>
          <p:nvPr userDrawn="1"/>
        </p:nvCxnSpPr>
        <p:spPr>
          <a:xfrm>
            <a:off x="9903795" y="2255290"/>
            <a:ext cx="2839" cy="507283"/>
          </a:xfrm>
          <a:prstGeom prst="line">
            <a:avLst/>
          </a:prstGeom>
          <a:ln>
            <a:solidFill>
              <a:srgbClr val="209BD8"/>
            </a:solidFill>
          </a:ln>
        </p:spPr>
        <p:style>
          <a:lnRef idx="1">
            <a:schemeClr val="accent1"/>
          </a:lnRef>
          <a:fillRef idx="0">
            <a:schemeClr val="accent1"/>
          </a:fillRef>
          <a:effectRef idx="0">
            <a:schemeClr val="accent1"/>
          </a:effectRef>
          <a:fontRef idx="minor">
            <a:schemeClr val="tx1"/>
          </a:fontRef>
        </p:style>
      </p:cxnSp>
      <p:sp>
        <p:nvSpPr>
          <p:cNvPr id="69" name="Espace réservé du texte 53"/>
          <p:cNvSpPr>
            <a:spLocks noGrp="1"/>
          </p:cNvSpPr>
          <p:nvPr>
            <p:ph type="body" sz="quarter" idx="57"/>
          </p:nvPr>
        </p:nvSpPr>
        <p:spPr>
          <a:xfrm>
            <a:off x="9203732" y="1137780"/>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64" name="Image 63">
            <a:extLst>
              <a:ext uri="{FF2B5EF4-FFF2-40B4-BE49-F238E27FC236}">
                <a16:creationId xmlns:a16="http://schemas.microsoft.com/office/drawing/2014/main" id="{89D04C5C-8EDE-48C1-B146-AF8207DF0D2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8102958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part 9 5 dates ">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54" name="Ellipse 53">
            <a:extLst>
              <a:ext uri="{FF2B5EF4-FFF2-40B4-BE49-F238E27FC236}">
                <a16:creationId xmlns:a16="http://schemas.microsoft.com/office/drawing/2014/main" id="{A3ADE403-29B7-4845-A0A5-5353B966400D}"/>
              </a:ext>
            </a:extLst>
          </p:cNvPr>
          <p:cNvSpPr/>
          <p:nvPr userDrawn="1"/>
        </p:nvSpPr>
        <p:spPr>
          <a:xfrm>
            <a:off x="10305701" y="-120916"/>
            <a:ext cx="896400" cy="894814"/>
          </a:xfrm>
          <a:prstGeom prst="ellipse">
            <a:avLst/>
          </a:prstGeom>
          <a:gradFill>
            <a:gsLst>
              <a:gs pos="0">
                <a:srgbClr val="209BD8"/>
              </a:gs>
              <a:gs pos="100000">
                <a:srgbClr val="004A9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0" name="Ellipse 59">
            <a:extLst>
              <a:ext uri="{FF2B5EF4-FFF2-40B4-BE49-F238E27FC236}">
                <a16:creationId xmlns:a16="http://schemas.microsoft.com/office/drawing/2014/main" id="{EB6B6B4A-77F6-40CF-A6C0-EC59A39FBC42}"/>
              </a:ext>
            </a:extLst>
          </p:cNvPr>
          <p:cNvSpPr/>
          <p:nvPr userDrawn="1"/>
        </p:nvSpPr>
        <p:spPr>
          <a:xfrm>
            <a:off x="11052121" y="263047"/>
            <a:ext cx="439200" cy="439448"/>
          </a:xfrm>
          <a:prstGeom prst="ellipse">
            <a:avLst/>
          </a:prstGeom>
          <a:solidFill>
            <a:srgbClr val="209BD8">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nvGrpSpPr>
          <p:cNvPr id="6" name="Grouper 5"/>
          <p:cNvGrpSpPr/>
          <p:nvPr userDrawn="1"/>
        </p:nvGrpSpPr>
        <p:grpSpPr>
          <a:xfrm>
            <a:off x="2373943" y="2958000"/>
            <a:ext cx="7560000" cy="1548000"/>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209BD8"/>
                </a:gs>
                <a:gs pos="100000">
                  <a:srgbClr val="004A93"/>
                </a:gs>
              </a:gsLst>
              <a:lin ang="5400000" scaled="1"/>
            </a:gradFill>
            <a:ln w="12700">
              <a:noFill/>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209BD8"/>
                </a:gs>
                <a:gs pos="100000">
                  <a:srgbClr val="004A93"/>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209BD8"/>
                </a:gs>
                <a:gs pos="100000">
                  <a:srgbClr val="004A93"/>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209BD8"/>
                </a:gs>
                <a:gs pos="100000">
                  <a:srgbClr val="004A93"/>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209BD8"/>
                </a:gs>
                <a:gs pos="100000">
                  <a:srgbClr val="004A93"/>
                </a:gs>
              </a:gsLst>
              <a:lin ang="5400000" scaled="1"/>
            </a:gradFill>
            <a:ln w="12700">
              <a:miter lim="400000"/>
            </a:ln>
          </p:spPr>
          <p:txBody>
            <a:bodyPr lIns="22860" rIns="22860" anchor="ctr"/>
            <a:lstStyle/>
            <a:p>
              <a:pPr algn="ctr">
                <a:lnSpc>
                  <a:spcPct val="100000"/>
                </a:lnSpc>
                <a:defRPr sz="3000"/>
              </a:pPr>
              <a:endParaRPr sz="1500"/>
            </a:p>
          </p:txBody>
        </p:sp>
      </p:gr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25" name="Espace réservé du texte 25"/>
          <p:cNvSpPr>
            <a:spLocks noGrp="1"/>
          </p:cNvSpPr>
          <p:nvPr>
            <p:ph type="body" sz="quarter" idx="16" hasCustomPrompt="1"/>
          </p:nvPr>
        </p:nvSpPr>
        <p:spPr>
          <a:xfrm>
            <a:off x="11060837" y="377811"/>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cxnSp>
        <p:nvCxnSpPr>
          <p:cNvPr id="26" name="Connecteur droit 25"/>
          <p:cNvCxnSpPr/>
          <p:nvPr userDrawn="1"/>
        </p:nvCxnSpPr>
        <p:spPr>
          <a:xfrm>
            <a:off x="4589545" y="2379067"/>
            <a:ext cx="2839" cy="507283"/>
          </a:xfrm>
          <a:prstGeom prst="line">
            <a:avLst/>
          </a:prstGeom>
          <a:ln>
            <a:solidFill>
              <a:srgbClr val="209BD8"/>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7649655" y="2379067"/>
            <a:ext cx="2839" cy="507283"/>
          </a:xfrm>
          <a:prstGeom prst="line">
            <a:avLst/>
          </a:prstGeom>
          <a:ln>
            <a:solidFill>
              <a:srgbClr val="209BD8"/>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3075071" y="4578288"/>
            <a:ext cx="2839" cy="507283"/>
          </a:xfrm>
          <a:prstGeom prst="line">
            <a:avLst/>
          </a:prstGeom>
          <a:ln>
            <a:solidFill>
              <a:srgbClr val="209BD8"/>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6116962" y="4578288"/>
            <a:ext cx="2839" cy="507283"/>
          </a:xfrm>
          <a:prstGeom prst="line">
            <a:avLst/>
          </a:prstGeom>
          <a:ln>
            <a:solidFill>
              <a:srgbClr val="209BD8"/>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9217445" y="4578288"/>
            <a:ext cx="2839" cy="507283"/>
          </a:xfrm>
          <a:prstGeom prst="line">
            <a:avLst/>
          </a:prstGeom>
          <a:ln>
            <a:solidFill>
              <a:srgbClr val="209BD8"/>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889480" y="1261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939316" y="1261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2364732" y="525155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5414564" y="525155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8507104" y="525155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53" name="Image 52">
            <a:extLst>
              <a:ext uri="{FF2B5EF4-FFF2-40B4-BE49-F238E27FC236}">
                <a16:creationId xmlns:a16="http://schemas.microsoft.com/office/drawing/2014/main" id="{D7BD1FD4-8371-47D9-8E16-61C5EFA1641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2247813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part 9 5 couleur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49" name="Ellipse 48">
            <a:extLst>
              <a:ext uri="{FF2B5EF4-FFF2-40B4-BE49-F238E27FC236}">
                <a16:creationId xmlns:a16="http://schemas.microsoft.com/office/drawing/2014/main" id="{4B5E49F3-D1A0-49C0-A1F3-DD961933FB79}"/>
              </a:ext>
            </a:extLst>
          </p:cNvPr>
          <p:cNvSpPr/>
          <p:nvPr userDrawn="1"/>
        </p:nvSpPr>
        <p:spPr>
          <a:xfrm>
            <a:off x="10305701" y="-120916"/>
            <a:ext cx="896400" cy="894814"/>
          </a:xfrm>
          <a:prstGeom prst="ellipse">
            <a:avLst/>
          </a:prstGeom>
          <a:gradFill>
            <a:gsLst>
              <a:gs pos="0">
                <a:srgbClr val="209BD8"/>
              </a:gs>
              <a:gs pos="100000">
                <a:srgbClr val="004A9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50" name="Ellipse 49">
            <a:extLst>
              <a:ext uri="{FF2B5EF4-FFF2-40B4-BE49-F238E27FC236}">
                <a16:creationId xmlns:a16="http://schemas.microsoft.com/office/drawing/2014/main" id="{FCBA9FF4-641F-421A-A3B4-28BEC91C969E}"/>
              </a:ext>
            </a:extLst>
          </p:cNvPr>
          <p:cNvSpPr/>
          <p:nvPr userDrawn="1"/>
        </p:nvSpPr>
        <p:spPr>
          <a:xfrm>
            <a:off x="11052121" y="263047"/>
            <a:ext cx="439200" cy="439448"/>
          </a:xfrm>
          <a:prstGeom prst="ellipse">
            <a:avLst/>
          </a:prstGeom>
          <a:solidFill>
            <a:srgbClr val="209BD8">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nvGrpSpPr>
          <p:cNvPr id="6" name="Grouper 5"/>
          <p:cNvGrpSpPr/>
          <p:nvPr userDrawn="1"/>
        </p:nvGrpSpPr>
        <p:grpSpPr>
          <a:xfrm>
            <a:off x="2399426" y="2982771"/>
            <a:ext cx="7560000" cy="1548000"/>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gr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22" name="Connecteur droit 21"/>
          <p:cNvCxnSpPr/>
          <p:nvPr userDrawn="1"/>
        </p:nvCxnSpPr>
        <p:spPr>
          <a:xfrm>
            <a:off x="4589545" y="2379067"/>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a:off x="7649655" y="2379067"/>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a:off x="3102866" y="4631499"/>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userDrawn="1"/>
        </p:nvCxnSpPr>
        <p:spPr>
          <a:xfrm>
            <a:off x="6144757" y="4631499"/>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userDrawn="1"/>
        </p:nvCxnSpPr>
        <p:spPr>
          <a:xfrm>
            <a:off x="9245240" y="4631499"/>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Espace réservé du texte 53"/>
          <p:cNvSpPr>
            <a:spLocks noGrp="1"/>
          </p:cNvSpPr>
          <p:nvPr>
            <p:ph type="body" sz="quarter" idx="47"/>
          </p:nvPr>
        </p:nvSpPr>
        <p:spPr>
          <a:xfrm>
            <a:off x="3889480" y="1261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53"/>
          <p:cNvSpPr>
            <a:spLocks noGrp="1"/>
          </p:cNvSpPr>
          <p:nvPr>
            <p:ph type="body" sz="quarter" idx="48"/>
          </p:nvPr>
        </p:nvSpPr>
        <p:spPr>
          <a:xfrm>
            <a:off x="6939316" y="1261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9" name="Espace réservé du texte 53"/>
          <p:cNvSpPr>
            <a:spLocks noGrp="1"/>
          </p:cNvSpPr>
          <p:nvPr>
            <p:ph type="body" sz="quarter" idx="49"/>
          </p:nvPr>
        </p:nvSpPr>
        <p:spPr>
          <a:xfrm>
            <a:off x="2392527" y="530476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0" name="Espace réservé du texte 53"/>
          <p:cNvSpPr>
            <a:spLocks noGrp="1"/>
          </p:cNvSpPr>
          <p:nvPr>
            <p:ph type="body" sz="quarter" idx="50"/>
          </p:nvPr>
        </p:nvSpPr>
        <p:spPr>
          <a:xfrm>
            <a:off x="5442359" y="530476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1" name="Espace réservé du texte 53"/>
          <p:cNvSpPr>
            <a:spLocks noGrp="1"/>
          </p:cNvSpPr>
          <p:nvPr>
            <p:ph type="body" sz="quarter" idx="51"/>
          </p:nvPr>
        </p:nvSpPr>
        <p:spPr>
          <a:xfrm>
            <a:off x="8534899" y="530476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45"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46"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4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48" name="Image 47">
            <a:extLst>
              <a:ext uri="{FF2B5EF4-FFF2-40B4-BE49-F238E27FC236}">
                <a16:creationId xmlns:a16="http://schemas.microsoft.com/office/drawing/2014/main" id="{00B37EA3-A143-408E-A78F-1133992ACE3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0021290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25_Disposition personnalisée">
    <p:bg>
      <p:bgPr>
        <a:gradFill>
          <a:gsLst>
            <a:gs pos="0">
              <a:schemeClr val="accent1"/>
            </a:gs>
            <a:gs pos="56000">
              <a:schemeClr val="accent2"/>
            </a:gs>
          </a:gsLst>
          <a:lin ang="7200000" scaled="0"/>
        </a:gradFill>
        <a:effectLst/>
      </p:bgPr>
    </p:bg>
    <p:spTree>
      <p:nvGrpSpPr>
        <p:cNvPr id="1" name=""/>
        <p:cNvGrpSpPr/>
        <p:nvPr/>
      </p:nvGrpSpPr>
      <p:grpSpPr>
        <a:xfrm>
          <a:off x="0" y="0"/>
          <a:ext cx="0" cy="0"/>
          <a:chOff x="0" y="0"/>
          <a:chExt cx="0" cy="0"/>
        </a:xfrm>
      </p:grpSpPr>
      <p:sp>
        <p:nvSpPr>
          <p:cNvPr id="8" name="Titre 1"/>
          <p:cNvSpPr>
            <a:spLocks noGrp="1"/>
          </p:cNvSpPr>
          <p:nvPr>
            <p:ph type="title"/>
          </p:nvPr>
        </p:nvSpPr>
        <p:spPr>
          <a:xfrm>
            <a:off x="354063" y="2823746"/>
            <a:ext cx="6203492" cy="1210508"/>
          </a:xfrm>
          <a:prstGeom prst="rect">
            <a:avLst/>
          </a:prstGeom>
        </p:spPr>
        <p:txBody>
          <a:bodyPr/>
          <a:lstStyle>
            <a:lvl1pPr>
              <a:defRPr sz="4000" b="1" i="0">
                <a:solidFill>
                  <a:schemeClr val="bg1"/>
                </a:solidFill>
                <a:latin typeface="Open Sans" charset="0"/>
                <a:ea typeface="Open Sans" charset="0"/>
                <a:cs typeface="Open Sans" charset="0"/>
              </a:defRPr>
            </a:lvl1pPr>
          </a:lstStyle>
          <a:p>
            <a:r>
              <a:rPr lang="fr-FR"/>
              <a:t>Modifiez le style du titre</a:t>
            </a:r>
          </a:p>
        </p:txBody>
      </p:sp>
      <p:cxnSp>
        <p:nvCxnSpPr>
          <p:cNvPr id="9" name="Connecteur droit 8"/>
          <p:cNvCxnSpPr/>
          <p:nvPr userDrawn="1"/>
        </p:nvCxnSpPr>
        <p:spPr>
          <a:xfrm>
            <a:off x="522799" y="2526768"/>
            <a:ext cx="2705831" cy="0"/>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pic>
        <p:nvPicPr>
          <p:cNvPr id="10" name="Image 9">
            <a:extLst>
              <a:ext uri="{FF2B5EF4-FFF2-40B4-BE49-F238E27FC236}">
                <a16:creationId xmlns:a16="http://schemas.microsoft.com/office/drawing/2014/main" id="{88577935-5FF1-46C6-AE8E-3E5B109BB5E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29987" y="5693890"/>
            <a:ext cx="2328218" cy="1164110"/>
          </a:xfrm>
          <a:prstGeom prst="rect">
            <a:avLst/>
          </a:prstGeom>
        </p:spPr>
      </p:pic>
      <p:pic>
        <p:nvPicPr>
          <p:cNvPr id="12" name="Image 11">
            <a:extLst>
              <a:ext uri="{FF2B5EF4-FFF2-40B4-BE49-F238E27FC236}">
                <a16:creationId xmlns:a16="http://schemas.microsoft.com/office/drawing/2014/main" id="{5D9B2612-DA95-4390-BEFF-2079114F756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587713" y="216233"/>
            <a:ext cx="8920505" cy="6691946"/>
          </a:xfrm>
          <a:prstGeom prst="rect">
            <a:avLst/>
          </a:prstGeom>
        </p:spPr>
      </p:pic>
    </p:spTree>
    <p:extLst>
      <p:ext uri="{BB962C8B-B14F-4D97-AF65-F5344CB8AC3E}">
        <p14:creationId xmlns:p14="http://schemas.microsoft.com/office/powerpoint/2010/main" val="42925765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Vid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14"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5"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Tree>
    <p:extLst>
      <p:ext uri="{BB962C8B-B14F-4D97-AF65-F5344CB8AC3E}">
        <p14:creationId xmlns:p14="http://schemas.microsoft.com/office/powerpoint/2010/main" val="19250643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F8710AC-A2F3-134D-1F81-F00503ACB84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BE491AA3-5412-5EE5-591E-497BF936AEB3}"/>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2F84324-3D66-4D78-2EDF-E082A8F9D4B3}"/>
              </a:ext>
            </a:extLst>
          </p:cNvPr>
          <p:cNvSpPr>
            <a:spLocks noGrp="1"/>
          </p:cNvSpPr>
          <p:nvPr>
            <p:ph type="dt" sz="half" idx="10"/>
          </p:nvPr>
        </p:nvSpPr>
        <p:spPr/>
        <p:txBody>
          <a:bodyPr/>
          <a:lstStyle/>
          <a:p>
            <a:fld id="{F21FA750-E61F-4C4A-8E30-F85065A8D082}" type="datetimeFigureOut">
              <a:rPr lang="fr-FR" smtClean="0"/>
              <a:t>17/06/2022</a:t>
            </a:fld>
            <a:endParaRPr lang="fr-FR"/>
          </a:p>
        </p:txBody>
      </p:sp>
      <p:sp>
        <p:nvSpPr>
          <p:cNvPr id="5" name="Espace réservé du pied de page 4">
            <a:extLst>
              <a:ext uri="{FF2B5EF4-FFF2-40B4-BE49-F238E27FC236}">
                <a16:creationId xmlns:a16="http://schemas.microsoft.com/office/drawing/2014/main" id="{55A82421-C365-33F5-B08B-10E6F4B010A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128E01F-DF54-2D7C-ECD8-EA477F898679}"/>
              </a:ext>
            </a:extLst>
          </p:cNvPr>
          <p:cNvSpPr>
            <a:spLocks noGrp="1"/>
          </p:cNvSpPr>
          <p:nvPr>
            <p:ph type="sldNum" sz="quarter" idx="12"/>
          </p:nvPr>
        </p:nvSpPr>
        <p:spPr/>
        <p:txBody>
          <a:bodyPr/>
          <a:lstStyle/>
          <a:p>
            <a:fld id="{29BF990B-2C55-49AC-BEBA-DC3E956BB5FB}" type="slidenum">
              <a:rPr lang="fr-FR" smtClean="0"/>
              <a:t>‹N°›</a:t>
            </a:fld>
            <a:endParaRPr lang="fr-FR"/>
          </a:p>
        </p:txBody>
      </p:sp>
    </p:spTree>
    <p:extLst>
      <p:ext uri="{BB962C8B-B14F-4D97-AF65-F5344CB8AC3E}">
        <p14:creationId xmlns:p14="http://schemas.microsoft.com/office/powerpoint/2010/main" val="20495270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artie 1 e-santé oocitanie pour imp.">
    <p:bg>
      <p:bgPr>
        <a:solidFill>
          <a:schemeClr val="bg1"/>
        </a:solidFill>
        <a:effectLst/>
      </p:bgPr>
    </p:bg>
    <p:spTree>
      <p:nvGrpSpPr>
        <p:cNvPr id="1" name=""/>
        <p:cNvGrpSpPr/>
        <p:nvPr/>
      </p:nvGrpSpPr>
      <p:grpSpPr>
        <a:xfrm>
          <a:off x="0" y="0"/>
          <a:ext cx="0" cy="0"/>
          <a:chOff x="0" y="0"/>
          <a:chExt cx="0" cy="0"/>
        </a:xfrm>
      </p:grpSpPr>
      <p:sp>
        <p:nvSpPr>
          <p:cNvPr id="3" name="Ellipse 2"/>
          <p:cNvSpPr/>
          <p:nvPr userDrawn="1"/>
        </p:nvSpPr>
        <p:spPr>
          <a:xfrm>
            <a:off x="1918321" y="1223995"/>
            <a:ext cx="1216800" cy="1215750"/>
          </a:xfrm>
          <a:prstGeom prst="ellipse">
            <a:avLst/>
          </a:prstGeom>
          <a:gradFill>
            <a:gsLst>
              <a:gs pos="100000">
                <a:srgbClr val="0261A7"/>
              </a:gs>
              <a:gs pos="0">
                <a:srgbClr val="0EB7D5"/>
              </a:gs>
              <a:gs pos="54000">
                <a:schemeClr val="accent5"/>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7" name="Connecteur droit 6"/>
          <p:cNvCxnSpPr/>
          <p:nvPr userDrawn="1"/>
        </p:nvCxnSpPr>
        <p:spPr>
          <a:xfrm>
            <a:off x="3640754" y="1812701"/>
            <a:ext cx="2705831" cy="0"/>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sp>
        <p:nvSpPr>
          <p:cNvPr id="22"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chemeClr val="accent2"/>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24"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sp>
        <p:nvSpPr>
          <p:cNvPr id="26"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tx2"/>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pic>
        <p:nvPicPr>
          <p:cNvPr id="8" name="Image 7">
            <a:extLst>
              <a:ext uri="{FF2B5EF4-FFF2-40B4-BE49-F238E27FC236}">
                <a16:creationId xmlns:a16="http://schemas.microsoft.com/office/drawing/2014/main" id="{EBC70102-3B00-4C29-BA92-57491E0694F5}"/>
              </a:ext>
            </a:extLst>
          </p:cNvPr>
          <p:cNvPicPr>
            <a:picLocks noChangeAspect="1"/>
          </p:cNvPicPr>
          <p:nvPr userDrawn="1"/>
        </p:nvPicPr>
        <p:blipFill>
          <a:blip r:embed="rId2"/>
          <a:stretch>
            <a:fillRect/>
          </a:stretch>
        </p:blipFill>
        <p:spPr>
          <a:xfrm>
            <a:off x="8589257" y="5056628"/>
            <a:ext cx="3602743" cy="1801372"/>
          </a:xfrm>
          <a:prstGeom prst="rect">
            <a:avLst/>
          </a:prstGeom>
        </p:spPr>
      </p:pic>
    </p:spTree>
    <p:extLst>
      <p:ext uri="{BB962C8B-B14F-4D97-AF65-F5344CB8AC3E}">
        <p14:creationId xmlns:p14="http://schemas.microsoft.com/office/powerpoint/2010/main" val="25814539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cSld name="Titre et contenu (1 colonne)">
    <p:bg>
      <p:bgPr>
        <a:blipFill dpi="0" rotWithShape="1">
          <a:blip r:embed="rId2">
            <a:alphaModFix amt="30000"/>
            <a:lum/>
          </a:blip>
          <a:srcRect/>
          <a:stretch>
            <a:fillRect t="-7000" b="-7000"/>
          </a:stretch>
        </a:blip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AEAF39-BD27-7945-AD09-1358759A10C3}"/>
              </a:ext>
            </a:extLst>
          </p:cNvPr>
          <p:cNvSpPr>
            <a:spLocks noGrp="1"/>
          </p:cNvSpPr>
          <p:nvPr>
            <p:ph type="title"/>
          </p:nvPr>
        </p:nvSpPr>
        <p:spPr>
          <a:xfrm>
            <a:off x="838200" y="365125"/>
            <a:ext cx="10515600" cy="1325563"/>
          </a:xfrm>
          <a:noFill/>
          <a:ln w="15875">
            <a:noFill/>
          </a:ln>
        </p:spPr>
        <p:txBody>
          <a:bodyPr/>
          <a:lstStyle>
            <a:lvl1pPr>
              <a:defRPr cap="all" baseline="0">
                <a:ln>
                  <a:noFill/>
                </a:ln>
                <a:solidFill>
                  <a:srgbClr val="4472C4"/>
                </a:solidFill>
                <a:latin typeface="Nunito Sans" pitchFamily="2" charset="77"/>
              </a:defRPr>
            </a:lvl1pPr>
          </a:lstStyle>
          <a:p>
            <a:r>
              <a:rPr lang="fr-FR"/>
              <a:t>Modifiez le style du titre</a:t>
            </a:r>
          </a:p>
        </p:txBody>
      </p:sp>
      <p:sp>
        <p:nvSpPr>
          <p:cNvPr id="3" name="Espace réservé du contenu 2">
            <a:extLst>
              <a:ext uri="{FF2B5EF4-FFF2-40B4-BE49-F238E27FC236}">
                <a16:creationId xmlns:a16="http://schemas.microsoft.com/office/drawing/2014/main" id="{63F0D56C-B750-5147-9628-818082883FCE}"/>
              </a:ext>
            </a:extLst>
          </p:cNvPr>
          <p:cNvSpPr>
            <a:spLocks noGrp="1"/>
          </p:cNvSpPr>
          <p:nvPr>
            <p:ph idx="1"/>
          </p:nvPr>
        </p:nvSpPr>
        <p:spPr>
          <a:noFill/>
        </p:spPr>
        <p:txBody>
          <a:bodyPr/>
          <a:lstStyle>
            <a:lvl1pPr marL="228600" indent="-228600">
              <a:buClr>
                <a:srgbClr val="E71266"/>
              </a:buClr>
              <a:buSzPct val="100000"/>
              <a:buFont typeface="Arial" panose="020B0604020202020204" pitchFamily="34" charset="0"/>
              <a:buChar char="•"/>
              <a:defRPr/>
            </a:lvl1pPr>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31123005-40F8-A94C-9DFE-F44712DA21D7}"/>
              </a:ext>
            </a:extLst>
          </p:cNvPr>
          <p:cNvSpPr>
            <a:spLocks noGrp="1"/>
          </p:cNvSpPr>
          <p:nvPr>
            <p:ph type="dt" sz="half" idx="10"/>
          </p:nvPr>
        </p:nvSpPr>
        <p:spPr>
          <a:xfrm>
            <a:off x="838200" y="6413339"/>
            <a:ext cx="1698266" cy="365125"/>
          </a:xfrm>
        </p:spPr>
        <p:txBody>
          <a:bodyPr/>
          <a:lstStyle/>
          <a:p>
            <a:fld id="{6A7FD375-D753-334F-9D09-69292434E31E}" type="datetime1">
              <a:rPr lang="fr-FR" smtClean="0"/>
              <a:t>17/06/2022</a:t>
            </a:fld>
            <a:endParaRPr lang="fr-FR"/>
          </a:p>
        </p:txBody>
      </p:sp>
      <p:sp>
        <p:nvSpPr>
          <p:cNvPr id="5" name="Espace réservé du pied de page 4">
            <a:extLst>
              <a:ext uri="{FF2B5EF4-FFF2-40B4-BE49-F238E27FC236}">
                <a16:creationId xmlns:a16="http://schemas.microsoft.com/office/drawing/2014/main" id="{A6292D49-2B86-D543-BA7A-8A76129EC7EB}"/>
              </a:ext>
            </a:extLst>
          </p:cNvPr>
          <p:cNvSpPr>
            <a:spLocks noGrp="1"/>
          </p:cNvSpPr>
          <p:nvPr>
            <p:ph type="ftr" sz="quarter" idx="11"/>
          </p:nvPr>
        </p:nvSpPr>
        <p:spPr>
          <a:xfrm>
            <a:off x="4038600" y="6413339"/>
            <a:ext cx="4114800" cy="365125"/>
          </a:xfrm>
          <a:prstGeom prst="rect">
            <a:avLst/>
          </a:prstGeom>
        </p:spPr>
        <p:txBody>
          <a:bodyPr/>
          <a:lstStyle/>
          <a:p>
            <a:r>
              <a:rPr lang="fr-FR"/>
              <a:t>Titre de votre présentation</a:t>
            </a:r>
          </a:p>
        </p:txBody>
      </p:sp>
      <p:sp>
        <p:nvSpPr>
          <p:cNvPr id="6" name="Espace réservé du numéro de diapositive 5">
            <a:extLst>
              <a:ext uri="{FF2B5EF4-FFF2-40B4-BE49-F238E27FC236}">
                <a16:creationId xmlns:a16="http://schemas.microsoft.com/office/drawing/2014/main" id="{E2081924-15E0-374B-8C71-928D5DEF918B}"/>
              </a:ext>
            </a:extLst>
          </p:cNvPr>
          <p:cNvSpPr>
            <a:spLocks noGrp="1"/>
          </p:cNvSpPr>
          <p:nvPr>
            <p:ph type="sldNum" sz="quarter" idx="12"/>
          </p:nvPr>
        </p:nvSpPr>
        <p:spPr>
          <a:xfrm>
            <a:off x="11435971" y="6404375"/>
            <a:ext cx="648454" cy="365125"/>
          </a:xfrm>
        </p:spPr>
        <p:txBody>
          <a:bodyPr/>
          <a:lstStyle/>
          <a:p>
            <a:fld id="{F1340895-8882-E948-952D-F3D1231E1284}" type="slidenum">
              <a:rPr lang="fr-FR" smtClean="0"/>
              <a:t>‹N°›</a:t>
            </a:fld>
            <a:endParaRPr lang="fr-FR"/>
          </a:p>
        </p:txBody>
      </p:sp>
    </p:spTree>
    <p:extLst>
      <p:ext uri="{BB962C8B-B14F-4D97-AF65-F5344CB8AC3E}">
        <p14:creationId xmlns:p14="http://schemas.microsoft.com/office/powerpoint/2010/main" val="17300964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01.xml><?xml version="1.0" encoding="utf-8"?>
<p:sldLayout xmlns:a="http://schemas.openxmlformats.org/drawingml/2006/main" xmlns:r="http://schemas.openxmlformats.org/officeDocument/2006/relationships" xmlns:p="http://schemas.openxmlformats.org/presentationml/2006/main" type="blank">
  <p:cSld name="1_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A12E3463-44E3-4DBF-8AA5-B17262D1AA28}"/>
              </a:ext>
            </a:extLst>
          </p:cNvPr>
          <p:cNvSpPr>
            <a:spLocks noGrp="1"/>
          </p:cNvSpPr>
          <p:nvPr>
            <p:ph type="dt" sz="half" idx="10"/>
          </p:nvPr>
        </p:nvSpPr>
        <p:spPr/>
        <p:txBody>
          <a:bodyPr/>
          <a:lstStyle/>
          <a:p>
            <a:fld id="{783A3D0F-0104-466D-8B2A-126A292B5405}" type="datetimeFigureOut">
              <a:rPr lang="fr-FR" smtClean="0"/>
              <a:t>17/06/2022</a:t>
            </a:fld>
            <a:endParaRPr lang="fr-FR"/>
          </a:p>
        </p:txBody>
      </p:sp>
      <p:sp>
        <p:nvSpPr>
          <p:cNvPr id="3" name="Espace réservé du pied de page 2">
            <a:extLst>
              <a:ext uri="{FF2B5EF4-FFF2-40B4-BE49-F238E27FC236}">
                <a16:creationId xmlns:a16="http://schemas.microsoft.com/office/drawing/2014/main" id="{CF21C241-72AA-4718-A887-71DC15A798FD}"/>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D958A679-B989-4CB7-A3A0-8C2924760FBD}"/>
              </a:ext>
            </a:extLst>
          </p:cNvPr>
          <p:cNvSpPr>
            <a:spLocks noGrp="1"/>
          </p:cNvSpPr>
          <p:nvPr>
            <p:ph type="sldNum" sz="quarter" idx="12"/>
          </p:nvPr>
        </p:nvSpPr>
        <p:spPr/>
        <p:txBody>
          <a:bodyPr/>
          <a:lstStyle/>
          <a:p>
            <a:fld id="{F0700069-02D3-40FB-98EB-0920160B436C}" type="slidenum">
              <a:rPr lang="fr-FR" smtClean="0"/>
              <a:t>‹N°›</a:t>
            </a:fld>
            <a:endParaRPr lang="fr-FR"/>
          </a:p>
        </p:txBody>
      </p:sp>
    </p:spTree>
    <p:extLst>
      <p:ext uri="{BB962C8B-B14F-4D97-AF65-F5344CB8AC3E}">
        <p14:creationId xmlns:p14="http://schemas.microsoft.com/office/powerpoint/2010/main" val="1997779254"/>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userDrawn="1">
  <p:cSld name="3_Partie 1 bullet point">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36" name="Espace réservé du texte 23"/>
          <p:cNvSpPr>
            <a:spLocks noGrp="1"/>
          </p:cNvSpPr>
          <p:nvPr>
            <p:ph type="body" sz="quarter" idx="52"/>
          </p:nvPr>
        </p:nvSpPr>
        <p:spPr>
          <a:xfrm>
            <a:off x="720799" y="1393172"/>
            <a:ext cx="10917255" cy="477250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13" name="Image 12">
            <a:extLst>
              <a:ext uri="{FF2B5EF4-FFF2-40B4-BE49-F238E27FC236}">
                <a16:creationId xmlns:a16="http://schemas.microsoft.com/office/drawing/2014/main" id="{560771F4-612E-4E45-B469-E77D064EFAD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73985711"/>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userDrawn="1">
  <p:cSld name="9_Titre et contenu">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3AB5F0F-6D80-4649-BF2D-0EDBDD00BDEC}"/>
              </a:ext>
            </a:extLst>
          </p:cNvPr>
          <p:cNvSpPr/>
          <p:nvPr userDrawn="1"/>
        </p:nvSpPr>
        <p:spPr>
          <a:xfrm>
            <a:off x="0" y="0"/>
            <a:ext cx="12192000" cy="6858000"/>
          </a:xfrm>
          <a:prstGeom prst="rect">
            <a:avLst/>
          </a:prstGeom>
          <a:gradFill flip="none" rotWithShape="1">
            <a:gsLst>
              <a:gs pos="0">
                <a:schemeClr val="bg1">
                  <a:lumMod val="9500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8" name="Graphique 7">
            <a:extLst>
              <a:ext uri="{FF2B5EF4-FFF2-40B4-BE49-F238E27FC236}">
                <a16:creationId xmlns:a16="http://schemas.microsoft.com/office/drawing/2014/main" id="{877193F3-30FC-4AF5-B1D5-5A135619899B}"/>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8372" t="37184" r="13700" b="21377"/>
          <a:stretch/>
        </p:blipFill>
        <p:spPr>
          <a:xfrm>
            <a:off x="0" y="0"/>
            <a:ext cx="12192000" cy="6858000"/>
          </a:xfrm>
          <a:prstGeom prst="rect">
            <a:avLst/>
          </a:prstGeom>
        </p:spPr>
      </p:pic>
      <p:pic>
        <p:nvPicPr>
          <p:cNvPr id="4" name="Image 3">
            <a:extLst>
              <a:ext uri="{FF2B5EF4-FFF2-40B4-BE49-F238E27FC236}">
                <a16:creationId xmlns:a16="http://schemas.microsoft.com/office/drawing/2014/main" id="{E02E8AC3-97C4-4A6B-80BB-DCC1223BC6A4}"/>
              </a:ext>
            </a:extLst>
          </p:cNvPr>
          <p:cNvPicPr>
            <a:picLocks noChangeAspect="1"/>
          </p:cNvPicPr>
          <p:nvPr userDrawn="1"/>
        </p:nvPicPr>
        <p:blipFill rotWithShape="1">
          <a:blip r:embed="rId4">
            <a:clrChange>
              <a:clrFrom>
                <a:srgbClr val="FFFEFD"/>
              </a:clrFrom>
              <a:clrTo>
                <a:srgbClr val="FFFEFD">
                  <a:alpha val="0"/>
                </a:srgbClr>
              </a:clrTo>
            </a:clrChange>
            <a:extLst>
              <a:ext uri="{28A0092B-C50C-407E-A947-70E740481C1C}">
                <a14:useLocalDpi xmlns:a14="http://schemas.microsoft.com/office/drawing/2010/main" val="0"/>
              </a:ext>
            </a:extLst>
          </a:blip>
          <a:srcRect l="12135" t="19976" r="12135" b="19976"/>
          <a:stretch/>
        </p:blipFill>
        <p:spPr>
          <a:xfrm>
            <a:off x="10047249" y="206906"/>
            <a:ext cx="2022088" cy="801672"/>
          </a:xfrm>
          <a:prstGeom prst="rect">
            <a:avLst/>
          </a:prstGeom>
        </p:spPr>
      </p:pic>
      <p:sp>
        <p:nvSpPr>
          <p:cNvPr id="3" name="Espace réservé pour une image  2">
            <a:extLst>
              <a:ext uri="{FF2B5EF4-FFF2-40B4-BE49-F238E27FC236}">
                <a16:creationId xmlns:a16="http://schemas.microsoft.com/office/drawing/2014/main" id="{D0A09A31-EEA2-46B6-A6FA-5CD5DB6D94F2}"/>
              </a:ext>
            </a:extLst>
          </p:cNvPr>
          <p:cNvSpPr>
            <a:spLocks noGrp="1"/>
          </p:cNvSpPr>
          <p:nvPr>
            <p:ph type="pic" sz="quarter" idx="10" hasCustomPrompt="1"/>
          </p:nvPr>
        </p:nvSpPr>
        <p:spPr>
          <a:xfrm>
            <a:off x="2316163" y="2786781"/>
            <a:ext cx="4230687" cy="2698751"/>
          </a:xfrm>
          <a:prstGeom prst="rect">
            <a:avLst/>
          </a:prstGeom>
          <a:solidFill>
            <a:schemeClr val="bg1">
              <a:lumMod val="95000"/>
            </a:schemeClr>
          </a:solidFill>
        </p:spPr>
        <p:txBody>
          <a:bodyPr anchor="ctr"/>
          <a:lstStyle>
            <a:lvl1pPr marL="0" indent="0" algn="ctr">
              <a:buNone/>
              <a:defRPr sz="2000">
                <a:latin typeface="Quicksand" pitchFamily="2"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fr-FR"/>
              <a:t>Cliquez </a:t>
            </a:r>
            <a:br>
              <a:rPr lang="fr-FR"/>
            </a:br>
            <a:r>
              <a:rPr lang="fr-FR"/>
              <a:t>pour insérer </a:t>
            </a:r>
            <a:br>
              <a:rPr lang="fr-FR"/>
            </a:br>
            <a:r>
              <a:rPr lang="fr-FR"/>
              <a:t>une image</a:t>
            </a:r>
          </a:p>
        </p:txBody>
      </p:sp>
    </p:spTree>
    <p:extLst>
      <p:ext uri="{BB962C8B-B14F-4D97-AF65-F5344CB8AC3E}">
        <p14:creationId xmlns:p14="http://schemas.microsoft.com/office/powerpoint/2010/main" val="2972022032"/>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userDrawn="1">
  <p:cSld name="12_Titre et contenu">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3AB5F0F-6D80-4649-BF2D-0EDBDD00BDEC}"/>
              </a:ext>
            </a:extLst>
          </p:cNvPr>
          <p:cNvSpPr/>
          <p:nvPr userDrawn="1"/>
        </p:nvSpPr>
        <p:spPr>
          <a:xfrm>
            <a:off x="0" y="0"/>
            <a:ext cx="12192000" cy="6858000"/>
          </a:xfrm>
          <a:prstGeom prst="rect">
            <a:avLst/>
          </a:prstGeom>
          <a:gradFill flip="none" rotWithShape="1">
            <a:gsLst>
              <a:gs pos="0">
                <a:schemeClr val="bg1">
                  <a:lumMod val="9500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8" name="Graphique 7">
            <a:extLst>
              <a:ext uri="{FF2B5EF4-FFF2-40B4-BE49-F238E27FC236}">
                <a16:creationId xmlns:a16="http://schemas.microsoft.com/office/drawing/2014/main" id="{877193F3-30FC-4AF5-B1D5-5A135619899B}"/>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8372" t="37184" r="13700" b="21377"/>
          <a:stretch/>
        </p:blipFill>
        <p:spPr>
          <a:xfrm>
            <a:off x="0" y="0"/>
            <a:ext cx="12192000" cy="6858000"/>
          </a:xfrm>
          <a:prstGeom prst="rect">
            <a:avLst/>
          </a:prstGeom>
        </p:spPr>
      </p:pic>
      <p:sp>
        <p:nvSpPr>
          <p:cNvPr id="9" name="Espace réservé pour une image  2">
            <a:extLst>
              <a:ext uri="{FF2B5EF4-FFF2-40B4-BE49-F238E27FC236}">
                <a16:creationId xmlns:a16="http://schemas.microsoft.com/office/drawing/2014/main" id="{E56B15C1-8678-4E4C-BE8E-A0E0CD9370A9}"/>
              </a:ext>
            </a:extLst>
          </p:cNvPr>
          <p:cNvSpPr>
            <a:spLocks noGrp="1"/>
          </p:cNvSpPr>
          <p:nvPr>
            <p:ph type="pic" sz="quarter" idx="10" hasCustomPrompt="1"/>
          </p:nvPr>
        </p:nvSpPr>
        <p:spPr>
          <a:xfrm>
            <a:off x="5333998" y="0"/>
            <a:ext cx="6858001" cy="6858000"/>
          </a:xfrm>
          <a:custGeom>
            <a:avLst/>
            <a:gdLst>
              <a:gd name="connsiteX0" fmla="*/ 0 w 6858001"/>
              <a:gd name="connsiteY0" fmla="*/ 0 h 6858000"/>
              <a:gd name="connsiteX1" fmla="*/ 6858001 w 6858001"/>
              <a:gd name="connsiteY1" fmla="*/ 0 h 6858000"/>
              <a:gd name="connsiteX2" fmla="*/ 6858001 w 6858001"/>
              <a:gd name="connsiteY2" fmla="*/ 6858000 h 6858000"/>
              <a:gd name="connsiteX3" fmla="*/ 0 w 6858001"/>
              <a:gd name="connsiteY3" fmla="*/ 6858000 h 6858000"/>
              <a:gd name="connsiteX4" fmla="*/ 0 w 6858001"/>
              <a:gd name="connsiteY4" fmla="*/ 0 h 6858000"/>
              <a:gd name="connsiteX0" fmla="*/ 1676400 w 6858001"/>
              <a:gd name="connsiteY0" fmla="*/ 0 h 6858000"/>
              <a:gd name="connsiteX1" fmla="*/ 6858001 w 6858001"/>
              <a:gd name="connsiteY1" fmla="*/ 0 h 6858000"/>
              <a:gd name="connsiteX2" fmla="*/ 6858001 w 6858001"/>
              <a:gd name="connsiteY2" fmla="*/ 6858000 h 6858000"/>
              <a:gd name="connsiteX3" fmla="*/ 0 w 6858001"/>
              <a:gd name="connsiteY3" fmla="*/ 6858000 h 6858000"/>
              <a:gd name="connsiteX4" fmla="*/ 1676400 w 685800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8001" h="6858000">
                <a:moveTo>
                  <a:pt x="1676400" y="0"/>
                </a:moveTo>
                <a:lnTo>
                  <a:pt x="6858001" y="0"/>
                </a:lnTo>
                <a:lnTo>
                  <a:pt x="6858001" y="6858000"/>
                </a:lnTo>
                <a:lnTo>
                  <a:pt x="0" y="6858000"/>
                </a:lnTo>
                <a:lnTo>
                  <a:pt x="1676400" y="0"/>
                </a:lnTo>
                <a:close/>
              </a:path>
            </a:pathLst>
          </a:custGeom>
          <a:solidFill>
            <a:schemeClr val="bg1">
              <a:lumMod val="95000"/>
            </a:schemeClr>
          </a:solidFill>
        </p:spPr>
        <p:txBody>
          <a:bodyPr anchor="ctr"/>
          <a:lstStyle>
            <a:lvl1pPr marL="0" indent="0" algn="ctr">
              <a:buNone/>
              <a:defRPr>
                <a:latin typeface="Quicksand" pitchFamily="2" charset="0"/>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Cliquez </a:t>
            </a:r>
            <a:br>
              <a:rPr lang="fr-FR"/>
            </a:br>
            <a:r>
              <a:rPr lang="fr-FR"/>
              <a:t>pour insérer </a:t>
            </a:r>
            <a:br>
              <a:rPr lang="fr-FR"/>
            </a:br>
            <a:r>
              <a:rPr lang="fr-FR"/>
              <a:t>une image</a:t>
            </a:r>
          </a:p>
        </p:txBody>
      </p:sp>
    </p:spTree>
    <p:extLst>
      <p:ext uri="{BB962C8B-B14F-4D97-AF65-F5344CB8AC3E}">
        <p14:creationId xmlns:p14="http://schemas.microsoft.com/office/powerpoint/2010/main" val="1784312136"/>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userDrawn="1">
  <p:cSld name="Texte">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BCF3B943-80A1-4E09-AFBA-4C7EDC0AD2BD}"/>
              </a:ext>
            </a:extLst>
          </p:cNvPr>
          <p:cNvSpPr>
            <a:spLocks noGrp="1"/>
          </p:cNvSpPr>
          <p:nvPr>
            <p:ph type="body" sz="quarter" idx="16"/>
          </p:nvPr>
        </p:nvSpPr>
        <p:spPr>
          <a:xfrm>
            <a:off x="1273094" y="2087563"/>
            <a:ext cx="10422019" cy="37671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Espace réservé du numéro de diapositive 3">
            <a:extLst>
              <a:ext uri="{FF2B5EF4-FFF2-40B4-BE49-F238E27FC236}">
                <a16:creationId xmlns:a16="http://schemas.microsoft.com/office/drawing/2014/main" id="{934E310A-4CEE-7246-82CD-435F6B104E3E}"/>
              </a:ext>
            </a:extLst>
          </p:cNvPr>
          <p:cNvSpPr>
            <a:spLocks noGrp="1"/>
          </p:cNvSpPr>
          <p:nvPr>
            <p:ph type="sldNum" sz="quarter" idx="15"/>
          </p:nvPr>
        </p:nvSpPr>
        <p:spPr/>
        <p:txBody>
          <a:bodyPr/>
          <a:lstStyle/>
          <a:p>
            <a:fld id="{975A587B-5814-4D9B-9598-FE9CB954CB01}" type="slidenum">
              <a:rPr lang="fr-FR" smtClean="0"/>
              <a:pPr/>
              <a:t>‹N°›</a:t>
            </a:fld>
            <a:endParaRPr lang="fr-FR"/>
          </a:p>
        </p:txBody>
      </p:sp>
      <p:sp>
        <p:nvSpPr>
          <p:cNvPr id="2" name="Titre 1">
            <a:extLst>
              <a:ext uri="{FF2B5EF4-FFF2-40B4-BE49-F238E27FC236}">
                <a16:creationId xmlns:a16="http://schemas.microsoft.com/office/drawing/2014/main" id="{D70E81EC-A4CC-46F3-8A94-BB7AD42F7DA0}"/>
              </a:ext>
            </a:extLst>
          </p:cNvPr>
          <p:cNvSpPr>
            <a:spLocks noGrp="1"/>
          </p:cNvSpPr>
          <p:nvPr>
            <p:ph type="title" hasCustomPrompt="1"/>
          </p:nvPr>
        </p:nvSpPr>
        <p:spPr/>
        <p:txBody>
          <a:bodyPr/>
          <a:lstStyle/>
          <a:p>
            <a:r>
              <a:rPr lang="fr-FR"/>
              <a:t>Cliquez pour ajouter un titre</a:t>
            </a:r>
          </a:p>
        </p:txBody>
      </p:sp>
    </p:spTree>
    <p:extLst>
      <p:ext uri="{BB962C8B-B14F-4D97-AF65-F5344CB8AC3E}">
        <p14:creationId xmlns:p14="http://schemas.microsoft.com/office/powerpoint/2010/main" val="385525516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artie 1 bullet point">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4" name="Ellipse 13"/>
          <p:cNvSpPr/>
          <p:nvPr userDrawn="1"/>
        </p:nvSpPr>
        <p:spPr>
          <a:xfrm>
            <a:off x="10343112" y="-120916"/>
            <a:ext cx="896400" cy="894814"/>
          </a:xfrm>
          <a:prstGeom prst="ellipse">
            <a:avLst/>
          </a:prstGeom>
          <a:gradFill>
            <a:gsLst>
              <a:gs pos="0">
                <a:schemeClr val="accent1"/>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p:cNvSpPr/>
          <p:nvPr userDrawn="1"/>
        </p:nvSpPr>
        <p:spPr>
          <a:xfrm>
            <a:off x="11052121" y="263047"/>
            <a:ext cx="439200" cy="439448"/>
          </a:xfrm>
          <a:prstGeom prst="ellipse">
            <a:avLst/>
          </a:prstGeom>
          <a:solidFill>
            <a:schemeClr val="accent1">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sp>
        <p:nvSpPr>
          <p:cNvPr id="19"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36" name="Espace réservé du texte 23"/>
          <p:cNvSpPr>
            <a:spLocks noGrp="1"/>
          </p:cNvSpPr>
          <p:nvPr>
            <p:ph type="body" sz="quarter" idx="52"/>
          </p:nvPr>
        </p:nvSpPr>
        <p:spPr>
          <a:xfrm>
            <a:off x="720799" y="1393172"/>
            <a:ext cx="10917255" cy="477250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Tree>
    <p:extLst>
      <p:ext uri="{BB962C8B-B14F-4D97-AF65-F5344CB8AC3E}">
        <p14:creationId xmlns:p14="http://schemas.microsoft.com/office/powerpoint/2010/main" val="28710169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artie 1 bullet point deux espaces horiz.">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4" name="Ellipse 13"/>
          <p:cNvSpPr/>
          <p:nvPr userDrawn="1"/>
        </p:nvSpPr>
        <p:spPr>
          <a:xfrm>
            <a:off x="10343112" y="-87900"/>
            <a:ext cx="896400" cy="894814"/>
          </a:xfrm>
          <a:prstGeom prst="ellipse">
            <a:avLst/>
          </a:prstGeom>
          <a:gradFill>
            <a:gsLst>
              <a:gs pos="0">
                <a:schemeClr val="accent1"/>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p:cNvSpPr/>
          <p:nvPr userDrawn="1"/>
        </p:nvSpPr>
        <p:spPr>
          <a:xfrm>
            <a:off x="11052121" y="263047"/>
            <a:ext cx="439200" cy="439448"/>
          </a:xfrm>
          <a:prstGeom prst="ellipse">
            <a:avLst/>
          </a:prstGeom>
          <a:solidFill>
            <a:schemeClr val="accent1">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sp>
        <p:nvSpPr>
          <p:cNvPr id="19"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20"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5" name="Espace réservé du texte 53"/>
          <p:cNvSpPr>
            <a:spLocks noGrp="1"/>
          </p:cNvSpPr>
          <p:nvPr>
            <p:ph type="body" sz="quarter" idx="51"/>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6" name="Espace réservé du texte 23"/>
          <p:cNvSpPr>
            <a:spLocks noGrp="1"/>
          </p:cNvSpPr>
          <p:nvPr>
            <p:ph type="body" sz="quarter" idx="52"/>
          </p:nvPr>
        </p:nvSpPr>
        <p:spPr>
          <a:xfrm>
            <a:off x="720799" y="2733536"/>
            <a:ext cx="10917255" cy="985710"/>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16" name="Espace réservé du texte 25">
            <a:extLst>
              <a:ext uri="{FF2B5EF4-FFF2-40B4-BE49-F238E27FC236}">
                <a16:creationId xmlns:a16="http://schemas.microsoft.com/office/drawing/2014/main" id="{3F8915B6-8F8C-4062-B851-80B658938E8D}"/>
              </a:ext>
            </a:extLst>
          </p:cNvPr>
          <p:cNvSpPr>
            <a:spLocks noGrp="1"/>
          </p:cNvSpPr>
          <p:nvPr>
            <p:ph type="body" sz="quarter" idx="53" hasCustomPrompt="1"/>
          </p:nvPr>
        </p:nvSpPr>
        <p:spPr>
          <a:xfrm>
            <a:off x="720799" y="404650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7" name="Espace réservé du texte 53">
            <a:extLst>
              <a:ext uri="{FF2B5EF4-FFF2-40B4-BE49-F238E27FC236}">
                <a16:creationId xmlns:a16="http://schemas.microsoft.com/office/drawing/2014/main" id="{288F8552-EBA2-4C89-AD8C-7503CDA6828E}"/>
              </a:ext>
            </a:extLst>
          </p:cNvPr>
          <p:cNvSpPr>
            <a:spLocks noGrp="1"/>
          </p:cNvSpPr>
          <p:nvPr>
            <p:ph type="body" sz="quarter" idx="54"/>
          </p:nvPr>
        </p:nvSpPr>
        <p:spPr>
          <a:xfrm>
            <a:off x="720799" y="450146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3" name="Espace réservé du texte 23">
            <a:extLst>
              <a:ext uri="{FF2B5EF4-FFF2-40B4-BE49-F238E27FC236}">
                <a16:creationId xmlns:a16="http://schemas.microsoft.com/office/drawing/2014/main" id="{FDCE1A65-1D9C-4B79-9D15-748BD6EBE18A}"/>
              </a:ext>
            </a:extLst>
          </p:cNvPr>
          <p:cNvSpPr>
            <a:spLocks noGrp="1"/>
          </p:cNvSpPr>
          <p:nvPr>
            <p:ph type="body" sz="quarter" idx="55"/>
          </p:nvPr>
        </p:nvSpPr>
        <p:spPr>
          <a:xfrm>
            <a:off x="720799" y="5081056"/>
            <a:ext cx="10917255" cy="985710"/>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24" name="Image 23">
            <a:extLst>
              <a:ext uri="{FF2B5EF4-FFF2-40B4-BE49-F238E27FC236}">
                <a16:creationId xmlns:a16="http://schemas.microsoft.com/office/drawing/2014/main" id="{888F033F-3AC7-419D-AAE4-8A46A905C8F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41803" y="6223111"/>
            <a:ext cx="1263226" cy="631614"/>
          </a:xfrm>
          <a:prstGeom prst="rect">
            <a:avLst/>
          </a:prstGeom>
        </p:spPr>
      </p:pic>
    </p:spTree>
    <p:extLst>
      <p:ext uri="{BB962C8B-B14F-4D97-AF65-F5344CB8AC3E}">
        <p14:creationId xmlns:p14="http://schemas.microsoft.com/office/powerpoint/2010/main" val="13495246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artie 1 bullet point 2 espaces vertical">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Ellipse 8"/>
          <p:cNvSpPr/>
          <p:nvPr userDrawn="1"/>
        </p:nvSpPr>
        <p:spPr>
          <a:xfrm>
            <a:off x="10353829" y="-111521"/>
            <a:ext cx="896400" cy="894814"/>
          </a:xfrm>
          <a:prstGeom prst="ellipse">
            <a:avLst/>
          </a:prstGeom>
          <a:gradFill>
            <a:gsLst>
              <a:gs pos="0">
                <a:schemeClr val="accent1"/>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0" name="Ellipse 9"/>
          <p:cNvSpPr/>
          <p:nvPr userDrawn="1"/>
        </p:nvSpPr>
        <p:spPr>
          <a:xfrm>
            <a:off x="11052121" y="263047"/>
            <a:ext cx="439200" cy="439448"/>
          </a:xfrm>
          <a:prstGeom prst="ellipse">
            <a:avLst/>
          </a:prstGeom>
          <a:solidFill>
            <a:schemeClr val="accent1">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sp>
        <p:nvSpPr>
          <p:cNvPr id="12"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4"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1" name="Espace réservé du texte 53"/>
          <p:cNvSpPr>
            <a:spLocks noGrp="1"/>
          </p:cNvSpPr>
          <p:nvPr>
            <p:ph type="body" sz="quarter" idx="51"/>
          </p:nvPr>
        </p:nvSpPr>
        <p:spPr>
          <a:xfrm>
            <a:off x="720800" y="2149631"/>
            <a:ext cx="10672417" cy="514312"/>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2" name="Espace réservé du texte 53"/>
          <p:cNvSpPr>
            <a:spLocks noGrp="1"/>
          </p:cNvSpPr>
          <p:nvPr>
            <p:ph type="body" sz="quarter" idx="50"/>
          </p:nvPr>
        </p:nvSpPr>
        <p:spPr>
          <a:xfrm>
            <a:off x="720800" y="2663943"/>
            <a:ext cx="10672417"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23"/>
          <p:cNvSpPr>
            <a:spLocks noGrp="1"/>
          </p:cNvSpPr>
          <p:nvPr>
            <p:ph type="body" sz="quarter" idx="52"/>
          </p:nvPr>
        </p:nvSpPr>
        <p:spPr>
          <a:xfrm>
            <a:off x="698261" y="3387956"/>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5" name="Espace réservé du texte 23"/>
          <p:cNvSpPr>
            <a:spLocks noGrp="1"/>
          </p:cNvSpPr>
          <p:nvPr>
            <p:ph type="body" sz="quarter" idx="53"/>
          </p:nvPr>
        </p:nvSpPr>
        <p:spPr>
          <a:xfrm>
            <a:off x="6410402" y="3387956"/>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16"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8" name="Image 17">
            <a:extLst>
              <a:ext uri="{FF2B5EF4-FFF2-40B4-BE49-F238E27FC236}">
                <a16:creationId xmlns:a16="http://schemas.microsoft.com/office/drawing/2014/main" id="{07728309-0C99-4577-BF09-5F55CA6A15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8342670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artie 1 bullet point et imag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4" name="Ellipse 13"/>
          <p:cNvSpPr/>
          <p:nvPr userDrawn="1"/>
        </p:nvSpPr>
        <p:spPr>
          <a:xfrm>
            <a:off x="10343112" y="-111521"/>
            <a:ext cx="896400" cy="894814"/>
          </a:xfrm>
          <a:prstGeom prst="ellipse">
            <a:avLst/>
          </a:prstGeom>
          <a:gradFill>
            <a:gsLst>
              <a:gs pos="0">
                <a:schemeClr val="accent1"/>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p:cNvSpPr/>
          <p:nvPr userDrawn="1"/>
        </p:nvSpPr>
        <p:spPr>
          <a:xfrm>
            <a:off x="11052121" y="263047"/>
            <a:ext cx="439200" cy="439448"/>
          </a:xfrm>
          <a:prstGeom prst="ellipse">
            <a:avLst/>
          </a:prstGeom>
          <a:solidFill>
            <a:schemeClr val="accent1">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sp>
        <p:nvSpPr>
          <p:cNvPr id="19"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20"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3" name="Espace réservé pour une image  24"/>
          <p:cNvSpPr>
            <a:spLocks noGrp="1"/>
          </p:cNvSpPr>
          <p:nvPr>
            <p:ph type="pic" sz="quarter" idx="26"/>
          </p:nvPr>
        </p:nvSpPr>
        <p:spPr>
          <a:xfrm>
            <a:off x="6821876" y="1698990"/>
            <a:ext cx="4815561" cy="4241587"/>
          </a:xfrm>
          <a:prstGeom prst="rect">
            <a:avLst/>
          </a:prstGeom>
        </p:spPr>
        <p:txBody>
          <a:bodyPr/>
          <a:lstStyle/>
          <a:p>
            <a:r>
              <a:rPr lang="fr-FR"/>
              <a:t>Cliquez sur l'icône pour ajouter une image</a:t>
            </a:r>
          </a:p>
        </p:txBody>
      </p:sp>
      <p:sp>
        <p:nvSpPr>
          <p:cNvPr id="35" name="Espace réservé du texte 53"/>
          <p:cNvSpPr>
            <a:spLocks noGrp="1"/>
          </p:cNvSpPr>
          <p:nvPr>
            <p:ph type="body" sz="quarter" idx="51"/>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6" name="Espace réservé du texte 23"/>
          <p:cNvSpPr>
            <a:spLocks noGrp="1"/>
          </p:cNvSpPr>
          <p:nvPr>
            <p:ph type="body" sz="quarter" idx="52"/>
          </p:nvPr>
        </p:nvSpPr>
        <p:spPr>
          <a:xfrm>
            <a:off x="720799" y="3624850"/>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8" name="Espace réservé du texte 53"/>
          <p:cNvSpPr>
            <a:spLocks noGrp="1"/>
          </p:cNvSpPr>
          <p:nvPr>
            <p:ph type="body" sz="quarter" idx="50"/>
          </p:nvPr>
        </p:nvSpPr>
        <p:spPr>
          <a:xfrm>
            <a:off x="720799" y="2812678"/>
            <a:ext cx="5464020"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7" name="Image 16">
            <a:extLst>
              <a:ext uri="{FF2B5EF4-FFF2-40B4-BE49-F238E27FC236}">
                <a16:creationId xmlns:a16="http://schemas.microsoft.com/office/drawing/2014/main" id="{43123EEE-ECE4-4D6F-A918-43217FC98B3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5762174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artie 1 sous partie, texte et imag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Ellipse 11"/>
          <p:cNvSpPr/>
          <p:nvPr userDrawn="1"/>
        </p:nvSpPr>
        <p:spPr>
          <a:xfrm>
            <a:off x="10348470" y="-120916"/>
            <a:ext cx="896400" cy="894814"/>
          </a:xfrm>
          <a:prstGeom prst="ellipse">
            <a:avLst/>
          </a:prstGeom>
          <a:gradFill>
            <a:gsLst>
              <a:gs pos="0">
                <a:schemeClr val="accent1"/>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gradFill>
                <a:gsLst>
                  <a:gs pos="0">
                    <a:schemeClr val="accent1"/>
                  </a:gs>
                  <a:gs pos="100000">
                    <a:schemeClr val="accent2"/>
                  </a:gs>
                </a:gsLst>
                <a:lin ang="2700000" scaled="1"/>
              </a:gradFill>
            </a:endParaRPr>
          </a:p>
        </p:txBody>
      </p:sp>
      <p:sp>
        <p:nvSpPr>
          <p:cNvPr id="13" name="Ellipse 12"/>
          <p:cNvSpPr/>
          <p:nvPr userDrawn="1"/>
        </p:nvSpPr>
        <p:spPr>
          <a:xfrm>
            <a:off x="11052121" y="263047"/>
            <a:ext cx="439200" cy="439448"/>
          </a:xfrm>
          <a:prstGeom prst="ellipse">
            <a:avLst/>
          </a:prstGeom>
          <a:solidFill>
            <a:schemeClr val="accent1">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sp>
        <p:nvSpPr>
          <p:cNvPr id="15"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25" name="Espace réservé pour une image  24"/>
          <p:cNvSpPr>
            <a:spLocks noGrp="1"/>
          </p:cNvSpPr>
          <p:nvPr>
            <p:ph type="pic" sz="quarter" idx="26"/>
          </p:nvPr>
        </p:nvSpPr>
        <p:spPr>
          <a:xfrm>
            <a:off x="6821876" y="1698990"/>
            <a:ext cx="4815561" cy="4241587"/>
          </a:xfrm>
          <a:prstGeom prst="rect">
            <a:avLst/>
          </a:prstGeom>
        </p:spPr>
        <p:txBody>
          <a:bodyPr/>
          <a:lstStyle/>
          <a:p>
            <a:r>
              <a:rPr lang="fr-FR"/>
              <a:t>Cliquez sur l'icône pour ajouter une image</a:t>
            </a:r>
          </a:p>
        </p:txBody>
      </p:sp>
      <p:sp>
        <p:nvSpPr>
          <p:cNvPr id="30" name="Espace réservé du texte 25"/>
          <p:cNvSpPr>
            <a:spLocks noGrp="1"/>
          </p:cNvSpPr>
          <p:nvPr>
            <p:ph type="body" sz="quarter" idx="27"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1" name="Espace réservé du texte 53"/>
          <p:cNvSpPr>
            <a:spLocks noGrp="1"/>
          </p:cNvSpPr>
          <p:nvPr>
            <p:ph type="body" sz="quarter" idx="50"/>
          </p:nvPr>
        </p:nvSpPr>
        <p:spPr>
          <a:xfrm>
            <a:off x="720799"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53"/>
          <p:cNvSpPr>
            <a:spLocks noGrp="1"/>
          </p:cNvSpPr>
          <p:nvPr>
            <p:ph type="body" sz="quarter" idx="51"/>
          </p:nvPr>
        </p:nvSpPr>
        <p:spPr>
          <a:xfrm>
            <a:off x="720799" y="2591614"/>
            <a:ext cx="5770839" cy="561811"/>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3" name="Espace réservé du texte 53"/>
          <p:cNvSpPr>
            <a:spLocks noGrp="1"/>
          </p:cNvSpPr>
          <p:nvPr>
            <p:ph type="body" sz="quarter" idx="52" hasCustomPrompt="1"/>
          </p:nvPr>
        </p:nvSpPr>
        <p:spPr>
          <a:xfrm>
            <a:off x="720796" y="2179188"/>
            <a:ext cx="5333568" cy="285675"/>
          </a:xfrm>
          <a:prstGeom prst="rect">
            <a:avLst/>
          </a:prstGeom>
        </p:spPr>
        <p:txBody>
          <a:bodyPr/>
          <a:lstStyle>
            <a:lvl1pPr marL="0" indent="0">
              <a:buNone/>
              <a:defRPr sz="1000" b="1" i="0">
                <a:solidFill>
                  <a:schemeClr val="accent2"/>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22" name="Image 21">
            <a:extLst>
              <a:ext uri="{FF2B5EF4-FFF2-40B4-BE49-F238E27FC236}">
                <a16:creationId xmlns:a16="http://schemas.microsoft.com/office/drawing/2014/main" id="{884DB429-DA97-4EEC-AA20-F549413724C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7839668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artie 1 texte et graphiqu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Ellipse 11"/>
          <p:cNvSpPr/>
          <p:nvPr userDrawn="1"/>
        </p:nvSpPr>
        <p:spPr>
          <a:xfrm>
            <a:off x="10353829" y="-120916"/>
            <a:ext cx="896400" cy="894814"/>
          </a:xfrm>
          <a:prstGeom prst="ellipse">
            <a:avLst/>
          </a:prstGeom>
          <a:gradFill>
            <a:gsLst>
              <a:gs pos="0">
                <a:schemeClr val="accent1"/>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gradFill>
                <a:gsLst>
                  <a:gs pos="0">
                    <a:schemeClr val="accent1"/>
                  </a:gs>
                  <a:gs pos="100000">
                    <a:schemeClr val="accent2"/>
                  </a:gs>
                </a:gsLst>
                <a:lin ang="2700000" scaled="1"/>
              </a:gradFill>
            </a:endParaRPr>
          </a:p>
        </p:txBody>
      </p:sp>
      <p:sp>
        <p:nvSpPr>
          <p:cNvPr id="13" name="Ellipse 12"/>
          <p:cNvSpPr/>
          <p:nvPr userDrawn="1"/>
        </p:nvSpPr>
        <p:spPr>
          <a:xfrm>
            <a:off x="11052121" y="263047"/>
            <a:ext cx="439200" cy="439448"/>
          </a:xfrm>
          <a:prstGeom prst="ellipse">
            <a:avLst/>
          </a:prstGeom>
          <a:solidFill>
            <a:schemeClr val="accent1">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sp>
        <p:nvSpPr>
          <p:cNvPr id="15"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30" name="Espace réservé du texte 25"/>
          <p:cNvSpPr>
            <a:spLocks noGrp="1"/>
          </p:cNvSpPr>
          <p:nvPr>
            <p:ph type="body" sz="quarter" idx="27"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1" name="Espace réservé du texte 53"/>
          <p:cNvSpPr>
            <a:spLocks noGrp="1"/>
          </p:cNvSpPr>
          <p:nvPr>
            <p:ph type="body" sz="quarter" idx="50"/>
          </p:nvPr>
        </p:nvSpPr>
        <p:spPr>
          <a:xfrm>
            <a:off x="720799"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53"/>
          <p:cNvSpPr>
            <a:spLocks noGrp="1"/>
          </p:cNvSpPr>
          <p:nvPr>
            <p:ph type="body" sz="quarter" idx="51"/>
          </p:nvPr>
        </p:nvSpPr>
        <p:spPr>
          <a:xfrm>
            <a:off x="720799" y="2591614"/>
            <a:ext cx="5770839" cy="561811"/>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3" name="Espace réservé du texte 53"/>
          <p:cNvSpPr>
            <a:spLocks noGrp="1"/>
          </p:cNvSpPr>
          <p:nvPr>
            <p:ph type="body" sz="quarter" idx="52" hasCustomPrompt="1"/>
          </p:nvPr>
        </p:nvSpPr>
        <p:spPr>
          <a:xfrm>
            <a:off x="720796" y="2179188"/>
            <a:ext cx="5333568" cy="285675"/>
          </a:xfrm>
          <a:prstGeom prst="rect">
            <a:avLst/>
          </a:prstGeom>
        </p:spPr>
        <p:txBody>
          <a:bodyPr/>
          <a:lstStyle>
            <a:lvl1pPr marL="0" indent="0">
              <a:buNone/>
              <a:defRPr sz="1000" b="1" i="0">
                <a:solidFill>
                  <a:schemeClr val="accent2"/>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3" name="Espace réservé du graphique 2">
            <a:extLst>
              <a:ext uri="{FF2B5EF4-FFF2-40B4-BE49-F238E27FC236}">
                <a16:creationId xmlns:a16="http://schemas.microsoft.com/office/drawing/2014/main" id="{8C4635CF-5735-4B63-98F0-24E4E4D98BEB}"/>
              </a:ext>
            </a:extLst>
          </p:cNvPr>
          <p:cNvSpPr>
            <a:spLocks noGrp="1"/>
          </p:cNvSpPr>
          <p:nvPr>
            <p:ph type="chart" sz="quarter" idx="53"/>
          </p:nvPr>
        </p:nvSpPr>
        <p:spPr>
          <a:xfrm>
            <a:off x="6883949" y="1651389"/>
            <a:ext cx="4816179" cy="4241587"/>
          </a:xfrm>
          <a:prstGeom prst="rect">
            <a:avLst/>
          </a:prstGeom>
        </p:spPr>
        <p:txBody>
          <a:bodyPr/>
          <a:lstStyle/>
          <a:p>
            <a:r>
              <a:rPr lang="fr-FR"/>
              <a:t>Cliquez sur l'icône pour ajouter un graphique</a:t>
            </a:r>
          </a:p>
        </p:txBody>
      </p:sp>
      <p:pic>
        <p:nvPicPr>
          <p:cNvPr id="17" name="Image 16">
            <a:extLst>
              <a:ext uri="{FF2B5EF4-FFF2-40B4-BE49-F238E27FC236}">
                <a16:creationId xmlns:a16="http://schemas.microsoft.com/office/drawing/2014/main" id="{CDDFD16D-2778-48B9-9EFF-F8C291F01AA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09283684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artie 1 Chiffre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llipse 10"/>
          <p:cNvSpPr/>
          <p:nvPr userDrawn="1"/>
        </p:nvSpPr>
        <p:spPr>
          <a:xfrm>
            <a:off x="10343112" y="-120916"/>
            <a:ext cx="896400" cy="894814"/>
          </a:xfrm>
          <a:prstGeom prst="ellipse">
            <a:avLst/>
          </a:prstGeom>
          <a:gradFill>
            <a:gsLst>
              <a:gs pos="0">
                <a:schemeClr val="accent1"/>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Ellipse 11"/>
          <p:cNvSpPr/>
          <p:nvPr userDrawn="1"/>
        </p:nvSpPr>
        <p:spPr>
          <a:xfrm>
            <a:off x="11052121" y="263047"/>
            <a:ext cx="439200" cy="439448"/>
          </a:xfrm>
          <a:prstGeom prst="ellipse">
            <a:avLst/>
          </a:prstGeom>
          <a:solidFill>
            <a:schemeClr val="accent1">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sp>
        <p:nvSpPr>
          <p:cNvPr id="14"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5" name="Ellipse 14"/>
          <p:cNvSpPr/>
          <p:nvPr userDrawn="1"/>
        </p:nvSpPr>
        <p:spPr>
          <a:xfrm>
            <a:off x="1459957" y="2178534"/>
            <a:ext cx="2728800" cy="2729253"/>
          </a:xfrm>
          <a:prstGeom prst="ellipse">
            <a:avLst/>
          </a:prstGeom>
          <a:gradFill>
            <a:gsLst>
              <a:gs pos="0">
                <a:schemeClr val="accent1"/>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6" name="Espace réservé du texte 25"/>
          <p:cNvSpPr>
            <a:spLocks noGrp="1"/>
          </p:cNvSpPr>
          <p:nvPr>
            <p:ph type="body" sz="quarter" idx="13" hasCustomPrompt="1"/>
          </p:nvPr>
        </p:nvSpPr>
        <p:spPr>
          <a:xfrm>
            <a:off x="5468675"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0" name="Espace réservé du texte 25"/>
          <p:cNvSpPr>
            <a:spLocks noGrp="1"/>
          </p:cNvSpPr>
          <p:nvPr>
            <p:ph type="body" sz="quarter" idx="26" hasCustomPrompt="1"/>
          </p:nvPr>
        </p:nvSpPr>
        <p:spPr>
          <a:xfrm>
            <a:off x="1635851" y="2980742"/>
            <a:ext cx="2377012" cy="785863"/>
          </a:xfrm>
          <a:prstGeom prst="rect">
            <a:avLst/>
          </a:prstGeom>
        </p:spPr>
        <p:txBody>
          <a:bodyPr/>
          <a:lstStyle>
            <a:lvl1pPr marL="0" indent="0" algn="ctr">
              <a:buNone/>
              <a:defRPr sz="4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1" name="Espace réservé du texte 25"/>
          <p:cNvSpPr>
            <a:spLocks noGrp="1"/>
          </p:cNvSpPr>
          <p:nvPr>
            <p:ph type="body" sz="quarter" idx="27" hasCustomPrompt="1"/>
          </p:nvPr>
        </p:nvSpPr>
        <p:spPr>
          <a:xfrm>
            <a:off x="1395675" y="3719040"/>
            <a:ext cx="2980528" cy="313234"/>
          </a:xfrm>
          <a:prstGeom prst="rect">
            <a:avLst/>
          </a:prstGeom>
        </p:spPr>
        <p:txBody>
          <a:bodyPr/>
          <a:lstStyle>
            <a:lvl1pPr marL="0" indent="0" algn="ctr">
              <a:buNone/>
              <a:defRPr sz="1500" b="0">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ICI</a:t>
            </a:r>
          </a:p>
        </p:txBody>
      </p:sp>
      <p:sp>
        <p:nvSpPr>
          <p:cNvPr id="23" name="Espace réservé du texte 53"/>
          <p:cNvSpPr>
            <a:spLocks noGrp="1"/>
          </p:cNvSpPr>
          <p:nvPr>
            <p:ph type="body" sz="quarter" idx="50"/>
          </p:nvPr>
        </p:nvSpPr>
        <p:spPr>
          <a:xfrm>
            <a:off x="5468675"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53"/>
          <p:cNvSpPr>
            <a:spLocks noGrp="1"/>
          </p:cNvSpPr>
          <p:nvPr>
            <p:ph type="body" sz="quarter" idx="51"/>
          </p:nvPr>
        </p:nvSpPr>
        <p:spPr>
          <a:xfrm>
            <a:off x="5468675" y="2591610"/>
            <a:ext cx="5770839" cy="451694"/>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6" name="Espace réservé du texte 53"/>
          <p:cNvSpPr>
            <a:spLocks noGrp="1"/>
          </p:cNvSpPr>
          <p:nvPr>
            <p:ph type="body" sz="quarter" idx="52" hasCustomPrompt="1"/>
          </p:nvPr>
        </p:nvSpPr>
        <p:spPr>
          <a:xfrm>
            <a:off x="5468675" y="2153949"/>
            <a:ext cx="5770839" cy="383365"/>
          </a:xfrm>
          <a:prstGeom prst="rect">
            <a:avLst/>
          </a:prstGeom>
        </p:spPr>
        <p:txBody>
          <a:bodyPr/>
          <a:lstStyle>
            <a:lvl1pPr marL="0" indent="0">
              <a:buNone/>
              <a:defRPr sz="1000" b="1" i="0">
                <a:solidFill>
                  <a:schemeClr val="accent2"/>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22" name="Image 21">
            <a:extLst>
              <a:ext uri="{FF2B5EF4-FFF2-40B4-BE49-F238E27FC236}">
                <a16:creationId xmlns:a16="http://schemas.microsoft.com/office/drawing/2014/main" id="{198CBB29-B2C6-4530-B052-D3DA5383279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736299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artie 1 tableau">
    <p:bg>
      <p:bgPr>
        <a:solidFill>
          <a:schemeClr val="bg1">
            <a:lumMod val="95000"/>
            <a:alpha val="70000"/>
          </a:schemeClr>
        </a:solidFill>
        <a:effectLst/>
      </p:bgPr>
    </p:bg>
    <p:spTree>
      <p:nvGrpSpPr>
        <p:cNvPr id="1" name=""/>
        <p:cNvGrpSpPr/>
        <p:nvPr/>
      </p:nvGrpSpPr>
      <p:grpSpPr>
        <a:xfrm>
          <a:off x="0" y="0"/>
          <a:ext cx="0" cy="0"/>
          <a:chOff x="0" y="0"/>
          <a:chExt cx="0" cy="0"/>
        </a:xfrm>
      </p:grpSpPr>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3" hasCustomPrompt="1"/>
          </p:nvPr>
        </p:nvSpPr>
        <p:spPr>
          <a:xfrm>
            <a:off x="4011933" y="1698985"/>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2" name="Ellipse 11"/>
          <p:cNvSpPr/>
          <p:nvPr userDrawn="1"/>
        </p:nvSpPr>
        <p:spPr>
          <a:xfrm>
            <a:off x="10343112" y="-120916"/>
            <a:ext cx="896400" cy="894814"/>
          </a:xfrm>
          <a:prstGeom prst="ellipse">
            <a:avLst/>
          </a:prstGeom>
          <a:gradFill>
            <a:gsLst>
              <a:gs pos="0">
                <a:schemeClr val="accent1"/>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llipse 12"/>
          <p:cNvSpPr/>
          <p:nvPr userDrawn="1"/>
        </p:nvSpPr>
        <p:spPr>
          <a:xfrm>
            <a:off x="11052121" y="263047"/>
            <a:ext cx="439200" cy="439448"/>
          </a:xfrm>
          <a:prstGeom prst="ellipse">
            <a:avLst/>
          </a:prstGeom>
          <a:solidFill>
            <a:schemeClr val="accent1">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sp>
        <p:nvSpPr>
          <p:cNvPr id="15" name="Espace réservé du texte 25"/>
          <p:cNvSpPr>
            <a:spLocks noGrp="1"/>
          </p:cNvSpPr>
          <p:nvPr>
            <p:ph type="body" sz="quarter" idx="16" hasCustomPrompt="1"/>
          </p:nvPr>
        </p:nvSpPr>
        <p:spPr>
          <a:xfrm>
            <a:off x="10978755" y="387934"/>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9" name="Espace réservé du tableau 17"/>
          <p:cNvSpPr>
            <a:spLocks noGrp="1"/>
          </p:cNvSpPr>
          <p:nvPr>
            <p:ph type="tbl" sz="quarter" idx="17"/>
          </p:nvPr>
        </p:nvSpPr>
        <p:spPr>
          <a:xfrm>
            <a:off x="1748367" y="2396460"/>
            <a:ext cx="8128000" cy="1855648"/>
          </a:xfrm>
          <a:prstGeom prst="rect">
            <a:avLst/>
          </a:prstGeom>
        </p:spPr>
        <p:txBody>
          <a:bodyPr/>
          <a:lstStyle/>
          <a:p>
            <a:r>
              <a:rPr lang="fr-FR"/>
              <a:t>Cliquez sur l'icône pour ajouter un tableau</a:t>
            </a:r>
          </a:p>
        </p:txBody>
      </p:sp>
      <p:sp>
        <p:nvSpPr>
          <p:cNvPr id="20"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6" name="Image 15">
            <a:extLst>
              <a:ext uri="{FF2B5EF4-FFF2-40B4-BE49-F238E27FC236}">
                <a16:creationId xmlns:a16="http://schemas.microsoft.com/office/drawing/2014/main" id="{6E79494D-D7AE-4D62-87D3-49D60EEF05C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9384537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artie 1 tableau et tableau">
    <p:bg>
      <p:bgPr>
        <a:solidFill>
          <a:schemeClr val="bg1">
            <a:lumMod val="95000"/>
            <a:alpha val="70000"/>
          </a:schemeClr>
        </a:solidFill>
        <a:effectLst/>
      </p:bgPr>
    </p:bg>
    <p:spTree>
      <p:nvGrpSpPr>
        <p:cNvPr id="1" name=""/>
        <p:cNvGrpSpPr/>
        <p:nvPr/>
      </p:nvGrpSpPr>
      <p:grpSpPr>
        <a:xfrm>
          <a:off x="0" y="0"/>
          <a:ext cx="0" cy="0"/>
          <a:chOff x="0" y="0"/>
          <a:chExt cx="0" cy="0"/>
        </a:xfrm>
      </p:grpSpPr>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3" hasCustomPrompt="1"/>
          </p:nvPr>
        </p:nvSpPr>
        <p:spPr>
          <a:xfrm>
            <a:off x="782439" y="1698985"/>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2" name="Ellipse 11"/>
          <p:cNvSpPr/>
          <p:nvPr userDrawn="1"/>
        </p:nvSpPr>
        <p:spPr>
          <a:xfrm>
            <a:off x="10348470" y="-120916"/>
            <a:ext cx="896400" cy="894814"/>
          </a:xfrm>
          <a:prstGeom prst="ellipse">
            <a:avLst/>
          </a:prstGeom>
          <a:gradFill>
            <a:gsLst>
              <a:gs pos="0">
                <a:schemeClr val="accent1"/>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llipse 12"/>
          <p:cNvSpPr/>
          <p:nvPr userDrawn="1"/>
        </p:nvSpPr>
        <p:spPr>
          <a:xfrm>
            <a:off x="11052121" y="263047"/>
            <a:ext cx="439200" cy="439448"/>
          </a:xfrm>
          <a:prstGeom prst="ellipse">
            <a:avLst/>
          </a:prstGeom>
          <a:solidFill>
            <a:schemeClr val="accent1">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sp>
        <p:nvSpPr>
          <p:cNvPr id="15" name="Espace réservé du texte 25"/>
          <p:cNvSpPr>
            <a:spLocks noGrp="1"/>
          </p:cNvSpPr>
          <p:nvPr>
            <p:ph type="body" sz="quarter" idx="16" hasCustomPrompt="1"/>
          </p:nvPr>
        </p:nvSpPr>
        <p:spPr>
          <a:xfrm>
            <a:off x="11025210" y="371892"/>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9" name="Espace réservé du tableau 17"/>
          <p:cNvSpPr>
            <a:spLocks noGrp="1"/>
          </p:cNvSpPr>
          <p:nvPr>
            <p:ph type="tbl" sz="quarter" idx="17"/>
          </p:nvPr>
        </p:nvSpPr>
        <p:spPr>
          <a:xfrm>
            <a:off x="782437" y="2396464"/>
            <a:ext cx="4765808" cy="3659783"/>
          </a:xfrm>
          <a:prstGeom prst="rect">
            <a:avLst/>
          </a:prstGeom>
        </p:spPr>
        <p:txBody>
          <a:bodyPr/>
          <a:lstStyle/>
          <a:p>
            <a:r>
              <a:rPr lang="fr-FR"/>
              <a:t>Cliquez sur l'icône pour ajouter un tableau</a:t>
            </a:r>
          </a:p>
        </p:txBody>
      </p:sp>
      <p:sp>
        <p:nvSpPr>
          <p:cNvPr id="20"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16" name="Espace réservé du texte 25">
            <a:extLst>
              <a:ext uri="{FF2B5EF4-FFF2-40B4-BE49-F238E27FC236}">
                <a16:creationId xmlns:a16="http://schemas.microsoft.com/office/drawing/2014/main" id="{A77FDF35-EBB3-4CC7-8A6F-117BD15525CC}"/>
              </a:ext>
            </a:extLst>
          </p:cNvPr>
          <p:cNvSpPr>
            <a:spLocks noGrp="1"/>
          </p:cNvSpPr>
          <p:nvPr>
            <p:ph type="body" sz="quarter" idx="18" hasCustomPrompt="1"/>
          </p:nvPr>
        </p:nvSpPr>
        <p:spPr>
          <a:xfrm>
            <a:off x="6810403" y="1698985"/>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7" name="Espace réservé du tableau 17">
            <a:extLst>
              <a:ext uri="{FF2B5EF4-FFF2-40B4-BE49-F238E27FC236}">
                <a16:creationId xmlns:a16="http://schemas.microsoft.com/office/drawing/2014/main" id="{C732F66A-5CEC-4BEF-8F3C-EB795C7AB71C}"/>
              </a:ext>
            </a:extLst>
          </p:cNvPr>
          <p:cNvSpPr>
            <a:spLocks noGrp="1"/>
          </p:cNvSpPr>
          <p:nvPr>
            <p:ph type="tbl" sz="quarter" idx="19"/>
          </p:nvPr>
        </p:nvSpPr>
        <p:spPr>
          <a:xfrm>
            <a:off x="6810401" y="2396464"/>
            <a:ext cx="4765808" cy="3659783"/>
          </a:xfrm>
          <a:prstGeom prst="rect">
            <a:avLst/>
          </a:prstGeom>
        </p:spPr>
        <p:txBody>
          <a:bodyPr/>
          <a:lstStyle/>
          <a:p>
            <a:r>
              <a:rPr lang="fr-FR"/>
              <a:t>Cliquez sur l'icône pour ajouter un tableau</a:t>
            </a:r>
          </a:p>
        </p:txBody>
      </p:sp>
      <p:pic>
        <p:nvPicPr>
          <p:cNvPr id="18" name="Image 17">
            <a:extLst>
              <a:ext uri="{FF2B5EF4-FFF2-40B4-BE49-F238E27FC236}">
                <a16:creationId xmlns:a16="http://schemas.microsoft.com/office/drawing/2014/main" id="{BF57B193-632A-4994-BC2D-339DBA07D8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0850955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C69A39-348D-D7BC-8816-B9ADD3C5F40C}"/>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A96DBC69-6D2F-7B98-BCC5-1464ABAD91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C5CE2938-E5AA-AC1B-5B5E-E6613AFE88F2}"/>
              </a:ext>
            </a:extLst>
          </p:cNvPr>
          <p:cNvSpPr>
            <a:spLocks noGrp="1"/>
          </p:cNvSpPr>
          <p:nvPr>
            <p:ph type="dt" sz="half" idx="10"/>
          </p:nvPr>
        </p:nvSpPr>
        <p:spPr/>
        <p:txBody>
          <a:bodyPr/>
          <a:lstStyle/>
          <a:p>
            <a:fld id="{F21FA750-E61F-4C4A-8E30-F85065A8D082}" type="datetimeFigureOut">
              <a:rPr lang="fr-FR" smtClean="0"/>
              <a:t>17/06/2022</a:t>
            </a:fld>
            <a:endParaRPr lang="fr-FR"/>
          </a:p>
        </p:txBody>
      </p:sp>
      <p:sp>
        <p:nvSpPr>
          <p:cNvPr id="5" name="Espace réservé du pied de page 4">
            <a:extLst>
              <a:ext uri="{FF2B5EF4-FFF2-40B4-BE49-F238E27FC236}">
                <a16:creationId xmlns:a16="http://schemas.microsoft.com/office/drawing/2014/main" id="{91E208B4-DA75-EA5B-9A44-DB8C73C5874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E3B567F-F157-FA50-4D3D-B5F0B9D19EE7}"/>
              </a:ext>
            </a:extLst>
          </p:cNvPr>
          <p:cNvSpPr>
            <a:spLocks noGrp="1"/>
          </p:cNvSpPr>
          <p:nvPr>
            <p:ph type="sldNum" sz="quarter" idx="12"/>
          </p:nvPr>
        </p:nvSpPr>
        <p:spPr/>
        <p:txBody>
          <a:bodyPr/>
          <a:lstStyle/>
          <a:p>
            <a:fld id="{29BF990B-2C55-49AC-BEBA-DC3E956BB5FB}" type="slidenum">
              <a:rPr lang="fr-FR" smtClean="0"/>
              <a:t>‹N°›</a:t>
            </a:fld>
            <a:endParaRPr lang="fr-FR"/>
          </a:p>
        </p:txBody>
      </p:sp>
    </p:spTree>
    <p:extLst>
      <p:ext uri="{BB962C8B-B14F-4D97-AF65-F5344CB8AC3E}">
        <p14:creationId xmlns:p14="http://schemas.microsoft.com/office/powerpoint/2010/main" val="199346483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artie 1 pictos, 3 bulles, 1 carré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 name="Ellipse 5"/>
          <p:cNvSpPr/>
          <p:nvPr userDrawn="1"/>
        </p:nvSpPr>
        <p:spPr>
          <a:xfrm>
            <a:off x="1240533" y="2269122"/>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8" name="Connecteur droit 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9" name="Ellipse 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Ellipse 11"/>
          <p:cNvSpPr/>
          <p:nvPr userDrawn="1"/>
        </p:nvSpPr>
        <p:spPr>
          <a:xfrm>
            <a:off x="10348470" y="-120916"/>
            <a:ext cx="896400" cy="894814"/>
          </a:xfrm>
          <a:prstGeom prst="ellipse">
            <a:avLst/>
          </a:prstGeom>
          <a:gradFill>
            <a:gsLst>
              <a:gs pos="0">
                <a:schemeClr val="accent1"/>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llipse 12"/>
          <p:cNvSpPr/>
          <p:nvPr userDrawn="1"/>
        </p:nvSpPr>
        <p:spPr>
          <a:xfrm>
            <a:off x="11052121" y="263047"/>
            <a:ext cx="439200" cy="439448"/>
          </a:xfrm>
          <a:prstGeom prst="ellipse">
            <a:avLst/>
          </a:prstGeom>
          <a:solidFill>
            <a:schemeClr val="accent1">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sp>
        <p:nvSpPr>
          <p:cNvPr id="15" name="Espace réservé du texte 25"/>
          <p:cNvSpPr>
            <a:spLocks noGrp="1"/>
          </p:cNvSpPr>
          <p:nvPr>
            <p:ph type="body" sz="quarter" idx="16" hasCustomPrompt="1"/>
          </p:nvPr>
        </p:nvSpPr>
        <p:spPr>
          <a:xfrm>
            <a:off x="10986484" y="350510"/>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6" name="Ellipse 15"/>
          <p:cNvSpPr/>
          <p:nvPr userDrawn="1"/>
        </p:nvSpPr>
        <p:spPr>
          <a:xfrm>
            <a:off x="6575743" y="2284190"/>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Ellipse 16"/>
          <p:cNvSpPr/>
          <p:nvPr userDrawn="1"/>
        </p:nvSpPr>
        <p:spPr>
          <a:xfrm>
            <a:off x="3890692" y="2271199"/>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Shape 513"/>
          <p:cNvSpPr/>
          <p:nvPr userDrawn="1"/>
        </p:nvSpPr>
        <p:spPr>
          <a:xfrm>
            <a:off x="9260794" y="2318564"/>
            <a:ext cx="1436400" cy="1436049"/>
          </a:xfrm>
          <a:prstGeom prst="rect">
            <a:avLst/>
          </a:prstGeom>
          <a:gradFill>
            <a:gsLst>
              <a:gs pos="0">
                <a:srgbClr val="0EB7D5"/>
              </a:gs>
              <a:gs pos="100000">
                <a:srgbClr val="0261A7"/>
              </a:gs>
            </a:gsLst>
            <a:lin ang="5400000" scaled="1"/>
          </a:gradFill>
          <a:ln w="12700">
            <a:miter lim="400000"/>
          </a:ln>
        </p:spPr>
        <p:txBody>
          <a:bodyPr lIns="22860" rIns="22860" anchor="ctr"/>
          <a:lstStyle/>
          <a:p>
            <a:pPr>
              <a:lnSpc>
                <a:spcPct val="100000"/>
              </a:lnSpc>
              <a:defRPr sz="3000">
                <a:solidFill>
                  <a:srgbClr val="FFFFFF"/>
                </a:solidFill>
              </a:defRPr>
            </a:pPr>
            <a:endParaRPr sz="1500"/>
          </a:p>
        </p:txBody>
      </p:sp>
      <p:pic>
        <p:nvPicPr>
          <p:cNvPr id="20" name="Image 1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0533" y="2436610"/>
            <a:ext cx="1442720" cy="1082040"/>
          </a:xfrm>
          <a:prstGeom prst="rect">
            <a:avLst/>
          </a:prstGeom>
        </p:spPr>
      </p:pic>
      <p:pic>
        <p:nvPicPr>
          <p:cNvPr id="21" name="Imag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910932" y="2436610"/>
            <a:ext cx="1442720" cy="1082040"/>
          </a:xfrm>
          <a:prstGeom prst="rect">
            <a:avLst/>
          </a:prstGeom>
        </p:spPr>
      </p:pic>
      <p:pic>
        <p:nvPicPr>
          <p:cNvPr id="22" name="Image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570633" y="2436610"/>
            <a:ext cx="1442720" cy="1082040"/>
          </a:xfrm>
          <a:prstGeom prst="rect">
            <a:avLst/>
          </a:prstGeom>
        </p:spPr>
      </p:pic>
      <p:pic>
        <p:nvPicPr>
          <p:cNvPr id="23" name="Image 2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197497" y="2478507"/>
            <a:ext cx="1442720" cy="1082040"/>
          </a:xfrm>
          <a:prstGeom prst="rect">
            <a:avLst/>
          </a:prstGeom>
        </p:spPr>
      </p:pic>
      <p:sp>
        <p:nvSpPr>
          <p:cNvPr id="24" name="Espace réservé du texte 25"/>
          <p:cNvSpPr>
            <a:spLocks noGrp="1"/>
          </p:cNvSpPr>
          <p:nvPr>
            <p:ph type="body" sz="quarter" idx="13" hasCustomPrompt="1"/>
          </p:nvPr>
        </p:nvSpPr>
        <p:spPr>
          <a:xfrm>
            <a:off x="4011933" y="1698985"/>
            <a:ext cx="3936831" cy="313234"/>
          </a:xfrm>
          <a:prstGeom prst="rect">
            <a:avLst/>
          </a:prstGeom>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8" name="Espace réservé du texte 36"/>
          <p:cNvSpPr>
            <a:spLocks noGrp="1"/>
          </p:cNvSpPr>
          <p:nvPr>
            <p:ph type="body" sz="quarter" idx="32" hasCustomPrompt="1"/>
          </p:nvPr>
        </p:nvSpPr>
        <p:spPr>
          <a:xfrm>
            <a:off x="970112"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0" name="Espace réservé du texte 36"/>
          <p:cNvSpPr>
            <a:spLocks noGrp="1"/>
          </p:cNvSpPr>
          <p:nvPr>
            <p:ph type="body" sz="quarter" idx="34" hasCustomPrompt="1"/>
          </p:nvPr>
        </p:nvSpPr>
        <p:spPr>
          <a:xfrm>
            <a:off x="3727156"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2" name="Espace réservé du texte 36"/>
          <p:cNvSpPr>
            <a:spLocks noGrp="1"/>
          </p:cNvSpPr>
          <p:nvPr>
            <p:ph type="body" sz="quarter" idx="36" hasCustomPrompt="1"/>
          </p:nvPr>
        </p:nvSpPr>
        <p:spPr>
          <a:xfrm>
            <a:off x="6422044"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4" name="Espace réservé du texte 36"/>
          <p:cNvSpPr>
            <a:spLocks noGrp="1"/>
          </p:cNvSpPr>
          <p:nvPr>
            <p:ph type="body" sz="quarter" idx="38" hasCustomPrompt="1"/>
          </p:nvPr>
        </p:nvSpPr>
        <p:spPr>
          <a:xfrm>
            <a:off x="8961496"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7" name="Espace réservé du texte 53"/>
          <p:cNvSpPr>
            <a:spLocks noGrp="1"/>
          </p:cNvSpPr>
          <p:nvPr>
            <p:ph type="body" sz="quarter" idx="49"/>
          </p:nvPr>
        </p:nvSpPr>
        <p:spPr>
          <a:xfrm>
            <a:off x="970111"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8" name="Espace réservé du texte 53"/>
          <p:cNvSpPr>
            <a:spLocks noGrp="1"/>
          </p:cNvSpPr>
          <p:nvPr>
            <p:ph type="body" sz="quarter" idx="50"/>
          </p:nvPr>
        </p:nvSpPr>
        <p:spPr>
          <a:xfrm>
            <a:off x="3727157"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9" name="Espace réservé du texte 53"/>
          <p:cNvSpPr>
            <a:spLocks noGrp="1"/>
          </p:cNvSpPr>
          <p:nvPr>
            <p:ph type="body" sz="quarter" idx="51"/>
          </p:nvPr>
        </p:nvSpPr>
        <p:spPr>
          <a:xfrm>
            <a:off x="6422046"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0" name="Espace réservé du texte 53"/>
          <p:cNvSpPr>
            <a:spLocks noGrp="1"/>
          </p:cNvSpPr>
          <p:nvPr>
            <p:ph type="body" sz="quarter" idx="52"/>
          </p:nvPr>
        </p:nvSpPr>
        <p:spPr>
          <a:xfrm>
            <a:off x="8961495"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0" name="Image 29">
            <a:extLst>
              <a:ext uri="{FF2B5EF4-FFF2-40B4-BE49-F238E27FC236}">
                <a16:creationId xmlns:a16="http://schemas.microsoft.com/office/drawing/2014/main" id="{26CB22CA-D8C9-4788-B3ED-819C0A74FE2F}"/>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41829172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artie 1 4 chiffres et texte">
    <p:bg>
      <p:bgPr>
        <a:solidFill>
          <a:schemeClr val="bg1">
            <a:lumMod val="95000"/>
            <a:alpha val="97000"/>
          </a:schemeClr>
        </a:solidFill>
        <a:effectLst/>
      </p:bgPr>
    </p:bg>
    <p:spTree>
      <p:nvGrpSpPr>
        <p:cNvPr id="1" name=""/>
        <p:cNvGrpSpPr/>
        <p:nvPr/>
      </p:nvGrpSpPr>
      <p:grpSpPr>
        <a:xfrm>
          <a:off x="0" y="0"/>
          <a:ext cx="0" cy="0"/>
          <a:chOff x="0" y="0"/>
          <a:chExt cx="0" cy="0"/>
        </a:xfrm>
      </p:grpSpPr>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Shape 512"/>
          <p:cNvSpPr/>
          <p:nvPr userDrawn="1"/>
        </p:nvSpPr>
        <p:spPr>
          <a:xfrm>
            <a:off x="4901045" y="2493937"/>
            <a:ext cx="1544400" cy="1542736"/>
          </a:xfrm>
          <a:prstGeom prst="rect">
            <a:avLst/>
          </a:prstGeom>
          <a:gradFill>
            <a:gsLst>
              <a:gs pos="0">
                <a:srgbClr val="52646D"/>
              </a:gs>
              <a:gs pos="100000">
                <a:srgbClr val="52646D">
                  <a:lumMod val="61000"/>
                </a:srgbClr>
              </a:gs>
            </a:gsLst>
            <a:lin ang="5400000" scaled="1"/>
          </a:gradFill>
          <a:ln w="12700">
            <a:miter lim="400000"/>
          </a:ln>
        </p:spPr>
        <p:txBody>
          <a:bodyPr lIns="22860" rIns="22860" anchor="ctr"/>
          <a:lstStyle/>
          <a:p>
            <a:pPr>
              <a:lnSpc>
                <a:spcPct val="100000"/>
              </a:lnSpc>
              <a:defRPr sz="3000">
                <a:solidFill>
                  <a:srgbClr val="FFFFFF"/>
                </a:solidFill>
              </a:defRPr>
            </a:pPr>
            <a:endParaRPr sz="1500"/>
          </a:p>
        </p:txBody>
      </p:sp>
      <p:sp>
        <p:nvSpPr>
          <p:cNvPr id="12" name="Ellipse 11"/>
          <p:cNvSpPr/>
          <p:nvPr userDrawn="1"/>
        </p:nvSpPr>
        <p:spPr>
          <a:xfrm>
            <a:off x="2528733" y="2561551"/>
            <a:ext cx="1483200" cy="14834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llipse 12"/>
          <p:cNvSpPr/>
          <p:nvPr userDrawn="1"/>
        </p:nvSpPr>
        <p:spPr>
          <a:xfrm>
            <a:off x="7291434" y="2655865"/>
            <a:ext cx="1278000" cy="1277140"/>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llipse 13"/>
          <p:cNvSpPr/>
          <p:nvPr userDrawn="1"/>
        </p:nvSpPr>
        <p:spPr>
          <a:xfrm>
            <a:off x="9156611" y="2785890"/>
            <a:ext cx="1033200" cy="1034736"/>
          </a:xfrm>
          <a:prstGeom prst="ellipse">
            <a:avLst/>
          </a:prstGeom>
          <a:gradFill>
            <a:gsLst>
              <a:gs pos="0">
                <a:srgbClr val="BDBE98"/>
              </a:gs>
              <a:gs pos="100000">
                <a:srgbClr val="7D82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p:cNvSpPr/>
          <p:nvPr userDrawn="1"/>
        </p:nvSpPr>
        <p:spPr>
          <a:xfrm>
            <a:off x="10353829" y="-111521"/>
            <a:ext cx="896400" cy="894814"/>
          </a:xfrm>
          <a:prstGeom prst="ellipse">
            <a:avLst/>
          </a:prstGeom>
          <a:gradFill>
            <a:gsLst>
              <a:gs pos="0">
                <a:schemeClr val="accent1"/>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accent2"/>
              </a:solidFill>
            </a:endParaRPr>
          </a:p>
        </p:txBody>
      </p:sp>
      <p:sp>
        <p:nvSpPr>
          <p:cNvPr id="16" name="Ellipse 15"/>
          <p:cNvSpPr/>
          <p:nvPr userDrawn="1"/>
        </p:nvSpPr>
        <p:spPr>
          <a:xfrm>
            <a:off x="11052121" y="263047"/>
            <a:ext cx="439200" cy="439448"/>
          </a:xfrm>
          <a:prstGeom prst="ellipse">
            <a:avLst/>
          </a:prstGeom>
          <a:solidFill>
            <a:schemeClr val="accent1">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sp>
        <p:nvSpPr>
          <p:cNvPr id="18"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9" name="Espace réservé du texte 25"/>
          <p:cNvSpPr>
            <a:spLocks noGrp="1"/>
          </p:cNvSpPr>
          <p:nvPr>
            <p:ph type="body" sz="quarter" idx="26" hasCustomPrompt="1"/>
          </p:nvPr>
        </p:nvSpPr>
        <p:spPr>
          <a:xfrm>
            <a:off x="2289596" y="3026184"/>
            <a:ext cx="1977885"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0" name="Espace réservé du texte 25"/>
          <p:cNvSpPr>
            <a:spLocks noGrp="1"/>
          </p:cNvSpPr>
          <p:nvPr>
            <p:ph type="body" sz="quarter" idx="27" hasCustomPrompt="1"/>
          </p:nvPr>
        </p:nvSpPr>
        <p:spPr>
          <a:xfrm>
            <a:off x="4726372" y="3026184"/>
            <a:ext cx="1977885"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1" name="Espace réservé du texte 25"/>
          <p:cNvSpPr>
            <a:spLocks noGrp="1"/>
          </p:cNvSpPr>
          <p:nvPr>
            <p:ph type="body" sz="quarter" idx="28" hasCustomPrompt="1"/>
          </p:nvPr>
        </p:nvSpPr>
        <p:spPr>
          <a:xfrm>
            <a:off x="7079008" y="3026184"/>
            <a:ext cx="1702853"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2" name="Espace réservé du texte 25"/>
          <p:cNvSpPr>
            <a:spLocks noGrp="1"/>
          </p:cNvSpPr>
          <p:nvPr>
            <p:ph type="body" sz="quarter" idx="29" hasCustomPrompt="1"/>
          </p:nvPr>
        </p:nvSpPr>
        <p:spPr>
          <a:xfrm>
            <a:off x="9001107" y="3026184"/>
            <a:ext cx="1379648"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3" name="Espace réservé du texte 53"/>
          <p:cNvSpPr>
            <a:spLocks noGrp="1"/>
          </p:cNvSpPr>
          <p:nvPr>
            <p:ph type="body" sz="quarter" idx="49"/>
          </p:nvPr>
        </p:nvSpPr>
        <p:spPr>
          <a:xfrm>
            <a:off x="2349091"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25"/>
          <p:cNvSpPr>
            <a:spLocks noGrp="1"/>
          </p:cNvSpPr>
          <p:nvPr>
            <p:ph type="body" sz="quarter" idx="13" hasCustomPrompt="1"/>
          </p:nvPr>
        </p:nvSpPr>
        <p:spPr>
          <a:xfrm>
            <a:off x="4011933" y="1698985"/>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5" name="Espace réservé du texte 53"/>
          <p:cNvSpPr>
            <a:spLocks noGrp="1"/>
          </p:cNvSpPr>
          <p:nvPr>
            <p:ph type="body" sz="quarter" idx="50"/>
          </p:nvPr>
        </p:nvSpPr>
        <p:spPr>
          <a:xfrm>
            <a:off x="4815354"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6" name="Espace réservé du texte 53"/>
          <p:cNvSpPr>
            <a:spLocks noGrp="1"/>
          </p:cNvSpPr>
          <p:nvPr>
            <p:ph type="body" sz="quarter" idx="51"/>
          </p:nvPr>
        </p:nvSpPr>
        <p:spPr>
          <a:xfrm>
            <a:off x="7019315"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7" name="Espace réservé du texte 53"/>
          <p:cNvSpPr>
            <a:spLocks noGrp="1"/>
          </p:cNvSpPr>
          <p:nvPr>
            <p:ph type="body" sz="quarter" idx="52"/>
          </p:nvPr>
        </p:nvSpPr>
        <p:spPr>
          <a:xfrm>
            <a:off x="8824683"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0" name="Image 29">
            <a:extLst>
              <a:ext uri="{FF2B5EF4-FFF2-40B4-BE49-F238E27FC236}">
                <a16:creationId xmlns:a16="http://schemas.microsoft.com/office/drawing/2014/main" id="{FAE5F47C-43B3-45E6-866C-12BD491442E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9816903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artie 1 2 bulles pictos/chiffres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llipse 10"/>
          <p:cNvSpPr/>
          <p:nvPr userDrawn="1"/>
        </p:nvSpPr>
        <p:spPr>
          <a:xfrm>
            <a:off x="10348470" y="-106997"/>
            <a:ext cx="896400" cy="894814"/>
          </a:xfrm>
          <a:prstGeom prst="ellipse">
            <a:avLst/>
          </a:prstGeom>
          <a:gradFill>
            <a:gsLst>
              <a:gs pos="0">
                <a:schemeClr val="accent1"/>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Ellipse 11"/>
          <p:cNvSpPr/>
          <p:nvPr userDrawn="1"/>
        </p:nvSpPr>
        <p:spPr>
          <a:xfrm>
            <a:off x="11052121" y="263047"/>
            <a:ext cx="439200" cy="439448"/>
          </a:xfrm>
          <a:prstGeom prst="ellipse">
            <a:avLst/>
          </a:prstGeom>
          <a:solidFill>
            <a:schemeClr val="accent1">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sp>
        <p:nvSpPr>
          <p:cNvPr id="14" name="Espace réservé du texte 25"/>
          <p:cNvSpPr>
            <a:spLocks noGrp="1"/>
          </p:cNvSpPr>
          <p:nvPr>
            <p:ph type="body" sz="quarter" idx="16" hasCustomPrompt="1"/>
          </p:nvPr>
        </p:nvSpPr>
        <p:spPr>
          <a:xfrm>
            <a:off x="10999537"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5" name="Espace réservé du texte 25"/>
          <p:cNvSpPr>
            <a:spLocks noGrp="1"/>
          </p:cNvSpPr>
          <p:nvPr>
            <p:ph type="body" sz="quarter" idx="23" hasCustomPrompt="1"/>
          </p:nvPr>
        </p:nvSpPr>
        <p:spPr>
          <a:xfrm>
            <a:off x="720799" y="215394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0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01- sous-titre</a:t>
            </a:r>
          </a:p>
        </p:txBody>
      </p:sp>
      <p:sp>
        <p:nvSpPr>
          <p:cNvPr id="17" name="Ellipse 16"/>
          <p:cNvSpPr/>
          <p:nvPr userDrawn="1"/>
        </p:nvSpPr>
        <p:spPr>
          <a:xfrm>
            <a:off x="5394086" y="2001524"/>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8" name="Imag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02360" y="2153944"/>
            <a:ext cx="1442720" cy="1082040"/>
          </a:xfrm>
          <a:prstGeom prst="rect">
            <a:avLst/>
          </a:prstGeom>
        </p:spPr>
      </p:pic>
      <p:sp>
        <p:nvSpPr>
          <p:cNvPr id="19" name="Ellipse 18"/>
          <p:cNvSpPr/>
          <p:nvPr userDrawn="1"/>
        </p:nvSpPr>
        <p:spPr>
          <a:xfrm>
            <a:off x="5394086" y="3834431"/>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20" name="Imag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02360" y="3986851"/>
            <a:ext cx="1442720" cy="1082040"/>
          </a:xfrm>
          <a:prstGeom prst="rect">
            <a:avLst/>
          </a:prstGeom>
        </p:spPr>
      </p:pic>
      <p:sp>
        <p:nvSpPr>
          <p:cNvPr id="21" name="Espace réservé du texte 25"/>
          <p:cNvSpPr>
            <a:spLocks noGrp="1"/>
          </p:cNvSpPr>
          <p:nvPr>
            <p:ph type="body" sz="quarter" idx="26" hasCustomPrompt="1"/>
          </p:nvPr>
        </p:nvSpPr>
        <p:spPr>
          <a:xfrm>
            <a:off x="7562791" y="215394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0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02- sous-titre</a:t>
            </a:r>
          </a:p>
        </p:txBody>
      </p:sp>
      <p:sp>
        <p:nvSpPr>
          <p:cNvPr id="24" name="Espace réservé du texte 53"/>
          <p:cNvSpPr>
            <a:spLocks noGrp="1"/>
          </p:cNvSpPr>
          <p:nvPr>
            <p:ph type="body" sz="quarter" idx="49"/>
          </p:nvPr>
        </p:nvSpPr>
        <p:spPr>
          <a:xfrm>
            <a:off x="720799" y="2552717"/>
            <a:ext cx="3978372"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5" name="Espace réservé du texte 53"/>
          <p:cNvSpPr>
            <a:spLocks noGrp="1"/>
          </p:cNvSpPr>
          <p:nvPr>
            <p:ph type="body" sz="quarter" idx="50"/>
          </p:nvPr>
        </p:nvSpPr>
        <p:spPr>
          <a:xfrm>
            <a:off x="7562791" y="2552717"/>
            <a:ext cx="3978372"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3"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26" name="Image 25">
            <a:extLst>
              <a:ext uri="{FF2B5EF4-FFF2-40B4-BE49-F238E27FC236}">
                <a16:creationId xmlns:a16="http://schemas.microsoft.com/office/drawing/2014/main" id="{72818C36-702D-4C6E-96E5-4AD825DF91B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1492761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artie 1 4 étap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planning</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llipse 10"/>
          <p:cNvSpPr/>
          <p:nvPr userDrawn="1"/>
        </p:nvSpPr>
        <p:spPr>
          <a:xfrm>
            <a:off x="10353829" y="-133385"/>
            <a:ext cx="896400" cy="894814"/>
          </a:xfrm>
          <a:prstGeom prst="ellipse">
            <a:avLst/>
          </a:prstGeom>
          <a:gradFill>
            <a:gsLst>
              <a:gs pos="0">
                <a:schemeClr val="accent1"/>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Ellipse 11"/>
          <p:cNvSpPr/>
          <p:nvPr userDrawn="1"/>
        </p:nvSpPr>
        <p:spPr>
          <a:xfrm>
            <a:off x="11052121" y="263047"/>
            <a:ext cx="439200" cy="439448"/>
          </a:xfrm>
          <a:prstGeom prst="ellipse">
            <a:avLst/>
          </a:prstGeom>
          <a:solidFill>
            <a:schemeClr val="accent1">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sp>
        <p:nvSpPr>
          <p:cNvPr id="14"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5" name="Ellipse 14"/>
          <p:cNvSpPr/>
          <p:nvPr userDrawn="1"/>
        </p:nvSpPr>
        <p:spPr>
          <a:xfrm>
            <a:off x="2925820" y="1727553"/>
            <a:ext cx="759600" cy="759121"/>
          </a:xfrm>
          <a:prstGeom prst="ellipse">
            <a:avLst/>
          </a:prstGeom>
          <a:noFill/>
          <a:ln w="76200">
            <a:gradFill>
              <a:gsLst>
                <a:gs pos="0">
                  <a:srgbClr val="ED6C4D"/>
                </a:gs>
                <a:gs pos="100000">
                  <a:srgbClr val="FAB6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6" name="Ellipse 15"/>
          <p:cNvSpPr/>
          <p:nvPr userDrawn="1"/>
        </p:nvSpPr>
        <p:spPr>
          <a:xfrm>
            <a:off x="1749777" y="1857871"/>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Ellipse 16"/>
          <p:cNvSpPr/>
          <p:nvPr userDrawn="1"/>
        </p:nvSpPr>
        <p:spPr>
          <a:xfrm>
            <a:off x="2925820" y="2831961"/>
            <a:ext cx="759600" cy="759121"/>
          </a:xfrm>
          <a:prstGeom prst="ellipse">
            <a:avLst/>
          </a:prstGeom>
          <a:noFill/>
          <a:ln w="76200">
            <a:gradFill>
              <a:gsLst>
                <a:gs pos="0">
                  <a:srgbClr val="7D8273"/>
                </a:gs>
                <a:gs pos="100000">
                  <a:srgbClr val="BDBE98"/>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p:cNvSpPr/>
          <p:nvPr userDrawn="1"/>
        </p:nvSpPr>
        <p:spPr>
          <a:xfrm>
            <a:off x="1749777" y="2962277"/>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9" name="Ellipse 18"/>
          <p:cNvSpPr/>
          <p:nvPr userDrawn="1"/>
        </p:nvSpPr>
        <p:spPr>
          <a:xfrm>
            <a:off x="2925820" y="3930421"/>
            <a:ext cx="759600" cy="759121"/>
          </a:xfrm>
          <a:prstGeom prst="ellipse">
            <a:avLst/>
          </a:prstGeom>
          <a:noFill/>
          <a:ln w="76200">
            <a:gradFill>
              <a:gsLst>
                <a:gs pos="0">
                  <a:srgbClr val="00ABA0"/>
                </a:gs>
                <a:gs pos="100000">
                  <a:srgbClr val="A0D4D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0" name="Ellipse 19"/>
          <p:cNvSpPr/>
          <p:nvPr userDrawn="1"/>
        </p:nvSpPr>
        <p:spPr>
          <a:xfrm>
            <a:off x="1749777" y="4060737"/>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1" name="Ellipse 20"/>
          <p:cNvSpPr/>
          <p:nvPr userDrawn="1"/>
        </p:nvSpPr>
        <p:spPr>
          <a:xfrm>
            <a:off x="2925820" y="5034065"/>
            <a:ext cx="759600" cy="759121"/>
          </a:xfrm>
          <a:prstGeom prst="ellipse">
            <a:avLst/>
          </a:prstGeom>
          <a:noFill/>
          <a:ln w="76200">
            <a:gradFill>
              <a:gsLst>
                <a:gs pos="0">
                  <a:srgbClr val="98C21D"/>
                </a:gs>
                <a:gs pos="100000">
                  <a:srgbClr val="E1E15A"/>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llipse 21"/>
          <p:cNvSpPr/>
          <p:nvPr userDrawn="1"/>
        </p:nvSpPr>
        <p:spPr>
          <a:xfrm>
            <a:off x="1749777" y="5164381"/>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space réservé du texte 25"/>
          <p:cNvSpPr>
            <a:spLocks noGrp="1"/>
          </p:cNvSpPr>
          <p:nvPr>
            <p:ph type="body" sz="quarter" idx="17" hasCustomPrompt="1"/>
          </p:nvPr>
        </p:nvSpPr>
        <p:spPr>
          <a:xfrm>
            <a:off x="3005609" y="1894054"/>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a:t>
            </a:r>
          </a:p>
        </p:txBody>
      </p:sp>
      <p:sp>
        <p:nvSpPr>
          <p:cNvPr id="24" name="Espace réservé du texte 25"/>
          <p:cNvSpPr>
            <a:spLocks noGrp="1"/>
          </p:cNvSpPr>
          <p:nvPr>
            <p:ph type="body" sz="quarter" idx="18" hasCustomPrompt="1"/>
          </p:nvPr>
        </p:nvSpPr>
        <p:spPr>
          <a:xfrm>
            <a:off x="3005609" y="2979344"/>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2</a:t>
            </a:r>
          </a:p>
        </p:txBody>
      </p:sp>
      <p:sp>
        <p:nvSpPr>
          <p:cNvPr id="25" name="Espace réservé du texte 25"/>
          <p:cNvSpPr>
            <a:spLocks noGrp="1"/>
          </p:cNvSpPr>
          <p:nvPr>
            <p:ph type="body" sz="quarter" idx="19" hasCustomPrompt="1"/>
          </p:nvPr>
        </p:nvSpPr>
        <p:spPr>
          <a:xfrm>
            <a:off x="3005609" y="4080085"/>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3</a:t>
            </a:r>
          </a:p>
        </p:txBody>
      </p:sp>
      <p:sp>
        <p:nvSpPr>
          <p:cNvPr id="26" name="Espace réservé du texte 25"/>
          <p:cNvSpPr>
            <a:spLocks noGrp="1"/>
          </p:cNvSpPr>
          <p:nvPr>
            <p:ph type="body" sz="quarter" idx="20" hasCustomPrompt="1"/>
          </p:nvPr>
        </p:nvSpPr>
        <p:spPr>
          <a:xfrm>
            <a:off x="3005609" y="5209936"/>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a:t>
            </a:r>
          </a:p>
        </p:txBody>
      </p:sp>
      <p:sp>
        <p:nvSpPr>
          <p:cNvPr id="27" name="Espace réservé du texte 25"/>
          <p:cNvSpPr>
            <a:spLocks noGrp="1"/>
          </p:cNvSpPr>
          <p:nvPr>
            <p:ph type="body" sz="quarter" idx="21" hasCustomPrompt="1"/>
          </p:nvPr>
        </p:nvSpPr>
        <p:spPr>
          <a:xfrm>
            <a:off x="1749780" y="1929120"/>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29" name="Espace réservé du texte 25"/>
          <p:cNvSpPr>
            <a:spLocks noGrp="1"/>
          </p:cNvSpPr>
          <p:nvPr>
            <p:ph type="body" sz="quarter" idx="22" hasCustomPrompt="1"/>
          </p:nvPr>
        </p:nvSpPr>
        <p:spPr>
          <a:xfrm>
            <a:off x="1749780" y="3029461"/>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0" name="Espace réservé du texte 25"/>
          <p:cNvSpPr>
            <a:spLocks noGrp="1"/>
          </p:cNvSpPr>
          <p:nvPr>
            <p:ph type="body" sz="quarter" idx="23" hasCustomPrompt="1"/>
          </p:nvPr>
        </p:nvSpPr>
        <p:spPr>
          <a:xfrm>
            <a:off x="1749780" y="4133105"/>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1" name="Espace réservé du texte 25"/>
          <p:cNvSpPr>
            <a:spLocks noGrp="1"/>
          </p:cNvSpPr>
          <p:nvPr>
            <p:ph type="body" sz="quarter" idx="24" hasCustomPrompt="1"/>
          </p:nvPr>
        </p:nvSpPr>
        <p:spPr>
          <a:xfrm>
            <a:off x="1749780" y="5236749"/>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2" name="Espace réservé du texte 25"/>
          <p:cNvSpPr>
            <a:spLocks noGrp="1"/>
          </p:cNvSpPr>
          <p:nvPr>
            <p:ph type="body" sz="quarter" idx="26" hasCustomPrompt="1"/>
          </p:nvPr>
        </p:nvSpPr>
        <p:spPr>
          <a:xfrm>
            <a:off x="4251911" y="1778738"/>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ED6C4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1</a:t>
            </a:r>
          </a:p>
        </p:txBody>
      </p:sp>
      <p:sp>
        <p:nvSpPr>
          <p:cNvPr id="34" name="Espace réservé du texte 25"/>
          <p:cNvSpPr>
            <a:spLocks noGrp="1"/>
          </p:cNvSpPr>
          <p:nvPr>
            <p:ph type="body" sz="quarter" idx="28" hasCustomPrompt="1"/>
          </p:nvPr>
        </p:nvSpPr>
        <p:spPr>
          <a:xfrm>
            <a:off x="4251911" y="282500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7D827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2</a:t>
            </a:r>
          </a:p>
        </p:txBody>
      </p:sp>
      <p:sp>
        <p:nvSpPr>
          <p:cNvPr id="36" name="Espace réservé du texte 25"/>
          <p:cNvSpPr>
            <a:spLocks noGrp="1"/>
          </p:cNvSpPr>
          <p:nvPr>
            <p:ph type="body" sz="quarter" idx="30" hasCustomPrompt="1"/>
          </p:nvPr>
        </p:nvSpPr>
        <p:spPr>
          <a:xfrm>
            <a:off x="4251911" y="3935759"/>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00ABA0"/>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3</a:t>
            </a:r>
          </a:p>
        </p:txBody>
      </p:sp>
      <p:sp>
        <p:nvSpPr>
          <p:cNvPr id="38" name="Espace réservé du texte 25"/>
          <p:cNvSpPr>
            <a:spLocks noGrp="1"/>
          </p:cNvSpPr>
          <p:nvPr>
            <p:ph type="body" sz="quarter" idx="32" hasCustomPrompt="1"/>
          </p:nvPr>
        </p:nvSpPr>
        <p:spPr>
          <a:xfrm>
            <a:off x="4251911" y="5005413"/>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98C21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4</a:t>
            </a:r>
          </a:p>
        </p:txBody>
      </p:sp>
      <p:sp>
        <p:nvSpPr>
          <p:cNvPr id="41" name="Espace réservé du texte 53"/>
          <p:cNvSpPr>
            <a:spLocks noGrp="1"/>
          </p:cNvSpPr>
          <p:nvPr>
            <p:ph type="body" sz="quarter" idx="47"/>
          </p:nvPr>
        </p:nvSpPr>
        <p:spPr>
          <a:xfrm>
            <a:off x="4251907" y="2067390"/>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53"/>
          <p:cNvSpPr>
            <a:spLocks noGrp="1"/>
          </p:cNvSpPr>
          <p:nvPr>
            <p:ph type="body" sz="quarter" idx="48"/>
          </p:nvPr>
        </p:nvSpPr>
        <p:spPr>
          <a:xfrm>
            <a:off x="4251907" y="3113656"/>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3" name="Espace réservé du texte 53"/>
          <p:cNvSpPr>
            <a:spLocks noGrp="1"/>
          </p:cNvSpPr>
          <p:nvPr>
            <p:ph type="body" sz="quarter" idx="49"/>
          </p:nvPr>
        </p:nvSpPr>
        <p:spPr>
          <a:xfrm>
            <a:off x="4251907" y="4224411"/>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4" name="Espace réservé du texte 53"/>
          <p:cNvSpPr>
            <a:spLocks noGrp="1"/>
          </p:cNvSpPr>
          <p:nvPr>
            <p:ph type="body" sz="quarter" idx="50"/>
          </p:nvPr>
        </p:nvSpPr>
        <p:spPr>
          <a:xfrm>
            <a:off x="4251907" y="5294065"/>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5"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3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9" name="Image 38">
            <a:extLst>
              <a:ext uri="{FF2B5EF4-FFF2-40B4-BE49-F238E27FC236}">
                <a16:creationId xmlns:a16="http://schemas.microsoft.com/office/drawing/2014/main" id="{85AB1AE1-05A5-4B60-8B0D-751DEEF287E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41843464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artie 1 7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llipse 21"/>
          <p:cNvSpPr/>
          <p:nvPr userDrawn="1"/>
        </p:nvSpPr>
        <p:spPr>
          <a:xfrm>
            <a:off x="10353829" y="-107463"/>
            <a:ext cx="896400" cy="894814"/>
          </a:xfrm>
          <a:prstGeom prst="ellipse">
            <a:avLst/>
          </a:prstGeom>
          <a:gradFill>
            <a:gsLst>
              <a:gs pos="0">
                <a:schemeClr val="accent1"/>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llipse 22"/>
          <p:cNvSpPr/>
          <p:nvPr userDrawn="1"/>
        </p:nvSpPr>
        <p:spPr>
          <a:xfrm>
            <a:off x="11052121" y="263047"/>
            <a:ext cx="439200" cy="439448"/>
          </a:xfrm>
          <a:prstGeom prst="ellipse">
            <a:avLst/>
          </a:prstGeom>
          <a:solidFill>
            <a:schemeClr val="accent1">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sp>
        <p:nvSpPr>
          <p:cNvPr id="25" name="Espace réservé du texte 25"/>
          <p:cNvSpPr>
            <a:spLocks noGrp="1"/>
          </p:cNvSpPr>
          <p:nvPr>
            <p:ph type="body" sz="quarter" idx="16" hasCustomPrompt="1"/>
          </p:nvPr>
        </p:nvSpPr>
        <p:spPr>
          <a:xfrm>
            <a:off x="10978755"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cxnSp>
        <p:nvCxnSpPr>
          <p:cNvPr id="26" name="Connecteur droit 25"/>
          <p:cNvCxnSpPr/>
          <p:nvPr userDrawn="1"/>
        </p:nvCxnSpPr>
        <p:spPr>
          <a:xfrm>
            <a:off x="4589545" y="2268466"/>
            <a:ext cx="2839" cy="507283"/>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7649655" y="2268466"/>
            <a:ext cx="2839" cy="507283"/>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3075071" y="4566287"/>
            <a:ext cx="2839" cy="507283"/>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6116962" y="4566287"/>
            <a:ext cx="2839" cy="507283"/>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9217445" y="4523356"/>
            <a:ext cx="2839" cy="507283"/>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889480" y="1150956"/>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939316" y="1150956"/>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2364732" y="5239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5414564" y="5196626"/>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8507104" y="5196626"/>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grpSp>
        <p:nvGrpSpPr>
          <p:cNvPr id="2" name="Groupe 1"/>
          <p:cNvGrpSpPr/>
          <p:nvPr userDrawn="1"/>
        </p:nvGrpSpPr>
        <p:grpSpPr>
          <a:xfrm>
            <a:off x="965918" y="2872868"/>
            <a:ext cx="10440000" cy="1549177"/>
            <a:chOff x="551416" y="2960114"/>
            <a:chExt cx="8138228" cy="1271149"/>
          </a:xfrm>
        </p:grpSpPr>
        <p:sp>
          <p:nvSpPr>
            <p:cNvPr id="53" name="Shape 738"/>
            <p:cNvSpPr/>
            <p:nvPr userDrawn="1"/>
          </p:nvSpPr>
          <p:spPr>
            <a:xfrm rot="10800000" flipH="1">
              <a:off x="6278855"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grpSp>
          <p:nvGrpSpPr>
            <p:cNvPr id="6" name="Grouper 5"/>
            <p:cNvGrpSpPr/>
            <p:nvPr userDrawn="1"/>
          </p:nvGrpSpPr>
          <p:grpSpPr>
            <a:xfrm>
              <a:off x="551416" y="2960114"/>
              <a:ext cx="5829718" cy="1271146"/>
              <a:chOff x="1874044" y="2117921"/>
              <a:chExt cx="8445500" cy="1841508"/>
            </a:xfrm>
          </p:grpSpPr>
          <p:sp>
            <p:nvSpPr>
              <p:cNvPr id="7" name="Shape 735"/>
              <p:cNvSpPr/>
              <p:nvPr/>
            </p:nvSpPr>
            <p:spPr>
              <a:xfrm>
                <a:off x="1874044"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3"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noFill/>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3" y="2117921"/>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grpSp>
        <p:sp>
          <p:nvSpPr>
            <p:cNvPr id="54" name="Shape 739"/>
            <p:cNvSpPr/>
            <p:nvPr userDrawn="1"/>
          </p:nvSpPr>
          <p:spPr>
            <a:xfrm>
              <a:off x="7418502"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60" name="Shape 743"/>
            <p:cNvSpPr/>
            <p:nvPr userDrawn="1"/>
          </p:nvSpPr>
          <p:spPr>
            <a:xfrm>
              <a:off x="6278855"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sp>
          <p:nvSpPr>
            <p:cNvPr id="61" name="Shape 744"/>
            <p:cNvSpPr/>
            <p:nvPr userDrawn="1"/>
          </p:nvSpPr>
          <p:spPr>
            <a:xfrm rot="10800000" flipH="1">
              <a:off x="7418502"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grpSp>
      <p:sp>
        <p:nvSpPr>
          <p:cNvPr id="62" name="Espace réservé du texte 25"/>
          <p:cNvSpPr>
            <a:spLocks noGrp="1"/>
          </p:cNvSpPr>
          <p:nvPr>
            <p:ph type="body" sz="quarter" idx="52" hasCustomPrompt="1"/>
          </p:nvPr>
        </p:nvSpPr>
        <p:spPr>
          <a:xfrm>
            <a:off x="10025550" y="3288685"/>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3" name="Espace réservé du texte 42"/>
          <p:cNvSpPr>
            <a:spLocks noGrp="1"/>
          </p:cNvSpPr>
          <p:nvPr>
            <p:ph type="body" sz="quarter" idx="53" hasCustomPrompt="1"/>
          </p:nvPr>
        </p:nvSpPr>
        <p:spPr>
          <a:xfrm>
            <a:off x="9916362" y="3692837"/>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64" name="Espace réservé du texte 25"/>
          <p:cNvSpPr>
            <a:spLocks noGrp="1"/>
          </p:cNvSpPr>
          <p:nvPr>
            <p:ph type="body" sz="quarter" idx="54" hasCustomPrompt="1"/>
          </p:nvPr>
        </p:nvSpPr>
        <p:spPr>
          <a:xfrm>
            <a:off x="1180351" y="3277766"/>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5" name="Espace réservé du texte 42"/>
          <p:cNvSpPr>
            <a:spLocks noGrp="1"/>
          </p:cNvSpPr>
          <p:nvPr>
            <p:ph type="body" sz="quarter" idx="55" hasCustomPrompt="1"/>
          </p:nvPr>
        </p:nvSpPr>
        <p:spPr>
          <a:xfrm>
            <a:off x="1071159" y="3681922"/>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cxnSp>
        <p:nvCxnSpPr>
          <p:cNvPr id="66" name="Connecteur droit 65"/>
          <p:cNvCxnSpPr/>
          <p:nvPr userDrawn="1"/>
        </p:nvCxnSpPr>
        <p:spPr>
          <a:xfrm>
            <a:off x="1777470" y="2249920"/>
            <a:ext cx="2839" cy="507283"/>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sp>
        <p:nvSpPr>
          <p:cNvPr id="67" name="Espace réservé du texte 53"/>
          <p:cNvSpPr>
            <a:spLocks noGrp="1"/>
          </p:cNvSpPr>
          <p:nvPr>
            <p:ph type="body" sz="quarter" idx="56"/>
          </p:nvPr>
        </p:nvSpPr>
        <p:spPr>
          <a:xfrm>
            <a:off x="1077407" y="1132410"/>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cxnSp>
        <p:nvCxnSpPr>
          <p:cNvPr id="68" name="Connecteur droit 67"/>
          <p:cNvCxnSpPr/>
          <p:nvPr userDrawn="1"/>
        </p:nvCxnSpPr>
        <p:spPr>
          <a:xfrm>
            <a:off x="10616425" y="2235819"/>
            <a:ext cx="2839" cy="507283"/>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sp>
        <p:nvSpPr>
          <p:cNvPr id="69" name="Espace réservé du texte 53"/>
          <p:cNvSpPr>
            <a:spLocks noGrp="1"/>
          </p:cNvSpPr>
          <p:nvPr>
            <p:ph type="body" sz="quarter" idx="57"/>
          </p:nvPr>
        </p:nvSpPr>
        <p:spPr>
          <a:xfrm>
            <a:off x="9916362" y="111830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70" name="Image 69">
            <a:extLst>
              <a:ext uri="{FF2B5EF4-FFF2-40B4-BE49-F238E27FC236}">
                <a16:creationId xmlns:a16="http://schemas.microsoft.com/office/drawing/2014/main" id="{EB44165E-6C1B-4521-BE85-2E9B0C2D7BC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6421647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artie 1 6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llipse 21"/>
          <p:cNvSpPr/>
          <p:nvPr userDrawn="1"/>
        </p:nvSpPr>
        <p:spPr>
          <a:xfrm>
            <a:off x="10353829" y="-120916"/>
            <a:ext cx="896400" cy="894814"/>
          </a:xfrm>
          <a:prstGeom prst="ellipse">
            <a:avLst/>
          </a:prstGeom>
          <a:gradFill>
            <a:gsLst>
              <a:gs pos="0">
                <a:schemeClr val="accent1"/>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llipse 22"/>
          <p:cNvSpPr/>
          <p:nvPr userDrawn="1"/>
        </p:nvSpPr>
        <p:spPr>
          <a:xfrm>
            <a:off x="11052121" y="263047"/>
            <a:ext cx="439200" cy="439448"/>
          </a:xfrm>
          <a:prstGeom prst="ellipse">
            <a:avLst/>
          </a:prstGeom>
          <a:solidFill>
            <a:schemeClr val="accent1">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sp>
        <p:nvSpPr>
          <p:cNvPr id="25" name="Espace réservé du texte 25"/>
          <p:cNvSpPr>
            <a:spLocks noGrp="1"/>
          </p:cNvSpPr>
          <p:nvPr>
            <p:ph type="body" sz="quarter" idx="16" hasCustomPrompt="1"/>
          </p:nvPr>
        </p:nvSpPr>
        <p:spPr>
          <a:xfrm>
            <a:off x="10999880"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cxnSp>
        <p:nvCxnSpPr>
          <p:cNvPr id="26" name="Connecteur droit 25"/>
          <p:cNvCxnSpPr/>
          <p:nvPr userDrawn="1"/>
        </p:nvCxnSpPr>
        <p:spPr>
          <a:xfrm>
            <a:off x="4055474" y="2326474"/>
            <a:ext cx="2839" cy="507283"/>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7115585" y="2326474"/>
            <a:ext cx="2839" cy="507283"/>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2536903" y="4556244"/>
            <a:ext cx="2839" cy="507283"/>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5578793" y="4556244"/>
            <a:ext cx="2839" cy="507283"/>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8583696" y="4556244"/>
            <a:ext cx="2839" cy="507283"/>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2001222" y="320292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1892031" y="3607077"/>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3520746" y="320292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3411554" y="3607077"/>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5043114" y="320292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4933922" y="3607077"/>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6539502" y="320292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6430310" y="3607077"/>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8079326" y="320292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7970134" y="3607077"/>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355411" y="1208964"/>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405244" y="1208964"/>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1826562" y="5229514"/>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4876397" y="5229514"/>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7873357" y="5229514"/>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grpSp>
        <p:nvGrpSpPr>
          <p:cNvPr id="2" name="Groupe 1"/>
          <p:cNvGrpSpPr/>
          <p:nvPr userDrawn="1"/>
        </p:nvGrpSpPr>
        <p:grpSpPr>
          <a:xfrm>
            <a:off x="1786567" y="2907525"/>
            <a:ext cx="9000000" cy="1548000"/>
            <a:chOff x="1691056" y="2960114"/>
            <a:chExt cx="6998588" cy="1271149"/>
          </a:xfrm>
        </p:grpSpPr>
        <p:sp>
          <p:nvSpPr>
            <p:cNvPr id="53" name="Shape 738"/>
            <p:cNvSpPr/>
            <p:nvPr userDrawn="1"/>
          </p:nvSpPr>
          <p:spPr>
            <a:xfrm rot="10800000" flipH="1">
              <a:off x="6278855"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grpSp>
          <p:nvGrpSpPr>
            <p:cNvPr id="6" name="Grouper 5"/>
            <p:cNvGrpSpPr/>
            <p:nvPr userDrawn="1"/>
          </p:nvGrpSpPr>
          <p:grpSpPr>
            <a:xfrm>
              <a:off x="1691056" y="2960114"/>
              <a:ext cx="4690077" cy="1271146"/>
              <a:chOff x="3525039" y="2117921"/>
              <a:chExt cx="6794505" cy="1841508"/>
            </a:xfrm>
          </p:grpSpPr>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3"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grpSp>
        <p:sp>
          <p:nvSpPr>
            <p:cNvPr id="54" name="Shape 739"/>
            <p:cNvSpPr/>
            <p:nvPr userDrawn="1"/>
          </p:nvSpPr>
          <p:spPr>
            <a:xfrm>
              <a:off x="7418502"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60" name="Shape 743"/>
            <p:cNvSpPr/>
            <p:nvPr userDrawn="1"/>
          </p:nvSpPr>
          <p:spPr>
            <a:xfrm>
              <a:off x="6278855"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sp>
          <p:nvSpPr>
            <p:cNvPr id="61" name="Shape 744"/>
            <p:cNvSpPr/>
            <p:nvPr userDrawn="1"/>
          </p:nvSpPr>
          <p:spPr>
            <a:xfrm rot="10800000" flipH="1">
              <a:off x="7418502"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grpSp>
      <p:sp>
        <p:nvSpPr>
          <p:cNvPr id="62" name="Espace réservé du texte 25"/>
          <p:cNvSpPr>
            <a:spLocks noGrp="1"/>
          </p:cNvSpPr>
          <p:nvPr>
            <p:ph type="body" sz="quarter" idx="52" hasCustomPrompt="1"/>
          </p:nvPr>
        </p:nvSpPr>
        <p:spPr>
          <a:xfrm>
            <a:off x="9414852" y="3236092"/>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3" name="Espace réservé du texte 42"/>
          <p:cNvSpPr>
            <a:spLocks noGrp="1"/>
          </p:cNvSpPr>
          <p:nvPr>
            <p:ph type="body" sz="quarter" idx="53" hasCustomPrompt="1"/>
          </p:nvPr>
        </p:nvSpPr>
        <p:spPr>
          <a:xfrm>
            <a:off x="9305661" y="36402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cxnSp>
        <p:nvCxnSpPr>
          <p:cNvPr id="68" name="Connecteur droit 67"/>
          <p:cNvCxnSpPr/>
          <p:nvPr userDrawn="1"/>
        </p:nvCxnSpPr>
        <p:spPr>
          <a:xfrm>
            <a:off x="9908946" y="2326474"/>
            <a:ext cx="2839" cy="507283"/>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sp>
        <p:nvSpPr>
          <p:cNvPr id="69" name="Espace réservé du texte 53"/>
          <p:cNvSpPr>
            <a:spLocks noGrp="1"/>
          </p:cNvSpPr>
          <p:nvPr>
            <p:ph type="body" sz="quarter" idx="57"/>
          </p:nvPr>
        </p:nvSpPr>
        <p:spPr>
          <a:xfrm>
            <a:off x="9208884" y="1208964"/>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70" name="Image 69">
            <a:extLst>
              <a:ext uri="{FF2B5EF4-FFF2-40B4-BE49-F238E27FC236}">
                <a16:creationId xmlns:a16="http://schemas.microsoft.com/office/drawing/2014/main" id="{08E6D5C3-D5C9-4881-B3B7-27F0464FCB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759463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artie 1 5 dates">
    <p:bg>
      <p:bgPr>
        <a:solidFill>
          <a:schemeClr val="bg1">
            <a:lumMod val="95000"/>
            <a:alpha val="70000"/>
          </a:schemeClr>
        </a:solidFill>
        <a:effectLst/>
      </p:bgPr>
    </p:bg>
    <p:spTree>
      <p:nvGrpSpPr>
        <p:cNvPr id="1" name=""/>
        <p:cNvGrpSpPr/>
        <p:nvPr/>
      </p:nvGrpSpPr>
      <p:grpSpPr>
        <a:xfrm>
          <a:off x="0" y="0"/>
          <a:ext cx="0" cy="0"/>
          <a:chOff x="0" y="0"/>
          <a:chExt cx="0" cy="0"/>
        </a:xfrm>
      </p:grpSpPr>
      <p:grpSp>
        <p:nvGrpSpPr>
          <p:cNvPr id="6" name="Grouper 5"/>
          <p:cNvGrpSpPr/>
          <p:nvPr userDrawn="1"/>
        </p:nvGrpSpPr>
        <p:grpSpPr>
          <a:xfrm>
            <a:off x="2230479" y="2958000"/>
            <a:ext cx="7560000" cy="1548000"/>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noFill/>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gr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llipse 21"/>
          <p:cNvSpPr/>
          <p:nvPr userDrawn="1"/>
        </p:nvSpPr>
        <p:spPr>
          <a:xfrm>
            <a:off x="10353829" y="-134564"/>
            <a:ext cx="896400" cy="894814"/>
          </a:xfrm>
          <a:prstGeom prst="ellipse">
            <a:avLst/>
          </a:prstGeom>
          <a:gradFill>
            <a:gsLst>
              <a:gs pos="0">
                <a:schemeClr val="accent1"/>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llipse 22"/>
          <p:cNvSpPr/>
          <p:nvPr userDrawn="1"/>
        </p:nvSpPr>
        <p:spPr>
          <a:xfrm>
            <a:off x="11052121" y="263047"/>
            <a:ext cx="439200" cy="439448"/>
          </a:xfrm>
          <a:prstGeom prst="ellipse">
            <a:avLst/>
          </a:prstGeom>
          <a:solidFill>
            <a:schemeClr val="accent1">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sp>
        <p:nvSpPr>
          <p:cNvPr id="25" name="Espace réservé du texte 25"/>
          <p:cNvSpPr>
            <a:spLocks noGrp="1"/>
          </p:cNvSpPr>
          <p:nvPr>
            <p:ph type="body" sz="quarter" idx="16" hasCustomPrompt="1"/>
          </p:nvPr>
        </p:nvSpPr>
        <p:spPr>
          <a:xfrm>
            <a:off x="10999984" y="365130"/>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cxnSp>
        <p:nvCxnSpPr>
          <p:cNvPr id="26" name="Connecteur droit 25"/>
          <p:cNvCxnSpPr/>
          <p:nvPr userDrawn="1"/>
        </p:nvCxnSpPr>
        <p:spPr>
          <a:xfrm>
            <a:off x="4589545" y="2379067"/>
            <a:ext cx="2839" cy="507283"/>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7649655" y="2379067"/>
            <a:ext cx="2839" cy="507283"/>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2946980" y="4579071"/>
            <a:ext cx="2839" cy="507283"/>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5988871" y="4579071"/>
            <a:ext cx="2839" cy="507283"/>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9089354" y="4579071"/>
            <a:ext cx="2839" cy="507283"/>
          </a:xfrm>
          <a:prstGeom prst="line">
            <a:avLst/>
          </a:prstGeom>
          <a:ln>
            <a:solidFill>
              <a:srgbClr val="0EB7D5"/>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8455079" y="3273732"/>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8345887" y="3677884"/>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889480" y="1261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939316" y="1261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2236641" y="5252341"/>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5286473" y="5252341"/>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8379013" y="5252341"/>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53" name="Image 52">
            <a:extLst>
              <a:ext uri="{FF2B5EF4-FFF2-40B4-BE49-F238E27FC236}">
                <a16:creationId xmlns:a16="http://schemas.microsoft.com/office/drawing/2014/main" id="{5CE033BC-6C06-4AB4-B090-03AAE95849E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3917810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artie 1 5 dates couleurs">
    <p:bg>
      <p:bgPr>
        <a:solidFill>
          <a:schemeClr val="bg1">
            <a:lumMod val="95000"/>
            <a:alpha val="70000"/>
          </a:schemeClr>
        </a:solidFill>
        <a:effectLst/>
      </p:bgPr>
    </p:bg>
    <p:spTree>
      <p:nvGrpSpPr>
        <p:cNvPr id="1" name=""/>
        <p:cNvGrpSpPr/>
        <p:nvPr/>
      </p:nvGrpSpPr>
      <p:grpSpPr>
        <a:xfrm>
          <a:off x="0" y="0"/>
          <a:ext cx="0" cy="0"/>
          <a:chOff x="0" y="0"/>
          <a:chExt cx="0" cy="0"/>
        </a:xfrm>
      </p:grpSpPr>
      <p:grpSp>
        <p:nvGrpSpPr>
          <p:cNvPr id="6" name="Grouper 5"/>
          <p:cNvGrpSpPr/>
          <p:nvPr userDrawn="1"/>
        </p:nvGrpSpPr>
        <p:grpSpPr>
          <a:xfrm>
            <a:off x="2230480" y="2982771"/>
            <a:ext cx="7560000" cy="1548000"/>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gr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22" name="Connecteur droit 21"/>
          <p:cNvCxnSpPr/>
          <p:nvPr userDrawn="1"/>
        </p:nvCxnSpPr>
        <p:spPr>
          <a:xfrm>
            <a:off x="4589545" y="2379067"/>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a:off x="7649655" y="2379067"/>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a:off x="2963841" y="4611788"/>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userDrawn="1"/>
        </p:nvCxnSpPr>
        <p:spPr>
          <a:xfrm>
            <a:off x="6005732" y="4611788"/>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userDrawn="1"/>
        </p:nvCxnSpPr>
        <p:spPr>
          <a:xfrm>
            <a:off x="9106215" y="4611788"/>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Espace réservé du texte 53"/>
          <p:cNvSpPr>
            <a:spLocks noGrp="1"/>
          </p:cNvSpPr>
          <p:nvPr>
            <p:ph type="body" sz="quarter" idx="47"/>
          </p:nvPr>
        </p:nvSpPr>
        <p:spPr>
          <a:xfrm>
            <a:off x="3889480" y="1261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53"/>
          <p:cNvSpPr>
            <a:spLocks noGrp="1"/>
          </p:cNvSpPr>
          <p:nvPr>
            <p:ph type="body" sz="quarter" idx="48"/>
          </p:nvPr>
        </p:nvSpPr>
        <p:spPr>
          <a:xfrm>
            <a:off x="6939316" y="1261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9" name="Espace réservé du texte 53"/>
          <p:cNvSpPr>
            <a:spLocks noGrp="1"/>
          </p:cNvSpPr>
          <p:nvPr>
            <p:ph type="body" sz="quarter" idx="49"/>
          </p:nvPr>
        </p:nvSpPr>
        <p:spPr>
          <a:xfrm>
            <a:off x="2253502" y="528505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0" name="Espace réservé du texte 53"/>
          <p:cNvSpPr>
            <a:spLocks noGrp="1"/>
          </p:cNvSpPr>
          <p:nvPr>
            <p:ph type="body" sz="quarter" idx="50"/>
          </p:nvPr>
        </p:nvSpPr>
        <p:spPr>
          <a:xfrm>
            <a:off x="5303334" y="528505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1" name="Espace réservé du texte 53"/>
          <p:cNvSpPr>
            <a:spLocks noGrp="1"/>
          </p:cNvSpPr>
          <p:nvPr>
            <p:ph type="body" sz="quarter" idx="51"/>
          </p:nvPr>
        </p:nvSpPr>
        <p:spPr>
          <a:xfrm>
            <a:off x="8395874" y="528505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0" name="Espace réservé du texte 25"/>
          <p:cNvSpPr>
            <a:spLocks noGrp="1"/>
          </p:cNvSpPr>
          <p:nvPr>
            <p:ph type="body" sz="quarter" idx="45" hasCustomPrompt="1"/>
          </p:nvPr>
        </p:nvSpPr>
        <p:spPr>
          <a:xfrm>
            <a:off x="8449619"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1" name="Espace réservé du texte 42"/>
          <p:cNvSpPr>
            <a:spLocks noGrp="1"/>
          </p:cNvSpPr>
          <p:nvPr>
            <p:ph type="body" sz="quarter" idx="46" hasCustomPrompt="1"/>
          </p:nvPr>
        </p:nvSpPr>
        <p:spPr>
          <a:xfrm>
            <a:off x="8340427"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2" name="Ellipse 41"/>
          <p:cNvSpPr/>
          <p:nvPr userDrawn="1"/>
        </p:nvSpPr>
        <p:spPr>
          <a:xfrm>
            <a:off x="10348470" y="-120916"/>
            <a:ext cx="896400" cy="894814"/>
          </a:xfrm>
          <a:prstGeom prst="ellipse">
            <a:avLst/>
          </a:prstGeom>
          <a:gradFill>
            <a:gsLst>
              <a:gs pos="0">
                <a:schemeClr val="accent1"/>
              </a:gs>
              <a:gs pos="10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3" name="Ellipse 42"/>
          <p:cNvSpPr/>
          <p:nvPr userDrawn="1"/>
        </p:nvSpPr>
        <p:spPr>
          <a:xfrm>
            <a:off x="11052121" y="263047"/>
            <a:ext cx="439200" cy="439448"/>
          </a:xfrm>
          <a:prstGeom prst="ellipse">
            <a:avLst/>
          </a:prstGeom>
          <a:solidFill>
            <a:schemeClr val="accent1">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01</a:t>
            </a:r>
          </a:p>
        </p:txBody>
      </p:sp>
      <p:sp>
        <p:nvSpPr>
          <p:cNvPr id="45" name="Espace réservé du texte 25"/>
          <p:cNvSpPr>
            <a:spLocks noGrp="1"/>
          </p:cNvSpPr>
          <p:nvPr>
            <p:ph type="body" sz="quarter" idx="16" hasCustomPrompt="1"/>
          </p:nvPr>
        </p:nvSpPr>
        <p:spPr>
          <a:xfrm>
            <a:off x="10970442"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46"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4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48" name="Image 47">
            <a:extLst>
              <a:ext uri="{FF2B5EF4-FFF2-40B4-BE49-F238E27FC236}">
                <a16:creationId xmlns:a16="http://schemas.microsoft.com/office/drawing/2014/main" id="{64E905AB-7AE8-4568-A9FD-46A23784747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4130426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artie 2 couleurs référentiels">
    <p:bg>
      <p:bgPr>
        <a:gradFill>
          <a:gsLst>
            <a:gs pos="0">
              <a:srgbClr val="E1E15A"/>
            </a:gs>
            <a:gs pos="59000">
              <a:srgbClr val="98C21D"/>
            </a:gs>
          </a:gsLst>
          <a:lin ang="8100000" scaled="1"/>
        </a:gradFill>
        <a:effectLst/>
      </p:bgPr>
    </p:bg>
    <p:spTree>
      <p:nvGrpSpPr>
        <p:cNvPr id="1" name=""/>
        <p:cNvGrpSpPr/>
        <p:nvPr/>
      </p:nvGrpSpPr>
      <p:grpSpPr>
        <a:xfrm>
          <a:off x="0" y="0"/>
          <a:ext cx="0" cy="0"/>
          <a:chOff x="0" y="0"/>
          <a:chExt cx="0" cy="0"/>
        </a:xfrm>
      </p:grpSpPr>
      <p:sp>
        <p:nvSpPr>
          <p:cNvPr id="7" name="Ellipse 6"/>
          <p:cNvSpPr/>
          <p:nvPr userDrawn="1"/>
        </p:nvSpPr>
        <p:spPr>
          <a:xfrm>
            <a:off x="1932204" y="1223995"/>
            <a:ext cx="1216800" cy="1215750"/>
          </a:xfrm>
          <a:prstGeom prst="ellipse">
            <a:avLst/>
          </a:prstGeom>
          <a:solidFill>
            <a:schemeClr val="bg1">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10" name="Connecteur droit 9"/>
          <p:cNvCxnSpPr/>
          <p:nvPr userDrawn="1"/>
        </p:nvCxnSpPr>
        <p:spPr>
          <a:xfrm>
            <a:off x="3640754" y="1812701"/>
            <a:ext cx="270583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16"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7"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pic>
        <p:nvPicPr>
          <p:cNvPr id="8" name="Image 7">
            <a:extLst>
              <a:ext uri="{FF2B5EF4-FFF2-40B4-BE49-F238E27FC236}">
                <a16:creationId xmlns:a16="http://schemas.microsoft.com/office/drawing/2014/main" id="{39F5D8C3-63F2-491E-891B-C410976B2AB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65964" y="3245457"/>
            <a:ext cx="7168486" cy="5377624"/>
          </a:xfrm>
          <a:prstGeom prst="rect">
            <a:avLst/>
          </a:prstGeom>
        </p:spPr>
      </p:pic>
    </p:spTree>
    <p:extLst>
      <p:ext uri="{BB962C8B-B14F-4D97-AF65-F5344CB8AC3E}">
        <p14:creationId xmlns:p14="http://schemas.microsoft.com/office/powerpoint/2010/main" val="29937511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artie 2 pour impression">
    <p:bg>
      <p:bgPr>
        <a:solidFill>
          <a:schemeClr val="bg1"/>
        </a:solidFill>
        <a:effectLst/>
      </p:bgPr>
    </p:bg>
    <p:spTree>
      <p:nvGrpSpPr>
        <p:cNvPr id="1" name=""/>
        <p:cNvGrpSpPr/>
        <p:nvPr/>
      </p:nvGrpSpPr>
      <p:grpSpPr>
        <a:xfrm>
          <a:off x="0" y="0"/>
          <a:ext cx="0" cy="0"/>
          <a:chOff x="0" y="0"/>
          <a:chExt cx="0" cy="0"/>
        </a:xfrm>
      </p:grpSpPr>
      <p:sp>
        <p:nvSpPr>
          <p:cNvPr id="7" name="Ellipse 6"/>
          <p:cNvSpPr/>
          <p:nvPr userDrawn="1"/>
        </p:nvSpPr>
        <p:spPr>
          <a:xfrm>
            <a:off x="1932204" y="1190171"/>
            <a:ext cx="1216800" cy="1215750"/>
          </a:xfrm>
          <a:prstGeom prst="ellipse">
            <a:avLst/>
          </a:prstGeom>
          <a:gradFill>
            <a:gsLst>
              <a:gs pos="0">
                <a:srgbClr val="E1E15A"/>
              </a:gs>
              <a:gs pos="59000">
                <a:srgbClr val="98C21D"/>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gradFill>
                <a:gsLst>
                  <a:gs pos="0">
                    <a:srgbClr val="E1E15A"/>
                  </a:gs>
                  <a:gs pos="59000">
                    <a:srgbClr val="98C21D"/>
                  </a:gs>
                </a:gsLst>
                <a:lin ang="8100000" scaled="1"/>
              </a:gradFill>
            </a:endParaRPr>
          </a:p>
        </p:txBody>
      </p:sp>
      <p:cxnSp>
        <p:nvCxnSpPr>
          <p:cNvPr id="10" name="Connecteur droit 9"/>
          <p:cNvCxnSpPr/>
          <p:nvPr userDrawn="1"/>
        </p:nvCxnSpPr>
        <p:spPr>
          <a:xfrm>
            <a:off x="3640754" y="1812701"/>
            <a:ext cx="2705831" cy="0"/>
          </a:xfrm>
          <a:prstGeom prst="line">
            <a:avLst/>
          </a:prstGeom>
          <a:ln>
            <a:solidFill>
              <a:srgbClr val="98C21D"/>
            </a:solidFill>
          </a:ln>
        </p:spPr>
        <p:style>
          <a:lnRef idx="1">
            <a:schemeClr val="accent1"/>
          </a:lnRef>
          <a:fillRef idx="0">
            <a:schemeClr val="accent1"/>
          </a:fillRef>
          <a:effectRef idx="0">
            <a:schemeClr val="accent1"/>
          </a:effectRef>
          <a:fontRef idx="minor">
            <a:schemeClr val="tx1"/>
          </a:fontRef>
        </p:style>
      </p:cxnSp>
      <p:sp>
        <p:nvSpPr>
          <p:cNvPr id="15"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16"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rgbClr val="98C21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7"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rgbClr val="98C21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spTree>
    <p:extLst>
      <p:ext uri="{BB962C8B-B14F-4D97-AF65-F5344CB8AC3E}">
        <p14:creationId xmlns:p14="http://schemas.microsoft.com/office/powerpoint/2010/main" val="425368539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981833D-3489-E8D4-1A4F-FD1CB0D3229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926CCC7-6E6F-0417-0ECE-621FBDC4E098}"/>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3C477EFA-6D79-465C-BC87-9B30BB60A3F9}"/>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41E356A-00BC-289B-26DD-4FE7ADD1B9B7}"/>
              </a:ext>
            </a:extLst>
          </p:cNvPr>
          <p:cNvSpPr>
            <a:spLocks noGrp="1"/>
          </p:cNvSpPr>
          <p:nvPr>
            <p:ph type="dt" sz="half" idx="10"/>
          </p:nvPr>
        </p:nvSpPr>
        <p:spPr/>
        <p:txBody>
          <a:bodyPr/>
          <a:lstStyle/>
          <a:p>
            <a:fld id="{F21FA750-E61F-4C4A-8E30-F85065A8D082}" type="datetimeFigureOut">
              <a:rPr lang="fr-FR" smtClean="0"/>
              <a:t>17/06/2022</a:t>
            </a:fld>
            <a:endParaRPr lang="fr-FR"/>
          </a:p>
        </p:txBody>
      </p:sp>
      <p:sp>
        <p:nvSpPr>
          <p:cNvPr id="6" name="Espace réservé du pied de page 5">
            <a:extLst>
              <a:ext uri="{FF2B5EF4-FFF2-40B4-BE49-F238E27FC236}">
                <a16:creationId xmlns:a16="http://schemas.microsoft.com/office/drawing/2014/main" id="{2FAECEE7-4AC1-438F-CA76-E6B9D7A39FC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AC502461-AF6C-F9B3-7A85-A2A4EF0BFAD7}"/>
              </a:ext>
            </a:extLst>
          </p:cNvPr>
          <p:cNvSpPr>
            <a:spLocks noGrp="1"/>
          </p:cNvSpPr>
          <p:nvPr>
            <p:ph type="sldNum" sz="quarter" idx="12"/>
          </p:nvPr>
        </p:nvSpPr>
        <p:spPr/>
        <p:txBody>
          <a:bodyPr/>
          <a:lstStyle/>
          <a:p>
            <a:fld id="{29BF990B-2C55-49AC-BEBA-DC3E956BB5FB}" type="slidenum">
              <a:rPr lang="fr-FR" smtClean="0"/>
              <a:t>‹N°›</a:t>
            </a:fld>
            <a:endParaRPr lang="fr-FR"/>
          </a:p>
        </p:txBody>
      </p:sp>
    </p:spTree>
    <p:extLst>
      <p:ext uri="{BB962C8B-B14F-4D97-AF65-F5344CB8AC3E}">
        <p14:creationId xmlns:p14="http://schemas.microsoft.com/office/powerpoint/2010/main" val="57881672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artie 2 pour imp. couleurs référentiels">
    <p:bg>
      <p:bgPr>
        <a:solidFill>
          <a:schemeClr val="bg1"/>
        </a:solidFill>
        <a:effectLst/>
      </p:bgPr>
    </p:bg>
    <p:spTree>
      <p:nvGrpSpPr>
        <p:cNvPr id="1" name=""/>
        <p:cNvGrpSpPr/>
        <p:nvPr/>
      </p:nvGrpSpPr>
      <p:grpSpPr>
        <a:xfrm>
          <a:off x="0" y="0"/>
          <a:ext cx="0" cy="0"/>
          <a:chOff x="0" y="0"/>
          <a:chExt cx="0" cy="0"/>
        </a:xfrm>
      </p:grpSpPr>
      <p:sp>
        <p:nvSpPr>
          <p:cNvPr id="7" name="Ellipse 6"/>
          <p:cNvSpPr/>
          <p:nvPr userDrawn="1"/>
        </p:nvSpPr>
        <p:spPr>
          <a:xfrm>
            <a:off x="1932204" y="1190171"/>
            <a:ext cx="1216800" cy="1215750"/>
          </a:xfrm>
          <a:prstGeom prst="ellipse">
            <a:avLst/>
          </a:prstGeom>
          <a:gradFill>
            <a:gsLst>
              <a:gs pos="0">
                <a:srgbClr val="E1E15A"/>
              </a:gs>
              <a:gs pos="59000">
                <a:srgbClr val="98C21D"/>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gradFill>
                <a:gsLst>
                  <a:gs pos="0">
                    <a:srgbClr val="E1E15A"/>
                  </a:gs>
                  <a:gs pos="59000">
                    <a:srgbClr val="98C21D"/>
                  </a:gs>
                </a:gsLst>
                <a:lin ang="8100000" scaled="1"/>
              </a:gradFill>
            </a:endParaRPr>
          </a:p>
        </p:txBody>
      </p:sp>
      <p:cxnSp>
        <p:nvCxnSpPr>
          <p:cNvPr id="10" name="Connecteur droit 9"/>
          <p:cNvCxnSpPr/>
          <p:nvPr userDrawn="1"/>
        </p:nvCxnSpPr>
        <p:spPr>
          <a:xfrm>
            <a:off x="3640754" y="1812701"/>
            <a:ext cx="2705831" cy="0"/>
          </a:xfrm>
          <a:prstGeom prst="line">
            <a:avLst/>
          </a:prstGeom>
          <a:ln>
            <a:solidFill>
              <a:srgbClr val="98C21D"/>
            </a:solidFill>
          </a:ln>
        </p:spPr>
        <p:style>
          <a:lnRef idx="1">
            <a:schemeClr val="accent1"/>
          </a:lnRef>
          <a:fillRef idx="0">
            <a:schemeClr val="accent1"/>
          </a:fillRef>
          <a:effectRef idx="0">
            <a:schemeClr val="accent1"/>
          </a:effectRef>
          <a:fontRef idx="minor">
            <a:schemeClr val="tx1"/>
          </a:fontRef>
        </p:style>
      </p:cxnSp>
      <p:sp>
        <p:nvSpPr>
          <p:cNvPr id="15"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16"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rgbClr val="98C21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7"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rgbClr val="98C21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pic>
        <p:nvPicPr>
          <p:cNvPr id="8" name="Image 7">
            <a:extLst>
              <a:ext uri="{FF2B5EF4-FFF2-40B4-BE49-F238E27FC236}">
                <a16:creationId xmlns:a16="http://schemas.microsoft.com/office/drawing/2014/main" id="{BEC7C1A4-15E5-4EB5-8B96-F6B29130FF7D}"/>
              </a:ext>
            </a:extLst>
          </p:cNvPr>
          <p:cNvPicPr>
            <a:picLocks noChangeAspect="1"/>
          </p:cNvPicPr>
          <p:nvPr userDrawn="1"/>
        </p:nvPicPr>
        <p:blipFill>
          <a:blip r:embed="rId2"/>
          <a:stretch>
            <a:fillRect/>
          </a:stretch>
        </p:blipFill>
        <p:spPr>
          <a:xfrm>
            <a:off x="7991610" y="5364100"/>
            <a:ext cx="4014224" cy="1313691"/>
          </a:xfrm>
          <a:prstGeom prst="rect">
            <a:avLst/>
          </a:prstGeom>
        </p:spPr>
      </p:pic>
    </p:spTree>
    <p:extLst>
      <p:ext uri="{BB962C8B-B14F-4D97-AF65-F5344CB8AC3E}">
        <p14:creationId xmlns:p14="http://schemas.microsoft.com/office/powerpoint/2010/main" val="40978901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Partie 2 bullet point">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4" name="Ellipse 13"/>
          <p:cNvSpPr/>
          <p:nvPr userDrawn="1"/>
        </p:nvSpPr>
        <p:spPr>
          <a:xfrm>
            <a:off x="10353829" y="-120916"/>
            <a:ext cx="896400" cy="894814"/>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p:cNvSpPr/>
          <p:nvPr userDrawn="1"/>
        </p:nvSpPr>
        <p:spPr>
          <a:xfrm>
            <a:off x="11052121" y="263047"/>
            <a:ext cx="439200" cy="439448"/>
          </a:xfrm>
          <a:prstGeom prst="ellipse">
            <a:avLst/>
          </a:prstGeom>
          <a:solidFill>
            <a:srgbClr val="E1E15A">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19" name="Espace réservé du texte 25"/>
          <p:cNvSpPr>
            <a:spLocks noGrp="1"/>
          </p:cNvSpPr>
          <p:nvPr>
            <p:ph type="body" sz="quarter" idx="16" hasCustomPrompt="1"/>
          </p:nvPr>
        </p:nvSpPr>
        <p:spPr>
          <a:xfrm>
            <a:off x="11018274" y="369377"/>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36" name="Espace réservé du texte 23"/>
          <p:cNvSpPr>
            <a:spLocks noGrp="1"/>
          </p:cNvSpPr>
          <p:nvPr>
            <p:ph type="body" sz="quarter" idx="52"/>
          </p:nvPr>
        </p:nvSpPr>
        <p:spPr>
          <a:xfrm>
            <a:off x="720799" y="1393172"/>
            <a:ext cx="10917255" cy="477250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3" name="Image 12">
            <a:extLst>
              <a:ext uri="{FF2B5EF4-FFF2-40B4-BE49-F238E27FC236}">
                <a16:creationId xmlns:a16="http://schemas.microsoft.com/office/drawing/2014/main" id="{D9BC55C3-AA86-4BBA-9167-BB0402DCB69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127302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art 2 bullet point 2 espace horizontal">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4" name="Ellipse 13"/>
          <p:cNvSpPr/>
          <p:nvPr userDrawn="1"/>
        </p:nvSpPr>
        <p:spPr>
          <a:xfrm>
            <a:off x="10343112" y="-120916"/>
            <a:ext cx="896400" cy="894814"/>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p:cNvSpPr/>
          <p:nvPr userDrawn="1"/>
        </p:nvSpPr>
        <p:spPr>
          <a:xfrm>
            <a:off x="11052121" y="263047"/>
            <a:ext cx="439200" cy="439448"/>
          </a:xfrm>
          <a:prstGeom prst="ellipse">
            <a:avLst/>
          </a:prstGeom>
          <a:solidFill>
            <a:srgbClr val="E1E15A">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19" name="Espace réservé du texte 25"/>
          <p:cNvSpPr>
            <a:spLocks noGrp="1"/>
          </p:cNvSpPr>
          <p:nvPr>
            <p:ph type="body" sz="quarter" idx="16" hasCustomPrompt="1"/>
          </p:nvPr>
        </p:nvSpPr>
        <p:spPr>
          <a:xfrm>
            <a:off x="11025210"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20"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5" name="Espace réservé du texte 53"/>
          <p:cNvSpPr>
            <a:spLocks noGrp="1"/>
          </p:cNvSpPr>
          <p:nvPr>
            <p:ph type="body" sz="quarter" idx="51"/>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6" name="Espace réservé du texte 23"/>
          <p:cNvSpPr>
            <a:spLocks noGrp="1"/>
          </p:cNvSpPr>
          <p:nvPr>
            <p:ph type="body" sz="quarter" idx="52"/>
          </p:nvPr>
        </p:nvSpPr>
        <p:spPr>
          <a:xfrm>
            <a:off x="720799" y="2733536"/>
            <a:ext cx="10917255" cy="985710"/>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16" name="Espace réservé du texte 25">
            <a:extLst>
              <a:ext uri="{FF2B5EF4-FFF2-40B4-BE49-F238E27FC236}">
                <a16:creationId xmlns:a16="http://schemas.microsoft.com/office/drawing/2014/main" id="{3F8915B6-8F8C-4062-B851-80B658938E8D}"/>
              </a:ext>
            </a:extLst>
          </p:cNvPr>
          <p:cNvSpPr>
            <a:spLocks noGrp="1"/>
          </p:cNvSpPr>
          <p:nvPr>
            <p:ph type="body" sz="quarter" idx="53" hasCustomPrompt="1"/>
          </p:nvPr>
        </p:nvSpPr>
        <p:spPr>
          <a:xfrm>
            <a:off x="720799" y="4046505"/>
            <a:ext cx="3936831" cy="313234"/>
          </a:xfrm>
          <a:prstGeom prst="rect">
            <a:avLst/>
          </a:prstGeom>
        </p:spPr>
        <p:txBody>
          <a:bodyPr/>
          <a:lstStyle>
            <a:lvl1pPr marL="0" indent="0">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7" name="Espace réservé du texte 53">
            <a:extLst>
              <a:ext uri="{FF2B5EF4-FFF2-40B4-BE49-F238E27FC236}">
                <a16:creationId xmlns:a16="http://schemas.microsoft.com/office/drawing/2014/main" id="{288F8552-EBA2-4C89-AD8C-7503CDA6828E}"/>
              </a:ext>
            </a:extLst>
          </p:cNvPr>
          <p:cNvSpPr>
            <a:spLocks noGrp="1"/>
          </p:cNvSpPr>
          <p:nvPr>
            <p:ph type="body" sz="quarter" idx="54"/>
          </p:nvPr>
        </p:nvSpPr>
        <p:spPr>
          <a:xfrm>
            <a:off x="720799" y="450146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3" name="Espace réservé du texte 23">
            <a:extLst>
              <a:ext uri="{FF2B5EF4-FFF2-40B4-BE49-F238E27FC236}">
                <a16:creationId xmlns:a16="http://schemas.microsoft.com/office/drawing/2014/main" id="{FDCE1A65-1D9C-4B79-9D15-748BD6EBE18A}"/>
              </a:ext>
            </a:extLst>
          </p:cNvPr>
          <p:cNvSpPr>
            <a:spLocks noGrp="1"/>
          </p:cNvSpPr>
          <p:nvPr>
            <p:ph type="body" sz="quarter" idx="55"/>
          </p:nvPr>
        </p:nvSpPr>
        <p:spPr>
          <a:xfrm>
            <a:off x="720799" y="5081056"/>
            <a:ext cx="10917255" cy="985710"/>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24" name="Image 23">
            <a:extLst>
              <a:ext uri="{FF2B5EF4-FFF2-40B4-BE49-F238E27FC236}">
                <a16:creationId xmlns:a16="http://schemas.microsoft.com/office/drawing/2014/main" id="{8B1ECCFD-844D-453C-8FDE-908F1A9BFF7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1998310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art 2 bullet point 2 espaces vertical">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Ellipse 8"/>
          <p:cNvSpPr/>
          <p:nvPr userDrawn="1"/>
        </p:nvSpPr>
        <p:spPr>
          <a:xfrm>
            <a:off x="10353829" y="-120916"/>
            <a:ext cx="896400" cy="894814"/>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0" name="Ellipse 9"/>
          <p:cNvSpPr/>
          <p:nvPr userDrawn="1"/>
        </p:nvSpPr>
        <p:spPr>
          <a:xfrm>
            <a:off x="11052121" y="263047"/>
            <a:ext cx="439200" cy="439448"/>
          </a:xfrm>
          <a:prstGeom prst="ellipse">
            <a:avLst/>
          </a:prstGeom>
          <a:solidFill>
            <a:srgbClr val="E1E15A">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12" name="Espace réservé du texte 25"/>
          <p:cNvSpPr>
            <a:spLocks noGrp="1"/>
          </p:cNvSpPr>
          <p:nvPr>
            <p:ph type="body" sz="quarter" idx="16" hasCustomPrompt="1"/>
          </p:nvPr>
        </p:nvSpPr>
        <p:spPr>
          <a:xfrm>
            <a:off x="11025210" y="329989"/>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4"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1" name="Espace réservé du texte 53"/>
          <p:cNvSpPr>
            <a:spLocks noGrp="1"/>
          </p:cNvSpPr>
          <p:nvPr>
            <p:ph type="body" sz="quarter" idx="51"/>
          </p:nvPr>
        </p:nvSpPr>
        <p:spPr>
          <a:xfrm>
            <a:off x="720800" y="2149631"/>
            <a:ext cx="10672417" cy="514312"/>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2" name="Espace réservé du texte 53"/>
          <p:cNvSpPr>
            <a:spLocks noGrp="1"/>
          </p:cNvSpPr>
          <p:nvPr>
            <p:ph type="body" sz="quarter" idx="50"/>
          </p:nvPr>
        </p:nvSpPr>
        <p:spPr>
          <a:xfrm>
            <a:off x="720800" y="2663943"/>
            <a:ext cx="10672417"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23"/>
          <p:cNvSpPr>
            <a:spLocks noGrp="1"/>
          </p:cNvSpPr>
          <p:nvPr>
            <p:ph type="body" sz="quarter" idx="52"/>
          </p:nvPr>
        </p:nvSpPr>
        <p:spPr>
          <a:xfrm>
            <a:off x="698261" y="3387956"/>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5" name="Espace réservé du texte 23"/>
          <p:cNvSpPr>
            <a:spLocks noGrp="1"/>
          </p:cNvSpPr>
          <p:nvPr>
            <p:ph type="body" sz="quarter" idx="53"/>
          </p:nvPr>
        </p:nvSpPr>
        <p:spPr>
          <a:xfrm>
            <a:off x="6410402" y="3387956"/>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16"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8" name="Image 17">
            <a:extLst>
              <a:ext uri="{FF2B5EF4-FFF2-40B4-BE49-F238E27FC236}">
                <a16:creationId xmlns:a16="http://schemas.microsoft.com/office/drawing/2014/main" id="{3A39C5F2-570A-4ACA-9864-F1FD571331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25395" y="6223111"/>
            <a:ext cx="1263226" cy="631614"/>
          </a:xfrm>
          <a:prstGeom prst="rect">
            <a:avLst/>
          </a:prstGeom>
        </p:spPr>
      </p:pic>
    </p:spTree>
    <p:extLst>
      <p:ext uri="{BB962C8B-B14F-4D97-AF65-F5344CB8AC3E}">
        <p14:creationId xmlns:p14="http://schemas.microsoft.com/office/powerpoint/2010/main" val="10979464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Part 2 bullet point et imag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4" name="Ellipse 13"/>
          <p:cNvSpPr/>
          <p:nvPr userDrawn="1"/>
        </p:nvSpPr>
        <p:spPr>
          <a:xfrm>
            <a:off x="10353829" y="-120916"/>
            <a:ext cx="896400" cy="894814"/>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p:cNvSpPr/>
          <p:nvPr userDrawn="1"/>
        </p:nvSpPr>
        <p:spPr>
          <a:xfrm>
            <a:off x="11052121" y="263047"/>
            <a:ext cx="439200" cy="439448"/>
          </a:xfrm>
          <a:prstGeom prst="ellipse">
            <a:avLst/>
          </a:prstGeom>
          <a:solidFill>
            <a:srgbClr val="E1E15A">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19" name="Espace réservé du texte 25"/>
          <p:cNvSpPr>
            <a:spLocks noGrp="1"/>
          </p:cNvSpPr>
          <p:nvPr>
            <p:ph type="body" sz="quarter" idx="16" hasCustomPrompt="1"/>
          </p:nvPr>
        </p:nvSpPr>
        <p:spPr>
          <a:xfrm>
            <a:off x="10993126"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20"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3" name="Espace réservé pour une image  24"/>
          <p:cNvSpPr>
            <a:spLocks noGrp="1"/>
          </p:cNvSpPr>
          <p:nvPr>
            <p:ph type="pic" sz="quarter" idx="26"/>
          </p:nvPr>
        </p:nvSpPr>
        <p:spPr>
          <a:xfrm>
            <a:off x="6821876" y="1698990"/>
            <a:ext cx="4815561" cy="4241587"/>
          </a:xfrm>
          <a:prstGeom prst="rect">
            <a:avLst/>
          </a:prstGeom>
        </p:spPr>
        <p:txBody>
          <a:bodyPr/>
          <a:lstStyle/>
          <a:p>
            <a:r>
              <a:rPr lang="fr-FR"/>
              <a:t>Cliquez sur l'icône pour ajouter une image</a:t>
            </a:r>
          </a:p>
        </p:txBody>
      </p:sp>
      <p:sp>
        <p:nvSpPr>
          <p:cNvPr id="35" name="Espace réservé du texte 53"/>
          <p:cNvSpPr>
            <a:spLocks noGrp="1"/>
          </p:cNvSpPr>
          <p:nvPr>
            <p:ph type="body" sz="quarter" idx="51"/>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6" name="Espace réservé du texte 23"/>
          <p:cNvSpPr>
            <a:spLocks noGrp="1"/>
          </p:cNvSpPr>
          <p:nvPr>
            <p:ph type="body" sz="quarter" idx="52"/>
          </p:nvPr>
        </p:nvSpPr>
        <p:spPr>
          <a:xfrm>
            <a:off x="720799" y="3624850"/>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8" name="Espace réservé du texte 53"/>
          <p:cNvSpPr>
            <a:spLocks noGrp="1"/>
          </p:cNvSpPr>
          <p:nvPr>
            <p:ph type="body" sz="quarter" idx="50"/>
          </p:nvPr>
        </p:nvSpPr>
        <p:spPr>
          <a:xfrm>
            <a:off x="720799" y="2812678"/>
            <a:ext cx="5464020"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7" name="Image 16">
            <a:extLst>
              <a:ext uri="{FF2B5EF4-FFF2-40B4-BE49-F238E27FC236}">
                <a16:creationId xmlns:a16="http://schemas.microsoft.com/office/drawing/2014/main" id="{732A741A-8971-4C35-A798-23B5A1F3D94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1783701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art 2 sous partie, texte et imag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Ellipse 11"/>
          <p:cNvSpPr/>
          <p:nvPr userDrawn="1"/>
        </p:nvSpPr>
        <p:spPr>
          <a:xfrm>
            <a:off x="10353829" y="-120916"/>
            <a:ext cx="896400" cy="894814"/>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llipse 12"/>
          <p:cNvSpPr/>
          <p:nvPr userDrawn="1"/>
        </p:nvSpPr>
        <p:spPr>
          <a:xfrm>
            <a:off x="11052121" y="263047"/>
            <a:ext cx="439200" cy="439448"/>
          </a:xfrm>
          <a:prstGeom prst="ellipse">
            <a:avLst/>
          </a:prstGeom>
          <a:solidFill>
            <a:srgbClr val="E1E15A">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15" name="Espace réservé du texte 25"/>
          <p:cNvSpPr>
            <a:spLocks noGrp="1"/>
          </p:cNvSpPr>
          <p:nvPr>
            <p:ph type="body" sz="quarter" idx="16" hasCustomPrompt="1"/>
          </p:nvPr>
        </p:nvSpPr>
        <p:spPr>
          <a:xfrm>
            <a:off x="11051506"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25" name="Espace réservé pour une image  24"/>
          <p:cNvSpPr>
            <a:spLocks noGrp="1"/>
          </p:cNvSpPr>
          <p:nvPr>
            <p:ph type="pic" sz="quarter" idx="26"/>
          </p:nvPr>
        </p:nvSpPr>
        <p:spPr>
          <a:xfrm>
            <a:off x="6821876" y="1698990"/>
            <a:ext cx="4815561" cy="4241587"/>
          </a:xfrm>
          <a:prstGeom prst="rect">
            <a:avLst/>
          </a:prstGeom>
        </p:spPr>
        <p:txBody>
          <a:bodyPr/>
          <a:lstStyle/>
          <a:p>
            <a:r>
              <a:rPr lang="fr-FR"/>
              <a:t>Cliquez sur l'icône pour ajouter une image</a:t>
            </a:r>
          </a:p>
        </p:txBody>
      </p:sp>
      <p:sp>
        <p:nvSpPr>
          <p:cNvPr id="30" name="Espace réservé du texte 25"/>
          <p:cNvSpPr>
            <a:spLocks noGrp="1"/>
          </p:cNvSpPr>
          <p:nvPr>
            <p:ph type="body" sz="quarter" idx="27"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1" name="Espace réservé du texte 53"/>
          <p:cNvSpPr>
            <a:spLocks noGrp="1"/>
          </p:cNvSpPr>
          <p:nvPr>
            <p:ph type="body" sz="quarter" idx="50"/>
          </p:nvPr>
        </p:nvSpPr>
        <p:spPr>
          <a:xfrm>
            <a:off x="720799"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53"/>
          <p:cNvSpPr>
            <a:spLocks noGrp="1"/>
          </p:cNvSpPr>
          <p:nvPr>
            <p:ph type="body" sz="quarter" idx="51"/>
          </p:nvPr>
        </p:nvSpPr>
        <p:spPr>
          <a:xfrm>
            <a:off x="720799" y="2591614"/>
            <a:ext cx="5770839" cy="561811"/>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3" name="Espace réservé du texte 53"/>
          <p:cNvSpPr>
            <a:spLocks noGrp="1"/>
          </p:cNvSpPr>
          <p:nvPr>
            <p:ph type="body" sz="quarter" idx="52" hasCustomPrompt="1"/>
          </p:nvPr>
        </p:nvSpPr>
        <p:spPr>
          <a:xfrm>
            <a:off x="720799" y="2153945"/>
            <a:ext cx="5770839" cy="292530"/>
          </a:xfrm>
          <a:prstGeom prst="rect">
            <a:avLst/>
          </a:prstGeom>
        </p:spPr>
        <p:txBody>
          <a:bodyPr/>
          <a:lstStyle>
            <a:lvl1pPr marL="0" indent="0">
              <a:buNone/>
              <a:defRPr sz="1000" b="1" i="0">
                <a:solidFill>
                  <a:srgbClr val="98C21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7" name="Image 16">
            <a:extLst>
              <a:ext uri="{FF2B5EF4-FFF2-40B4-BE49-F238E27FC236}">
                <a16:creationId xmlns:a16="http://schemas.microsoft.com/office/drawing/2014/main" id="{131B30AB-3EBE-4261-9CB3-F814AFF9E2B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6919152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art 2 texte et graphiqu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Ellipse 11"/>
          <p:cNvSpPr/>
          <p:nvPr userDrawn="1"/>
        </p:nvSpPr>
        <p:spPr>
          <a:xfrm>
            <a:off x="10343112" y="-136958"/>
            <a:ext cx="896400" cy="894814"/>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llipse 12"/>
          <p:cNvSpPr/>
          <p:nvPr userDrawn="1"/>
        </p:nvSpPr>
        <p:spPr>
          <a:xfrm>
            <a:off x="11052121" y="263047"/>
            <a:ext cx="439200" cy="439448"/>
          </a:xfrm>
          <a:prstGeom prst="ellipse">
            <a:avLst/>
          </a:prstGeom>
          <a:solidFill>
            <a:srgbClr val="E1E15A">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15"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30" name="Espace réservé du texte 25"/>
          <p:cNvSpPr>
            <a:spLocks noGrp="1"/>
          </p:cNvSpPr>
          <p:nvPr>
            <p:ph type="body" sz="quarter" idx="27"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1" name="Espace réservé du texte 53"/>
          <p:cNvSpPr>
            <a:spLocks noGrp="1"/>
          </p:cNvSpPr>
          <p:nvPr>
            <p:ph type="body" sz="quarter" idx="50"/>
          </p:nvPr>
        </p:nvSpPr>
        <p:spPr>
          <a:xfrm>
            <a:off x="720799"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53"/>
          <p:cNvSpPr>
            <a:spLocks noGrp="1"/>
          </p:cNvSpPr>
          <p:nvPr>
            <p:ph type="body" sz="quarter" idx="51"/>
          </p:nvPr>
        </p:nvSpPr>
        <p:spPr>
          <a:xfrm>
            <a:off x="720799" y="2591614"/>
            <a:ext cx="5770839" cy="561811"/>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3" name="Espace réservé du texte 53"/>
          <p:cNvSpPr>
            <a:spLocks noGrp="1"/>
          </p:cNvSpPr>
          <p:nvPr>
            <p:ph type="body" sz="quarter" idx="52" hasCustomPrompt="1"/>
          </p:nvPr>
        </p:nvSpPr>
        <p:spPr>
          <a:xfrm>
            <a:off x="720799" y="2153945"/>
            <a:ext cx="5770839" cy="292530"/>
          </a:xfrm>
          <a:prstGeom prst="rect">
            <a:avLst/>
          </a:prstGeom>
        </p:spPr>
        <p:txBody>
          <a:bodyPr/>
          <a:lstStyle>
            <a:lvl1pPr marL="0" indent="0">
              <a:buNone/>
              <a:defRPr sz="1000" b="1" i="0">
                <a:solidFill>
                  <a:srgbClr val="98C21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3" name="Espace réservé du graphique 2">
            <a:extLst>
              <a:ext uri="{FF2B5EF4-FFF2-40B4-BE49-F238E27FC236}">
                <a16:creationId xmlns:a16="http://schemas.microsoft.com/office/drawing/2014/main" id="{55C1272A-5247-49FF-8EDB-EBF4C69DC0BB}"/>
              </a:ext>
            </a:extLst>
          </p:cNvPr>
          <p:cNvSpPr>
            <a:spLocks noGrp="1"/>
          </p:cNvSpPr>
          <p:nvPr>
            <p:ph type="chart" sz="quarter" idx="53"/>
          </p:nvPr>
        </p:nvSpPr>
        <p:spPr>
          <a:xfrm>
            <a:off x="6822635" y="1706440"/>
            <a:ext cx="4815416" cy="4241800"/>
          </a:xfrm>
          <a:prstGeom prst="rect">
            <a:avLst/>
          </a:prstGeom>
        </p:spPr>
        <p:txBody>
          <a:bodyPr/>
          <a:lstStyle/>
          <a:p>
            <a:r>
              <a:rPr lang="fr-FR"/>
              <a:t>Cliquez sur l'icône pour ajouter un graphique</a:t>
            </a:r>
          </a:p>
        </p:txBody>
      </p:sp>
      <p:pic>
        <p:nvPicPr>
          <p:cNvPr id="17" name="Image 16">
            <a:extLst>
              <a:ext uri="{FF2B5EF4-FFF2-40B4-BE49-F238E27FC236}">
                <a16:creationId xmlns:a16="http://schemas.microsoft.com/office/drawing/2014/main" id="{ABBFE3A8-3A91-478F-AAAE-493099039D3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62572456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Part 2 chiffre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llipse 10"/>
          <p:cNvSpPr/>
          <p:nvPr userDrawn="1"/>
        </p:nvSpPr>
        <p:spPr>
          <a:xfrm>
            <a:off x="10353829" y="-120916"/>
            <a:ext cx="896400" cy="894814"/>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Ellipse 11"/>
          <p:cNvSpPr/>
          <p:nvPr userDrawn="1"/>
        </p:nvSpPr>
        <p:spPr>
          <a:xfrm>
            <a:off x="11052121" y="263047"/>
            <a:ext cx="439200" cy="439448"/>
          </a:xfrm>
          <a:prstGeom prst="ellipse">
            <a:avLst/>
          </a:prstGeom>
          <a:solidFill>
            <a:srgbClr val="E1E15A">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14" name="Espace réservé du texte 25"/>
          <p:cNvSpPr>
            <a:spLocks noGrp="1"/>
          </p:cNvSpPr>
          <p:nvPr>
            <p:ph type="body" sz="quarter" idx="16" hasCustomPrompt="1"/>
          </p:nvPr>
        </p:nvSpPr>
        <p:spPr>
          <a:xfrm>
            <a:off x="11025210" y="350505"/>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5" name="Ellipse 14"/>
          <p:cNvSpPr/>
          <p:nvPr userDrawn="1"/>
        </p:nvSpPr>
        <p:spPr>
          <a:xfrm>
            <a:off x="1471230" y="2178534"/>
            <a:ext cx="2728800" cy="2729253"/>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6" name="Espace réservé du texte 25"/>
          <p:cNvSpPr>
            <a:spLocks noGrp="1"/>
          </p:cNvSpPr>
          <p:nvPr>
            <p:ph type="body" sz="quarter" idx="13" hasCustomPrompt="1"/>
          </p:nvPr>
        </p:nvSpPr>
        <p:spPr>
          <a:xfrm>
            <a:off x="5468675"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0" name="Espace réservé du texte 25"/>
          <p:cNvSpPr>
            <a:spLocks noGrp="1"/>
          </p:cNvSpPr>
          <p:nvPr>
            <p:ph type="body" sz="quarter" idx="26" hasCustomPrompt="1"/>
          </p:nvPr>
        </p:nvSpPr>
        <p:spPr>
          <a:xfrm>
            <a:off x="1635851" y="2980742"/>
            <a:ext cx="2377012" cy="785863"/>
          </a:xfrm>
          <a:prstGeom prst="rect">
            <a:avLst/>
          </a:prstGeom>
        </p:spPr>
        <p:txBody>
          <a:bodyPr/>
          <a:lstStyle>
            <a:lvl1pPr marL="0" indent="0" algn="ctr">
              <a:buNone/>
              <a:defRPr sz="4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1" name="Espace réservé du texte 25"/>
          <p:cNvSpPr>
            <a:spLocks noGrp="1"/>
          </p:cNvSpPr>
          <p:nvPr>
            <p:ph type="body" sz="quarter" idx="27" hasCustomPrompt="1"/>
          </p:nvPr>
        </p:nvSpPr>
        <p:spPr>
          <a:xfrm>
            <a:off x="1395675" y="3719040"/>
            <a:ext cx="2980528" cy="313234"/>
          </a:xfrm>
          <a:prstGeom prst="rect">
            <a:avLst/>
          </a:prstGeom>
        </p:spPr>
        <p:txBody>
          <a:bodyPr/>
          <a:lstStyle>
            <a:lvl1pPr marL="0" indent="0" algn="ctr">
              <a:buNone/>
              <a:defRPr sz="1500" b="0">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ICI</a:t>
            </a:r>
          </a:p>
        </p:txBody>
      </p:sp>
      <p:sp>
        <p:nvSpPr>
          <p:cNvPr id="23" name="Espace réservé du texte 53"/>
          <p:cNvSpPr>
            <a:spLocks noGrp="1"/>
          </p:cNvSpPr>
          <p:nvPr>
            <p:ph type="body" sz="quarter" idx="50"/>
          </p:nvPr>
        </p:nvSpPr>
        <p:spPr>
          <a:xfrm>
            <a:off x="5468675"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53"/>
          <p:cNvSpPr>
            <a:spLocks noGrp="1"/>
          </p:cNvSpPr>
          <p:nvPr>
            <p:ph type="body" sz="quarter" idx="51"/>
          </p:nvPr>
        </p:nvSpPr>
        <p:spPr>
          <a:xfrm>
            <a:off x="5468675" y="2591610"/>
            <a:ext cx="5770839" cy="451694"/>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6" name="Espace réservé du texte 53"/>
          <p:cNvSpPr>
            <a:spLocks noGrp="1"/>
          </p:cNvSpPr>
          <p:nvPr>
            <p:ph type="body" sz="quarter" idx="52" hasCustomPrompt="1"/>
          </p:nvPr>
        </p:nvSpPr>
        <p:spPr>
          <a:xfrm>
            <a:off x="5468675" y="2153949"/>
            <a:ext cx="5770839" cy="383365"/>
          </a:xfrm>
          <a:prstGeom prst="rect">
            <a:avLst/>
          </a:prstGeom>
        </p:spPr>
        <p:txBody>
          <a:bodyPr/>
          <a:lstStyle>
            <a:lvl1pPr marL="0" indent="0">
              <a:buNone/>
              <a:defRPr sz="1000" b="1" i="0">
                <a:solidFill>
                  <a:srgbClr val="98C21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22" name="Image 21">
            <a:extLst>
              <a:ext uri="{FF2B5EF4-FFF2-40B4-BE49-F238E27FC236}">
                <a16:creationId xmlns:a16="http://schemas.microsoft.com/office/drawing/2014/main" id="{FF22B927-E07F-4B70-B6CE-73BCA2BD118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4235959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Part 2 tableau">
    <p:bg>
      <p:bgPr>
        <a:solidFill>
          <a:schemeClr val="bg1">
            <a:lumMod val="95000"/>
            <a:alpha val="70000"/>
          </a:schemeClr>
        </a:solidFill>
        <a:effectLst/>
      </p:bgPr>
    </p:bg>
    <p:spTree>
      <p:nvGrpSpPr>
        <p:cNvPr id="1" name=""/>
        <p:cNvGrpSpPr/>
        <p:nvPr/>
      </p:nvGrpSpPr>
      <p:grpSpPr>
        <a:xfrm>
          <a:off x="0" y="0"/>
          <a:ext cx="0" cy="0"/>
          <a:chOff x="0" y="0"/>
          <a:chExt cx="0" cy="0"/>
        </a:xfrm>
      </p:grpSpPr>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3" hasCustomPrompt="1"/>
          </p:nvPr>
        </p:nvSpPr>
        <p:spPr>
          <a:xfrm>
            <a:off x="4011933" y="1698985"/>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2" name="Ellipse 11"/>
          <p:cNvSpPr/>
          <p:nvPr userDrawn="1"/>
        </p:nvSpPr>
        <p:spPr>
          <a:xfrm>
            <a:off x="10343112" y="-120916"/>
            <a:ext cx="896400" cy="894814"/>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llipse 12"/>
          <p:cNvSpPr/>
          <p:nvPr userDrawn="1"/>
        </p:nvSpPr>
        <p:spPr>
          <a:xfrm>
            <a:off x="11052121" y="263047"/>
            <a:ext cx="439200" cy="439448"/>
          </a:xfrm>
          <a:prstGeom prst="ellipse">
            <a:avLst/>
          </a:prstGeom>
          <a:solidFill>
            <a:srgbClr val="E1E15A">
              <a:alpha val="49804"/>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15" name="Espace réservé du texte 25"/>
          <p:cNvSpPr>
            <a:spLocks noGrp="1"/>
          </p:cNvSpPr>
          <p:nvPr>
            <p:ph type="body" sz="quarter" idx="16" hasCustomPrompt="1"/>
          </p:nvPr>
        </p:nvSpPr>
        <p:spPr>
          <a:xfrm>
            <a:off x="11052121" y="350510"/>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9" name="Espace réservé du tableau 17"/>
          <p:cNvSpPr>
            <a:spLocks noGrp="1"/>
          </p:cNvSpPr>
          <p:nvPr>
            <p:ph type="tbl" sz="quarter" idx="17"/>
          </p:nvPr>
        </p:nvSpPr>
        <p:spPr>
          <a:xfrm>
            <a:off x="1748367" y="2396460"/>
            <a:ext cx="8128000" cy="1855648"/>
          </a:xfrm>
          <a:prstGeom prst="rect">
            <a:avLst/>
          </a:prstGeom>
        </p:spPr>
        <p:txBody>
          <a:bodyPr/>
          <a:lstStyle/>
          <a:p>
            <a:r>
              <a:rPr lang="fr-FR"/>
              <a:t>Cliquez sur l'icône pour ajouter un tableau</a:t>
            </a:r>
          </a:p>
        </p:txBody>
      </p:sp>
      <p:sp>
        <p:nvSpPr>
          <p:cNvPr id="20"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6" name="Image 15">
            <a:extLst>
              <a:ext uri="{FF2B5EF4-FFF2-40B4-BE49-F238E27FC236}">
                <a16:creationId xmlns:a16="http://schemas.microsoft.com/office/drawing/2014/main" id="{9A155B94-23FA-45B7-AE6B-DB00003E9BE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0353647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art 2 2 tableaux">
    <p:bg>
      <p:bgPr>
        <a:solidFill>
          <a:schemeClr val="bg1">
            <a:lumMod val="95000"/>
            <a:alpha val="70000"/>
          </a:schemeClr>
        </a:solidFill>
        <a:effectLst/>
      </p:bgPr>
    </p:bg>
    <p:spTree>
      <p:nvGrpSpPr>
        <p:cNvPr id="1" name=""/>
        <p:cNvGrpSpPr/>
        <p:nvPr/>
      </p:nvGrpSpPr>
      <p:grpSpPr>
        <a:xfrm>
          <a:off x="0" y="0"/>
          <a:ext cx="0" cy="0"/>
          <a:chOff x="0" y="0"/>
          <a:chExt cx="0" cy="0"/>
        </a:xfrm>
      </p:grpSpPr>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3" hasCustomPrompt="1"/>
          </p:nvPr>
        </p:nvSpPr>
        <p:spPr>
          <a:xfrm>
            <a:off x="782439" y="1712216"/>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2" name="Ellipse 11"/>
          <p:cNvSpPr/>
          <p:nvPr userDrawn="1"/>
        </p:nvSpPr>
        <p:spPr>
          <a:xfrm>
            <a:off x="10343112" y="-120916"/>
            <a:ext cx="896400" cy="894814"/>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llipse 12"/>
          <p:cNvSpPr/>
          <p:nvPr userDrawn="1"/>
        </p:nvSpPr>
        <p:spPr>
          <a:xfrm>
            <a:off x="11052121" y="263047"/>
            <a:ext cx="439200" cy="439448"/>
          </a:xfrm>
          <a:prstGeom prst="ellipse">
            <a:avLst/>
          </a:prstGeom>
          <a:solidFill>
            <a:srgbClr val="E1E15A">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15"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9" name="Espace réservé du tableau 17"/>
          <p:cNvSpPr>
            <a:spLocks noGrp="1"/>
          </p:cNvSpPr>
          <p:nvPr>
            <p:ph type="tbl" sz="quarter" idx="17"/>
          </p:nvPr>
        </p:nvSpPr>
        <p:spPr>
          <a:xfrm>
            <a:off x="834528" y="2396460"/>
            <a:ext cx="4819737" cy="3826646"/>
          </a:xfrm>
          <a:prstGeom prst="rect">
            <a:avLst/>
          </a:prstGeom>
        </p:spPr>
        <p:txBody>
          <a:bodyPr/>
          <a:lstStyle/>
          <a:p>
            <a:r>
              <a:rPr lang="fr-FR"/>
              <a:t>Cliquez sur l'icône pour ajouter un tableau</a:t>
            </a:r>
          </a:p>
        </p:txBody>
      </p:sp>
      <p:sp>
        <p:nvSpPr>
          <p:cNvPr id="20"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16" name="Espace réservé du texte 25">
            <a:extLst>
              <a:ext uri="{FF2B5EF4-FFF2-40B4-BE49-F238E27FC236}">
                <a16:creationId xmlns:a16="http://schemas.microsoft.com/office/drawing/2014/main" id="{54D9EDDB-7346-4EAD-9CBA-5B7A67534C2A}"/>
              </a:ext>
            </a:extLst>
          </p:cNvPr>
          <p:cNvSpPr>
            <a:spLocks noGrp="1"/>
          </p:cNvSpPr>
          <p:nvPr>
            <p:ph type="body" sz="quarter" idx="18" hasCustomPrompt="1"/>
          </p:nvPr>
        </p:nvSpPr>
        <p:spPr>
          <a:xfrm>
            <a:off x="6502405" y="1707118"/>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7" name="Espace réservé du tableau 17">
            <a:extLst>
              <a:ext uri="{FF2B5EF4-FFF2-40B4-BE49-F238E27FC236}">
                <a16:creationId xmlns:a16="http://schemas.microsoft.com/office/drawing/2014/main" id="{C2A0F7D2-CAC8-4FD9-8787-3B3CDDDEA42D}"/>
              </a:ext>
            </a:extLst>
          </p:cNvPr>
          <p:cNvSpPr>
            <a:spLocks noGrp="1"/>
          </p:cNvSpPr>
          <p:nvPr>
            <p:ph type="tbl" sz="quarter" idx="19"/>
          </p:nvPr>
        </p:nvSpPr>
        <p:spPr>
          <a:xfrm>
            <a:off x="6554493" y="2391362"/>
            <a:ext cx="5083561" cy="3826646"/>
          </a:xfrm>
          <a:prstGeom prst="rect">
            <a:avLst/>
          </a:prstGeom>
        </p:spPr>
        <p:txBody>
          <a:bodyPr/>
          <a:lstStyle/>
          <a:p>
            <a:r>
              <a:rPr lang="fr-FR"/>
              <a:t>Cliquez sur l'icône pour ajouter un tableau</a:t>
            </a:r>
          </a:p>
        </p:txBody>
      </p:sp>
      <p:pic>
        <p:nvPicPr>
          <p:cNvPr id="18" name="Image 17">
            <a:extLst>
              <a:ext uri="{FF2B5EF4-FFF2-40B4-BE49-F238E27FC236}">
                <a16:creationId xmlns:a16="http://schemas.microsoft.com/office/drawing/2014/main" id="{A04A3A06-BA5A-4EAA-8C7D-F4FB69561F1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9266689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7C83A5-E528-3C55-1825-157DF7D47C38}"/>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6A0FDA43-4F0F-C587-B58B-7868E16A99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356D29F8-2F3C-1920-AB43-E09594294B2B}"/>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F4244180-08B9-68FC-665B-2D37AEF4E3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F246BE1-40C0-7404-B726-2CFE237732C6}"/>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085B035A-3471-EB40-4266-7490DE9E45A2}"/>
              </a:ext>
            </a:extLst>
          </p:cNvPr>
          <p:cNvSpPr>
            <a:spLocks noGrp="1"/>
          </p:cNvSpPr>
          <p:nvPr>
            <p:ph type="dt" sz="half" idx="10"/>
          </p:nvPr>
        </p:nvSpPr>
        <p:spPr/>
        <p:txBody>
          <a:bodyPr/>
          <a:lstStyle/>
          <a:p>
            <a:fld id="{F21FA750-E61F-4C4A-8E30-F85065A8D082}" type="datetimeFigureOut">
              <a:rPr lang="fr-FR" smtClean="0"/>
              <a:t>17/06/2022</a:t>
            </a:fld>
            <a:endParaRPr lang="fr-FR"/>
          </a:p>
        </p:txBody>
      </p:sp>
      <p:sp>
        <p:nvSpPr>
          <p:cNvPr id="8" name="Espace réservé du pied de page 7">
            <a:extLst>
              <a:ext uri="{FF2B5EF4-FFF2-40B4-BE49-F238E27FC236}">
                <a16:creationId xmlns:a16="http://schemas.microsoft.com/office/drawing/2014/main" id="{D0E20975-6CDD-2AAD-0583-C8E82F8410D9}"/>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9C10E5E0-655C-DA64-6A09-DB69C5CDB17E}"/>
              </a:ext>
            </a:extLst>
          </p:cNvPr>
          <p:cNvSpPr>
            <a:spLocks noGrp="1"/>
          </p:cNvSpPr>
          <p:nvPr>
            <p:ph type="sldNum" sz="quarter" idx="12"/>
          </p:nvPr>
        </p:nvSpPr>
        <p:spPr/>
        <p:txBody>
          <a:bodyPr/>
          <a:lstStyle/>
          <a:p>
            <a:fld id="{29BF990B-2C55-49AC-BEBA-DC3E956BB5FB}" type="slidenum">
              <a:rPr lang="fr-FR" smtClean="0"/>
              <a:t>‹N°›</a:t>
            </a:fld>
            <a:endParaRPr lang="fr-FR"/>
          </a:p>
        </p:txBody>
      </p:sp>
    </p:spTree>
    <p:extLst>
      <p:ext uri="{BB962C8B-B14F-4D97-AF65-F5344CB8AC3E}">
        <p14:creationId xmlns:p14="http://schemas.microsoft.com/office/powerpoint/2010/main" val="63223051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Part 2 pictos 3 bulles 1 carré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 name="Ellipse 5"/>
          <p:cNvSpPr/>
          <p:nvPr userDrawn="1"/>
        </p:nvSpPr>
        <p:spPr>
          <a:xfrm>
            <a:off x="1240533" y="2284190"/>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8" name="Connecteur droit 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9" name="Ellipse 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Ellipse 11"/>
          <p:cNvSpPr/>
          <p:nvPr userDrawn="1"/>
        </p:nvSpPr>
        <p:spPr>
          <a:xfrm>
            <a:off x="10342996" y="-132692"/>
            <a:ext cx="896400" cy="894814"/>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llipse 12"/>
          <p:cNvSpPr/>
          <p:nvPr userDrawn="1"/>
        </p:nvSpPr>
        <p:spPr>
          <a:xfrm>
            <a:off x="11052121" y="263047"/>
            <a:ext cx="439200" cy="439448"/>
          </a:xfrm>
          <a:prstGeom prst="ellipse">
            <a:avLst/>
          </a:prstGeom>
          <a:solidFill>
            <a:srgbClr val="E1E15A">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15"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6" name="Ellipse 15"/>
          <p:cNvSpPr/>
          <p:nvPr userDrawn="1"/>
        </p:nvSpPr>
        <p:spPr>
          <a:xfrm>
            <a:off x="6570633" y="2284190"/>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Ellipse 16"/>
          <p:cNvSpPr/>
          <p:nvPr userDrawn="1"/>
        </p:nvSpPr>
        <p:spPr>
          <a:xfrm>
            <a:off x="3894781" y="2284190"/>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Shape 513"/>
          <p:cNvSpPr/>
          <p:nvPr userDrawn="1"/>
        </p:nvSpPr>
        <p:spPr>
          <a:xfrm>
            <a:off x="9206005" y="2318564"/>
            <a:ext cx="1436400" cy="1436049"/>
          </a:xfrm>
          <a:prstGeom prst="rect">
            <a:avLst/>
          </a:prstGeom>
          <a:gradFill>
            <a:gsLst>
              <a:gs pos="0">
                <a:srgbClr val="E1E15A"/>
              </a:gs>
              <a:gs pos="100000">
                <a:srgbClr val="98C21D"/>
              </a:gs>
            </a:gsLst>
            <a:lin ang="5400000" scaled="1"/>
          </a:gradFill>
          <a:ln w="12700">
            <a:miter lim="400000"/>
          </a:ln>
        </p:spPr>
        <p:txBody>
          <a:bodyPr lIns="22860" rIns="22860" anchor="ctr"/>
          <a:lstStyle/>
          <a:p>
            <a:pPr>
              <a:lnSpc>
                <a:spcPct val="100000"/>
              </a:lnSpc>
              <a:defRPr sz="3000">
                <a:solidFill>
                  <a:srgbClr val="FFFFFF"/>
                </a:solidFill>
              </a:defRPr>
            </a:pPr>
            <a:endParaRPr sz="1500"/>
          </a:p>
        </p:txBody>
      </p:sp>
      <p:pic>
        <p:nvPicPr>
          <p:cNvPr id="20" name="Image 1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0533" y="2436610"/>
            <a:ext cx="1442720" cy="1082040"/>
          </a:xfrm>
          <a:prstGeom prst="rect">
            <a:avLst/>
          </a:prstGeom>
        </p:spPr>
      </p:pic>
      <p:pic>
        <p:nvPicPr>
          <p:cNvPr id="21" name="Imag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910932" y="2436610"/>
            <a:ext cx="1442720" cy="1082040"/>
          </a:xfrm>
          <a:prstGeom prst="rect">
            <a:avLst/>
          </a:prstGeom>
        </p:spPr>
      </p:pic>
      <p:pic>
        <p:nvPicPr>
          <p:cNvPr id="22" name="Image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570633" y="2436610"/>
            <a:ext cx="1442720" cy="1082040"/>
          </a:xfrm>
          <a:prstGeom prst="rect">
            <a:avLst/>
          </a:prstGeom>
        </p:spPr>
      </p:pic>
      <p:pic>
        <p:nvPicPr>
          <p:cNvPr id="23" name="Image 2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197497" y="2478507"/>
            <a:ext cx="1442720" cy="1082040"/>
          </a:xfrm>
          <a:prstGeom prst="rect">
            <a:avLst/>
          </a:prstGeom>
        </p:spPr>
      </p:pic>
      <p:sp>
        <p:nvSpPr>
          <p:cNvPr id="24" name="Espace réservé du texte 25"/>
          <p:cNvSpPr>
            <a:spLocks noGrp="1"/>
          </p:cNvSpPr>
          <p:nvPr>
            <p:ph type="body" sz="quarter" idx="13" hasCustomPrompt="1"/>
          </p:nvPr>
        </p:nvSpPr>
        <p:spPr>
          <a:xfrm>
            <a:off x="4011933" y="1698985"/>
            <a:ext cx="3936831" cy="313234"/>
          </a:xfrm>
          <a:prstGeom prst="rect">
            <a:avLst/>
          </a:prstGeom>
        </p:spPr>
        <p:txBody>
          <a:bodyPr/>
          <a:lstStyle>
            <a:lvl1pPr marL="0" indent="0" algn="ctr">
              <a:buNone/>
              <a:defRPr sz="1500" b="1">
                <a:solidFill>
                  <a:srgbClr val="98C21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8" name="Espace réservé du texte 36"/>
          <p:cNvSpPr>
            <a:spLocks noGrp="1"/>
          </p:cNvSpPr>
          <p:nvPr>
            <p:ph type="body" sz="quarter" idx="32" hasCustomPrompt="1"/>
          </p:nvPr>
        </p:nvSpPr>
        <p:spPr>
          <a:xfrm>
            <a:off x="970112"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0" name="Espace réservé du texte 36"/>
          <p:cNvSpPr>
            <a:spLocks noGrp="1"/>
          </p:cNvSpPr>
          <p:nvPr>
            <p:ph type="body" sz="quarter" idx="34" hasCustomPrompt="1"/>
          </p:nvPr>
        </p:nvSpPr>
        <p:spPr>
          <a:xfrm>
            <a:off x="3727156"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2" name="Espace réservé du texte 36"/>
          <p:cNvSpPr>
            <a:spLocks noGrp="1"/>
          </p:cNvSpPr>
          <p:nvPr>
            <p:ph type="body" sz="quarter" idx="36" hasCustomPrompt="1"/>
          </p:nvPr>
        </p:nvSpPr>
        <p:spPr>
          <a:xfrm>
            <a:off x="6422044"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4" name="Espace réservé du texte 36"/>
          <p:cNvSpPr>
            <a:spLocks noGrp="1"/>
          </p:cNvSpPr>
          <p:nvPr>
            <p:ph type="body" sz="quarter" idx="38" hasCustomPrompt="1"/>
          </p:nvPr>
        </p:nvSpPr>
        <p:spPr>
          <a:xfrm>
            <a:off x="8961496"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7" name="Espace réservé du texte 53"/>
          <p:cNvSpPr>
            <a:spLocks noGrp="1"/>
          </p:cNvSpPr>
          <p:nvPr>
            <p:ph type="body" sz="quarter" idx="49"/>
          </p:nvPr>
        </p:nvSpPr>
        <p:spPr>
          <a:xfrm>
            <a:off x="970111"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8" name="Espace réservé du texte 53"/>
          <p:cNvSpPr>
            <a:spLocks noGrp="1"/>
          </p:cNvSpPr>
          <p:nvPr>
            <p:ph type="body" sz="quarter" idx="50"/>
          </p:nvPr>
        </p:nvSpPr>
        <p:spPr>
          <a:xfrm>
            <a:off x="3727157"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9" name="Espace réservé du texte 53"/>
          <p:cNvSpPr>
            <a:spLocks noGrp="1"/>
          </p:cNvSpPr>
          <p:nvPr>
            <p:ph type="body" sz="quarter" idx="51"/>
          </p:nvPr>
        </p:nvSpPr>
        <p:spPr>
          <a:xfrm>
            <a:off x="6422046"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0" name="Espace réservé du texte 53"/>
          <p:cNvSpPr>
            <a:spLocks noGrp="1"/>
          </p:cNvSpPr>
          <p:nvPr>
            <p:ph type="body" sz="quarter" idx="52"/>
          </p:nvPr>
        </p:nvSpPr>
        <p:spPr>
          <a:xfrm>
            <a:off x="8961495"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0" name="Image 29">
            <a:extLst>
              <a:ext uri="{FF2B5EF4-FFF2-40B4-BE49-F238E27FC236}">
                <a16:creationId xmlns:a16="http://schemas.microsoft.com/office/drawing/2014/main" id="{13040D12-C555-433B-A22D-23F195016EC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2996482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Part 2 4 chiffres et texte">
    <p:bg>
      <p:bgPr>
        <a:solidFill>
          <a:schemeClr val="bg1">
            <a:lumMod val="95000"/>
            <a:alpha val="97000"/>
          </a:schemeClr>
        </a:solidFill>
        <a:effectLst/>
      </p:bgPr>
    </p:bg>
    <p:spTree>
      <p:nvGrpSpPr>
        <p:cNvPr id="1" name=""/>
        <p:cNvGrpSpPr/>
        <p:nvPr/>
      </p:nvGrpSpPr>
      <p:grpSpPr>
        <a:xfrm>
          <a:off x="0" y="0"/>
          <a:ext cx="0" cy="0"/>
          <a:chOff x="0" y="0"/>
          <a:chExt cx="0" cy="0"/>
        </a:xfrm>
      </p:grpSpPr>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Shape 512"/>
          <p:cNvSpPr/>
          <p:nvPr userDrawn="1"/>
        </p:nvSpPr>
        <p:spPr>
          <a:xfrm>
            <a:off x="4998461" y="2499385"/>
            <a:ext cx="1544400" cy="1542736"/>
          </a:xfrm>
          <a:prstGeom prst="rect">
            <a:avLst/>
          </a:prstGeom>
          <a:gradFill>
            <a:gsLst>
              <a:gs pos="0">
                <a:srgbClr val="52646D"/>
              </a:gs>
              <a:gs pos="100000">
                <a:srgbClr val="52646D">
                  <a:lumMod val="61000"/>
                </a:srgbClr>
              </a:gs>
            </a:gsLst>
            <a:lin ang="5400000" scaled="1"/>
          </a:gradFill>
          <a:ln w="12700">
            <a:miter lim="400000"/>
          </a:ln>
        </p:spPr>
        <p:txBody>
          <a:bodyPr lIns="22860" rIns="22860" anchor="ctr"/>
          <a:lstStyle/>
          <a:p>
            <a:pPr>
              <a:lnSpc>
                <a:spcPct val="100000"/>
              </a:lnSpc>
              <a:defRPr sz="3000">
                <a:solidFill>
                  <a:srgbClr val="FFFFFF"/>
                </a:solidFill>
              </a:defRPr>
            </a:pPr>
            <a:endParaRPr sz="1500"/>
          </a:p>
        </p:txBody>
      </p:sp>
      <p:sp>
        <p:nvSpPr>
          <p:cNvPr id="12" name="Ellipse 11"/>
          <p:cNvSpPr/>
          <p:nvPr userDrawn="1"/>
        </p:nvSpPr>
        <p:spPr>
          <a:xfrm>
            <a:off x="2528733" y="2552728"/>
            <a:ext cx="1483200" cy="14834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llipse 12"/>
          <p:cNvSpPr/>
          <p:nvPr userDrawn="1"/>
        </p:nvSpPr>
        <p:spPr>
          <a:xfrm>
            <a:off x="7273841" y="2655865"/>
            <a:ext cx="1278000" cy="1277140"/>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llipse 13"/>
          <p:cNvSpPr/>
          <p:nvPr userDrawn="1"/>
        </p:nvSpPr>
        <p:spPr>
          <a:xfrm>
            <a:off x="9156485" y="2777067"/>
            <a:ext cx="1033200" cy="1034736"/>
          </a:xfrm>
          <a:prstGeom prst="ellipse">
            <a:avLst/>
          </a:prstGeom>
          <a:gradFill>
            <a:gsLst>
              <a:gs pos="0">
                <a:srgbClr val="BDBE98"/>
              </a:gs>
              <a:gs pos="100000">
                <a:srgbClr val="7D82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p:cNvSpPr/>
          <p:nvPr userDrawn="1"/>
        </p:nvSpPr>
        <p:spPr>
          <a:xfrm>
            <a:off x="10343112" y="-147940"/>
            <a:ext cx="896400" cy="894814"/>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6" name="Ellipse 15"/>
          <p:cNvSpPr/>
          <p:nvPr userDrawn="1"/>
        </p:nvSpPr>
        <p:spPr>
          <a:xfrm>
            <a:off x="11052121" y="263047"/>
            <a:ext cx="439200" cy="439448"/>
          </a:xfrm>
          <a:prstGeom prst="ellipse">
            <a:avLst/>
          </a:prstGeom>
          <a:solidFill>
            <a:srgbClr val="E1E15A">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18"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9" name="Espace réservé du texte 25"/>
          <p:cNvSpPr>
            <a:spLocks noGrp="1"/>
          </p:cNvSpPr>
          <p:nvPr>
            <p:ph type="body" sz="quarter" idx="26" hasCustomPrompt="1"/>
          </p:nvPr>
        </p:nvSpPr>
        <p:spPr>
          <a:xfrm>
            <a:off x="2289596" y="3026184"/>
            <a:ext cx="1977885"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0" name="Espace réservé du texte 25"/>
          <p:cNvSpPr>
            <a:spLocks noGrp="1"/>
          </p:cNvSpPr>
          <p:nvPr>
            <p:ph type="body" sz="quarter" idx="27" hasCustomPrompt="1"/>
          </p:nvPr>
        </p:nvSpPr>
        <p:spPr>
          <a:xfrm>
            <a:off x="4726372" y="3026184"/>
            <a:ext cx="1977885"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1" name="Espace réservé du texte 25"/>
          <p:cNvSpPr>
            <a:spLocks noGrp="1"/>
          </p:cNvSpPr>
          <p:nvPr>
            <p:ph type="body" sz="quarter" idx="28" hasCustomPrompt="1"/>
          </p:nvPr>
        </p:nvSpPr>
        <p:spPr>
          <a:xfrm>
            <a:off x="7079008" y="3026184"/>
            <a:ext cx="1702853"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2" name="Espace réservé du texte 25"/>
          <p:cNvSpPr>
            <a:spLocks noGrp="1"/>
          </p:cNvSpPr>
          <p:nvPr>
            <p:ph type="body" sz="quarter" idx="29" hasCustomPrompt="1"/>
          </p:nvPr>
        </p:nvSpPr>
        <p:spPr>
          <a:xfrm>
            <a:off x="9001107" y="3026184"/>
            <a:ext cx="1379648"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3" name="Espace réservé du texte 53"/>
          <p:cNvSpPr>
            <a:spLocks noGrp="1"/>
          </p:cNvSpPr>
          <p:nvPr>
            <p:ph type="body" sz="quarter" idx="49"/>
          </p:nvPr>
        </p:nvSpPr>
        <p:spPr>
          <a:xfrm>
            <a:off x="2349091"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25"/>
          <p:cNvSpPr>
            <a:spLocks noGrp="1"/>
          </p:cNvSpPr>
          <p:nvPr>
            <p:ph type="body" sz="quarter" idx="13" hasCustomPrompt="1"/>
          </p:nvPr>
        </p:nvSpPr>
        <p:spPr>
          <a:xfrm>
            <a:off x="4011933" y="1698985"/>
            <a:ext cx="3936831" cy="313234"/>
          </a:xfrm>
          <a:prstGeom prst="rect">
            <a:avLst/>
          </a:prstGeom>
          <a:noFill/>
        </p:spPr>
        <p:txBody>
          <a:bodyPr/>
          <a:lstStyle>
            <a:lvl1pPr marL="0" indent="0" algn="ctr">
              <a:buNone/>
              <a:defRPr sz="1500" b="1">
                <a:solidFill>
                  <a:srgbClr val="98C21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5" name="Espace réservé du texte 53"/>
          <p:cNvSpPr>
            <a:spLocks noGrp="1"/>
          </p:cNvSpPr>
          <p:nvPr>
            <p:ph type="body" sz="quarter" idx="50"/>
          </p:nvPr>
        </p:nvSpPr>
        <p:spPr>
          <a:xfrm>
            <a:off x="4815354"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6" name="Espace réservé du texte 53"/>
          <p:cNvSpPr>
            <a:spLocks noGrp="1"/>
          </p:cNvSpPr>
          <p:nvPr>
            <p:ph type="body" sz="quarter" idx="51"/>
          </p:nvPr>
        </p:nvSpPr>
        <p:spPr>
          <a:xfrm>
            <a:off x="7019315"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7" name="Espace réservé du texte 53"/>
          <p:cNvSpPr>
            <a:spLocks noGrp="1"/>
          </p:cNvSpPr>
          <p:nvPr>
            <p:ph type="body" sz="quarter" idx="52"/>
          </p:nvPr>
        </p:nvSpPr>
        <p:spPr>
          <a:xfrm>
            <a:off x="8824683"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0" name="Image 29">
            <a:extLst>
              <a:ext uri="{FF2B5EF4-FFF2-40B4-BE49-F238E27FC236}">
                <a16:creationId xmlns:a16="http://schemas.microsoft.com/office/drawing/2014/main" id="{2F1D65FF-4191-4146-9358-9953B9510C8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291599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art 2 2 bulles pictos/chiffres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llipse 10"/>
          <p:cNvSpPr/>
          <p:nvPr userDrawn="1"/>
        </p:nvSpPr>
        <p:spPr>
          <a:xfrm>
            <a:off x="10377523" y="-147940"/>
            <a:ext cx="896400" cy="894814"/>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Ellipse 11"/>
          <p:cNvSpPr/>
          <p:nvPr userDrawn="1"/>
        </p:nvSpPr>
        <p:spPr>
          <a:xfrm>
            <a:off x="11052121" y="263047"/>
            <a:ext cx="439200" cy="439448"/>
          </a:xfrm>
          <a:prstGeom prst="ellipse">
            <a:avLst/>
          </a:prstGeom>
          <a:solidFill>
            <a:srgbClr val="E1E15A">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14"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5" name="Espace réservé du texte 25"/>
          <p:cNvSpPr>
            <a:spLocks noGrp="1"/>
          </p:cNvSpPr>
          <p:nvPr>
            <p:ph type="body" sz="quarter" idx="23" hasCustomPrompt="1"/>
          </p:nvPr>
        </p:nvSpPr>
        <p:spPr>
          <a:xfrm>
            <a:off x="720799" y="215394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0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01- sous-titre</a:t>
            </a:r>
          </a:p>
        </p:txBody>
      </p:sp>
      <p:sp>
        <p:nvSpPr>
          <p:cNvPr id="17" name="Ellipse 16"/>
          <p:cNvSpPr/>
          <p:nvPr userDrawn="1"/>
        </p:nvSpPr>
        <p:spPr>
          <a:xfrm>
            <a:off x="5417636" y="2001524"/>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8" name="Imag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02360" y="2153944"/>
            <a:ext cx="1442720" cy="1082040"/>
          </a:xfrm>
          <a:prstGeom prst="rect">
            <a:avLst/>
          </a:prstGeom>
        </p:spPr>
      </p:pic>
      <p:sp>
        <p:nvSpPr>
          <p:cNvPr id="19" name="Ellipse 18"/>
          <p:cNvSpPr/>
          <p:nvPr userDrawn="1"/>
        </p:nvSpPr>
        <p:spPr>
          <a:xfrm>
            <a:off x="5417636" y="3834431"/>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20" name="Imag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02360" y="3986851"/>
            <a:ext cx="1442720" cy="1082040"/>
          </a:xfrm>
          <a:prstGeom prst="rect">
            <a:avLst/>
          </a:prstGeom>
        </p:spPr>
      </p:pic>
      <p:sp>
        <p:nvSpPr>
          <p:cNvPr id="21" name="Espace réservé du texte 25"/>
          <p:cNvSpPr>
            <a:spLocks noGrp="1"/>
          </p:cNvSpPr>
          <p:nvPr>
            <p:ph type="body" sz="quarter" idx="26" hasCustomPrompt="1"/>
          </p:nvPr>
        </p:nvSpPr>
        <p:spPr>
          <a:xfrm>
            <a:off x="7562791" y="215394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0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02- sous-titre</a:t>
            </a:r>
          </a:p>
        </p:txBody>
      </p:sp>
      <p:sp>
        <p:nvSpPr>
          <p:cNvPr id="24" name="Espace réservé du texte 53"/>
          <p:cNvSpPr>
            <a:spLocks noGrp="1"/>
          </p:cNvSpPr>
          <p:nvPr>
            <p:ph type="body" sz="quarter" idx="49"/>
          </p:nvPr>
        </p:nvSpPr>
        <p:spPr>
          <a:xfrm>
            <a:off x="720799" y="2552717"/>
            <a:ext cx="3978372"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5" name="Espace réservé du texte 53"/>
          <p:cNvSpPr>
            <a:spLocks noGrp="1"/>
          </p:cNvSpPr>
          <p:nvPr>
            <p:ph type="body" sz="quarter" idx="50"/>
          </p:nvPr>
        </p:nvSpPr>
        <p:spPr>
          <a:xfrm>
            <a:off x="7562791" y="2552717"/>
            <a:ext cx="3978372"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3"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26" name="Image 25">
            <a:extLst>
              <a:ext uri="{FF2B5EF4-FFF2-40B4-BE49-F238E27FC236}">
                <a16:creationId xmlns:a16="http://schemas.microsoft.com/office/drawing/2014/main" id="{92F6B3BA-6FB0-4CB0-B0E0-F4321FFAFD3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0699542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art 2 4 étap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planning</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llipse 10"/>
          <p:cNvSpPr/>
          <p:nvPr userDrawn="1"/>
        </p:nvSpPr>
        <p:spPr>
          <a:xfrm>
            <a:off x="10320814" y="-120916"/>
            <a:ext cx="896400" cy="894814"/>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Ellipse 11"/>
          <p:cNvSpPr/>
          <p:nvPr userDrawn="1"/>
        </p:nvSpPr>
        <p:spPr>
          <a:xfrm>
            <a:off x="11052121" y="263047"/>
            <a:ext cx="439200" cy="439448"/>
          </a:xfrm>
          <a:prstGeom prst="ellipse">
            <a:avLst/>
          </a:prstGeom>
          <a:solidFill>
            <a:srgbClr val="E1E15A">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14" name="Espace réservé du texte 25"/>
          <p:cNvSpPr>
            <a:spLocks noGrp="1"/>
          </p:cNvSpPr>
          <p:nvPr>
            <p:ph type="body" sz="quarter" idx="16" hasCustomPrompt="1"/>
          </p:nvPr>
        </p:nvSpPr>
        <p:spPr>
          <a:xfrm>
            <a:off x="11050153" y="352361"/>
            <a:ext cx="585931" cy="438012"/>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6" name="Ellipse 15"/>
          <p:cNvSpPr/>
          <p:nvPr userDrawn="1"/>
        </p:nvSpPr>
        <p:spPr>
          <a:xfrm>
            <a:off x="1749777" y="1857871"/>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p:cNvSpPr/>
          <p:nvPr userDrawn="1"/>
        </p:nvSpPr>
        <p:spPr>
          <a:xfrm>
            <a:off x="1749777" y="2962277"/>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0" name="Ellipse 19"/>
          <p:cNvSpPr/>
          <p:nvPr userDrawn="1"/>
        </p:nvSpPr>
        <p:spPr>
          <a:xfrm>
            <a:off x="1749777" y="4060737"/>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llipse 21"/>
          <p:cNvSpPr/>
          <p:nvPr userDrawn="1"/>
        </p:nvSpPr>
        <p:spPr>
          <a:xfrm>
            <a:off x="1749777" y="5164381"/>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space réservé du texte 25"/>
          <p:cNvSpPr>
            <a:spLocks noGrp="1"/>
          </p:cNvSpPr>
          <p:nvPr>
            <p:ph type="body" sz="quarter" idx="17" hasCustomPrompt="1"/>
          </p:nvPr>
        </p:nvSpPr>
        <p:spPr>
          <a:xfrm>
            <a:off x="3005609" y="1894054"/>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a:t>
            </a:r>
          </a:p>
        </p:txBody>
      </p:sp>
      <p:sp>
        <p:nvSpPr>
          <p:cNvPr id="24" name="Espace réservé du texte 25"/>
          <p:cNvSpPr>
            <a:spLocks noGrp="1"/>
          </p:cNvSpPr>
          <p:nvPr>
            <p:ph type="body" sz="quarter" idx="18" hasCustomPrompt="1"/>
          </p:nvPr>
        </p:nvSpPr>
        <p:spPr>
          <a:xfrm>
            <a:off x="3005609" y="2979344"/>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2</a:t>
            </a:r>
          </a:p>
        </p:txBody>
      </p:sp>
      <p:sp>
        <p:nvSpPr>
          <p:cNvPr id="25" name="Espace réservé du texte 25"/>
          <p:cNvSpPr>
            <a:spLocks noGrp="1"/>
          </p:cNvSpPr>
          <p:nvPr>
            <p:ph type="body" sz="quarter" idx="19" hasCustomPrompt="1"/>
          </p:nvPr>
        </p:nvSpPr>
        <p:spPr>
          <a:xfrm>
            <a:off x="3005609" y="4080085"/>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3</a:t>
            </a:r>
          </a:p>
        </p:txBody>
      </p:sp>
      <p:sp>
        <p:nvSpPr>
          <p:cNvPr id="26" name="Espace réservé du texte 25"/>
          <p:cNvSpPr>
            <a:spLocks noGrp="1"/>
          </p:cNvSpPr>
          <p:nvPr>
            <p:ph type="body" sz="quarter" idx="20" hasCustomPrompt="1"/>
          </p:nvPr>
        </p:nvSpPr>
        <p:spPr>
          <a:xfrm>
            <a:off x="3005609" y="5209936"/>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a:t>
            </a:r>
          </a:p>
        </p:txBody>
      </p:sp>
      <p:sp>
        <p:nvSpPr>
          <p:cNvPr id="27" name="Espace réservé du texte 25"/>
          <p:cNvSpPr>
            <a:spLocks noGrp="1"/>
          </p:cNvSpPr>
          <p:nvPr>
            <p:ph type="body" sz="quarter" idx="21" hasCustomPrompt="1"/>
          </p:nvPr>
        </p:nvSpPr>
        <p:spPr>
          <a:xfrm>
            <a:off x="1749780" y="1929120"/>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29" name="Espace réservé du texte 25"/>
          <p:cNvSpPr>
            <a:spLocks noGrp="1"/>
          </p:cNvSpPr>
          <p:nvPr>
            <p:ph type="body" sz="quarter" idx="22" hasCustomPrompt="1"/>
          </p:nvPr>
        </p:nvSpPr>
        <p:spPr>
          <a:xfrm>
            <a:off x="1749780" y="3029461"/>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0" name="Espace réservé du texte 25"/>
          <p:cNvSpPr>
            <a:spLocks noGrp="1"/>
          </p:cNvSpPr>
          <p:nvPr>
            <p:ph type="body" sz="quarter" idx="23" hasCustomPrompt="1"/>
          </p:nvPr>
        </p:nvSpPr>
        <p:spPr>
          <a:xfrm>
            <a:off x="1749780" y="4133105"/>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1" name="Espace réservé du texte 25"/>
          <p:cNvSpPr>
            <a:spLocks noGrp="1"/>
          </p:cNvSpPr>
          <p:nvPr>
            <p:ph type="body" sz="quarter" idx="24" hasCustomPrompt="1"/>
          </p:nvPr>
        </p:nvSpPr>
        <p:spPr>
          <a:xfrm>
            <a:off x="1749780" y="5236749"/>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2" name="Espace réservé du texte 25"/>
          <p:cNvSpPr>
            <a:spLocks noGrp="1"/>
          </p:cNvSpPr>
          <p:nvPr>
            <p:ph type="body" sz="quarter" idx="26" hasCustomPrompt="1"/>
          </p:nvPr>
        </p:nvSpPr>
        <p:spPr>
          <a:xfrm>
            <a:off x="4251911" y="1778738"/>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ED6C4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1</a:t>
            </a:r>
          </a:p>
        </p:txBody>
      </p:sp>
      <p:sp>
        <p:nvSpPr>
          <p:cNvPr id="34" name="Espace réservé du texte 25"/>
          <p:cNvSpPr>
            <a:spLocks noGrp="1"/>
          </p:cNvSpPr>
          <p:nvPr>
            <p:ph type="body" sz="quarter" idx="28" hasCustomPrompt="1"/>
          </p:nvPr>
        </p:nvSpPr>
        <p:spPr>
          <a:xfrm>
            <a:off x="4251911" y="282500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7D827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2</a:t>
            </a:r>
          </a:p>
        </p:txBody>
      </p:sp>
      <p:sp>
        <p:nvSpPr>
          <p:cNvPr id="36" name="Espace réservé du texte 25"/>
          <p:cNvSpPr>
            <a:spLocks noGrp="1"/>
          </p:cNvSpPr>
          <p:nvPr>
            <p:ph type="body" sz="quarter" idx="30" hasCustomPrompt="1"/>
          </p:nvPr>
        </p:nvSpPr>
        <p:spPr>
          <a:xfrm>
            <a:off x="4251911" y="3935759"/>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00ABA0"/>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3</a:t>
            </a:r>
          </a:p>
        </p:txBody>
      </p:sp>
      <p:sp>
        <p:nvSpPr>
          <p:cNvPr id="38" name="Espace réservé du texte 25"/>
          <p:cNvSpPr>
            <a:spLocks noGrp="1"/>
          </p:cNvSpPr>
          <p:nvPr>
            <p:ph type="body" sz="quarter" idx="32" hasCustomPrompt="1"/>
          </p:nvPr>
        </p:nvSpPr>
        <p:spPr>
          <a:xfrm>
            <a:off x="4251911" y="5005413"/>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98C21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4</a:t>
            </a:r>
          </a:p>
        </p:txBody>
      </p:sp>
      <p:sp>
        <p:nvSpPr>
          <p:cNvPr id="41" name="Espace réservé du texte 53"/>
          <p:cNvSpPr>
            <a:spLocks noGrp="1"/>
          </p:cNvSpPr>
          <p:nvPr>
            <p:ph type="body" sz="quarter" idx="47"/>
          </p:nvPr>
        </p:nvSpPr>
        <p:spPr>
          <a:xfrm>
            <a:off x="4251907" y="2067390"/>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53"/>
          <p:cNvSpPr>
            <a:spLocks noGrp="1"/>
          </p:cNvSpPr>
          <p:nvPr>
            <p:ph type="body" sz="quarter" idx="48"/>
          </p:nvPr>
        </p:nvSpPr>
        <p:spPr>
          <a:xfrm>
            <a:off x="4251907" y="3113656"/>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3" name="Espace réservé du texte 53"/>
          <p:cNvSpPr>
            <a:spLocks noGrp="1"/>
          </p:cNvSpPr>
          <p:nvPr>
            <p:ph type="body" sz="quarter" idx="49"/>
          </p:nvPr>
        </p:nvSpPr>
        <p:spPr>
          <a:xfrm>
            <a:off x="4251907" y="4224411"/>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4" name="Espace réservé du texte 53"/>
          <p:cNvSpPr>
            <a:spLocks noGrp="1"/>
          </p:cNvSpPr>
          <p:nvPr>
            <p:ph type="body" sz="quarter" idx="50"/>
          </p:nvPr>
        </p:nvSpPr>
        <p:spPr>
          <a:xfrm>
            <a:off x="4251907" y="5294065"/>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5"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3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9" name="Image 38">
            <a:extLst>
              <a:ext uri="{FF2B5EF4-FFF2-40B4-BE49-F238E27FC236}">
                <a16:creationId xmlns:a16="http://schemas.microsoft.com/office/drawing/2014/main" id="{69A8834A-999A-47EF-9011-7A1AA58E302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
        <p:nvSpPr>
          <p:cNvPr id="40" name="Ellipse 39">
            <a:extLst>
              <a:ext uri="{FF2B5EF4-FFF2-40B4-BE49-F238E27FC236}">
                <a16:creationId xmlns:a16="http://schemas.microsoft.com/office/drawing/2014/main" id="{1D56D15F-CBFA-41F2-AD96-6188010957CF}"/>
              </a:ext>
            </a:extLst>
          </p:cNvPr>
          <p:cNvSpPr/>
          <p:nvPr userDrawn="1"/>
        </p:nvSpPr>
        <p:spPr>
          <a:xfrm>
            <a:off x="2925820" y="1727553"/>
            <a:ext cx="759600" cy="759121"/>
          </a:xfrm>
          <a:prstGeom prst="ellipse">
            <a:avLst/>
          </a:prstGeom>
          <a:noFill/>
          <a:ln w="76200">
            <a:gradFill>
              <a:gsLst>
                <a:gs pos="0">
                  <a:srgbClr val="ED6C4D"/>
                </a:gs>
                <a:gs pos="100000">
                  <a:srgbClr val="FAB6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5" name="Ellipse 44">
            <a:extLst>
              <a:ext uri="{FF2B5EF4-FFF2-40B4-BE49-F238E27FC236}">
                <a16:creationId xmlns:a16="http://schemas.microsoft.com/office/drawing/2014/main" id="{436F45D6-61D8-4520-8809-3133FD5A4286}"/>
              </a:ext>
            </a:extLst>
          </p:cNvPr>
          <p:cNvSpPr/>
          <p:nvPr userDrawn="1"/>
        </p:nvSpPr>
        <p:spPr>
          <a:xfrm>
            <a:off x="2925820" y="2831961"/>
            <a:ext cx="759600" cy="759121"/>
          </a:xfrm>
          <a:prstGeom prst="ellipse">
            <a:avLst/>
          </a:prstGeom>
          <a:noFill/>
          <a:ln w="76200">
            <a:gradFill>
              <a:gsLst>
                <a:gs pos="0">
                  <a:srgbClr val="7D8273"/>
                </a:gs>
                <a:gs pos="100000">
                  <a:srgbClr val="BDBE98"/>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6" name="Ellipse 45">
            <a:extLst>
              <a:ext uri="{FF2B5EF4-FFF2-40B4-BE49-F238E27FC236}">
                <a16:creationId xmlns:a16="http://schemas.microsoft.com/office/drawing/2014/main" id="{822BFB2C-6CF7-4F8F-B185-D7CB8A7674B5}"/>
              </a:ext>
            </a:extLst>
          </p:cNvPr>
          <p:cNvSpPr/>
          <p:nvPr userDrawn="1"/>
        </p:nvSpPr>
        <p:spPr>
          <a:xfrm>
            <a:off x="2925820" y="3930421"/>
            <a:ext cx="759600" cy="759121"/>
          </a:xfrm>
          <a:prstGeom prst="ellipse">
            <a:avLst/>
          </a:prstGeom>
          <a:noFill/>
          <a:ln w="76200">
            <a:gradFill>
              <a:gsLst>
                <a:gs pos="0">
                  <a:srgbClr val="00ABA0"/>
                </a:gs>
                <a:gs pos="100000">
                  <a:srgbClr val="A0D4D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7" name="Ellipse 46">
            <a:extLst>
              <a:ext uri="{FF2B5EF4-FFF2-40B4-BE49-F238E27FC236}">
                <a16:creationId xmlns:a16="http://schemas.microsoft.com/office/drawing/2014/main" id="{A75DEBB8-CC22-48E4-84FB-22782E261832}"/>
              </a:ext>
            </a:extLst>
          </p:cNvPr>
          <p:cNvSpPr/>
          <p:nvPr userDrawn="1"/>
        </p:nvSpPr>
        <p:spPr>
          <a:xfrm>
            <a:off x="2925820" y="5034065"/>
            <a:ext cx="759600" cy="759121"/>
          </a:xfrm>
          <a:prstGeom prst="ellipse">
            <a:avLst/>
          </a:prstGeom>
          <a:noFill/>
          <a:ln w="76200">
            <a:gradFill>
              <a:gsLst>
                <a:gs pos="0">
                  <a:srgbClr val="98C21D"/>
                </a:gs>
                <a:gs pos="100000">
                  <a:srgbClr val="E1E15A"/>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Tree>
    <p:extLst>
      <p:ext uri="{BB962C8B-B14F-4D97-AF65-F5344CB8AC3E}">
        <p14:creationId xmlns:p14="http://schemas.microsoft.com/office/powerpoint/2010/main" val="33563297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art 2 7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llipse 21"/>
          <p:cNvSpPr/>
          <p:nvPr userDrawn="1"/>
        </p:nvSpPr>
        <p:spPr>
          <a:xfrm>
            <a:off x="10340717" y="-120916"/>
            <a:ext cx="896400" cy="894814"/>
          </a:xfrm>
          <a:prstGeom prst="ellipse">
            <a:avLst/>
          </a:prstGeom>
          <a:gradFill>
            <a:gsLst>
              <a:gs pos="0">
                <a:srgbClr val="E1E15A"/>
              </a:gs>
              <a:gs pos="100000">
                <a:srgbClr val="98C21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llipse 22"/>
          <p:cNvSpPr/>
          <p:nvPr userDrawn="1"/>
        </p:nvSpPr>
        <p:spPr>
          <a:xfrm>
            <a:off x="11052121" y="263047"/>
            <a:ext cx="439200" cy="439448"/>
          </a:xfrm>
          <a:prstGeom prst="ellipse">
            <a:avLst/>
          </a:prstGeom>
          <a:solidFill>
            <a:srgbClr val="E1E15A">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25"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cxnSp>
        <p:nvCxnSpPr>
          <p:cNvPr id="26" name="Connecteur droit 25"/>
          <p:cNvCxnSpPr/>
          <p:nvPr userDrawn="1"/>
        </p:nvCxnSpPr>
        <p:spPr>
          <a:xfrm>
            <a:off x="4589545" y="2379067"/>
            <a:ext cx="2839" cy="507283"/>
          </a:xfrm>
          <a:prstGeom prst="line">
            <a:avLst/>
          </a:prstGeom>
          <a:ln>
            <a:solidFill>
              <a:srgbClr val="98C21D"/>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7649655" y="2379067"/>
            <a:ext cx="2839" cy="507283"/>
          </a:xfrm>
          <a:prstGeom prst="line">
            <a:avLst/>
          </a:prstGeom>
          <a:ln>
            <a:solidFill>
              <a:srgbClr val="98C21D"/>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3041644" y="4584755"/>
            <a:ext cx="2839" cy="507283"/>
          </a:xfrm>
          <a:prstGeom prst="line">
            <a:avLst/>
          </a:prstGeom>
          <a:ln>
            <a:solidFill>
              <a:srgbClr val="98C21D"/>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6083535" y="4584755"/>
            <a:ext cx="2839" cy="507283"/>
          </a:xfrm>
          <a:prstGeom prst="line">
            <a:avLst/>
          </a:prstGeom>
          <a:ln>
            <a:solidFill>
              <a:srgbClr val="98C21D"/>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9184018" y="4584755"/>
            <a:ext cx="2839" cy="507283"/>
          </a:xfrm>
          <a:prstGeom prst="line">
            <a:avLst/>
          </a:prstGeom>
          <a:ln>
            <a:solidFill>
              <a:srgbClr val="98C21D"/>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889480" y="1261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939316" y="1261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2331305" y="5258025"/>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5381137" y="5258025"/>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8473677" y="5258025"/>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grpSp>
        <p:nvGrpSpPr>
          <p:cNvPr id="2" name="Groupe 1"/>
          <p:cNvGrpSpPr/>
          <p:nvPr userDrawn="1"/>
        </p:nvGrpSpPr>
        <p:grpSpPr>
          <a:xfrm>
            <a:off x="959426" y="2960117"/>
            <a:ext cx="10440000" cy="1548000"/>
            <a:chOff x="551416" y="2960114"/>
            <a:chExt cx="8138228" cy="1271149"/>
          </a:xfrm>
        </p:grpSpPr>
        <p:sp>
          <p:nvSpPr>
            <p:cNvPr id="53" name="Shape 738"/>
            <p:cNvSpPr/>
            <p:nvPr userDrawn="1"/>
          </p:nvSpPr>
          <p:spPr>
            <a:xfrm rot="10800000" flipH="1">
              <a:off x="6278855"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grpSp>
          <p:nvGrpSpPr>
            <p:cNvPr id="6" name="Grouper 5"/>
            <p:cNvGrpSpPr/>
            <p:nvPr userDrawn="1"/>
          </p:nvGrpSpPr>
          <p:grpSpPr>
            <a:xfrm>
              <a:off x="551416" y="2960114"/>
              <a:ext cx="5829718" cy="1271146"/>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3"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noFill/>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grpSp>
        <p:sp>
          <p:nvSpPr>
            <p:cNvPr id="54" name="Shape 739"/>
            <p:cNvSpPr/>
            <p:nvPr userDrawn="1"/>
          </p:nvSpPr>
          <p:spPr>
            <a:xfrm>
              <a:off x="7418502"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60" name="Shape 743"/>
            <p:cNvSpPr/>
            <p:nvPr userDrawn="1"/>
          </p:nvSpPr>
          <p:spPr>
            <a:xfrm>
              <a:off x="6278855"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sp>
          <p:nvSpPr>
            <p:cNvPr id="61" name="Shape 744"/>
            <p:cNvSpPr/>
            <p:nvPr userDrawn="1"/>
          </p:nvSpPr>
          <p:spPr>
            <a:xfrm rot="10800000" flipH="1">
              <a:off x="7418502"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grpSp>
      <p:sp>
        <p:nvSpPr>
          <p:cNvPr id="62" name="Espace réservé du texte 25"/>
          <p:cNvSpPr>
            <a:spLocks noGrp="1"/>
          </p:cNvSpPr>
          <p:nvPr>
            <p:ph type="body" sz="quarter" idx="52" hasCustomPrompt="1"/>
          </p:nvPr>
        </p:nvSpPr>
        <p:spPr>
          <a:xfrm>
            <a:off x="10019321" y="3288685"/>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3" name="Espace réservé du texte 42"/>
          <p:cNvSpPr>
            <a:spLocks noGrp="1"/>
          </p:cNvSpPr>
          <p:nvPr>
            <p:ph type="body" sz="quarter" idx="53" hasCustomPrompt="1"/>
          </p:nvPr>
        </p:nvSpPr>
        <p:spPr>
          <a:xfrm>
            <a:off x="9910133" y="3692837"/>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64" name="Espace réservé du texte 25"/>
          <p:cNvSpPr>
            <a:spLocks noGrp="1"/>
          </p:cNvSpPr>
          <p:nvPr>
            <p:ph type="body" sz="quarter" idx="54" hasCustomPrompt="1"/>
          </p:nvPr>
        </p:nvSpPr>
        <p:spPr>
          <a:xfrm>
            <a:off x="1180069" y="3264703"/>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5" name="Espace réservé du texte 42"/>
          <p:cNvSpPr>
            <a:spLocks noGrp="1"/>
          </p:cNvSpPr>
          <p:nvPr>
            <p:ph type="body" sz="quarter" idx="55" hasCustomPrompt="1"/>
          </p:nvPr>
        </p:nvSpPr>
        <p:spPr>
          <a:xfrm>
            <a:off x="1070877" y="366885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cxnSp>
        <p:nvCxnSpPr>
          <p:cNvPr id="66" name="Connecteur droit 65"/>
          <p:cNvCxnSpPr/>
          <p:nvPr userDrawn="1"/>
        </p:nvCxnSpPr>
        <p:spPr>
          <a:xfrm>
            <a:off x="1572375" y="2379067"/>
            <a:ext cx="2839" cy="507283"/>
          </a:xfrm>
          <a:prstGeom prst="line">
            <a:avLst/>
          </a:prstGeom>
          <a:ln>
            <a:solidFill>
              <a:srgbClr val="98C21D"/>
            </a:solidFill>
          </a:ln>
        </p:spPr>
        <p:style>
          <a:lnRef idx="1">
            <a:schemeClr val="accent1"/>
          </a:lnRef>
          <a:fillRef idx="0">
            <a:schemeClr val="accent1"/>
          </a:fillRef>
          <a:effectRef idx="0">
            <a:schemeClr val="accent1"/>
          </a:effectRef>
          <a:fontRef idx="minor">
            <a:schemeClr val="tx1"/>
          </a:fontRef>
        </p:style>
      </p:cxnSp>
      <p:sp>
        <p:nvSpPr>
          <p:cNvPr id="67" name="Espace réservé du texte 53"/>
          <p:cNvSpPr>
            <a:spLocks noGrp="1"/>
          </p:cNvSpPr>
          <p:nvPr>
            <p:ph type="body" sz="quarter" idx="56"/>
          </p:nvPr>
        </p:nvSpPr>
        <p:spPr>
          <a:xfrm>
            <a:off x="872312" y="1261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cxnSp>
        <p:nvCxnSpPr>
          <p:cNvPr id="68" name="Connecteur droit 67"/>
          <p:cNvCxnSpPr/>
          <p:nvPr userDrawn="1"/>
        </p:nvCxnSpPr>
        <p:spPr>
          <a:xfrm>
            <a:off x="10744995" y="2379067"/>
            <a:ext cx="2839" cy="507283"/>
          </a:xfrm>
          <a:prstGeom prst="line">
            <a:avLst/>
          </a:prstGeom>
          <a:ln>
            <a:solidFill>
              <a:srgbClr val="98C21D"/>
            </a:solidFill>
          </a:ln>
        </p:spPr>
        <p:style>
          <a:lnRef idx="1">
            <a:schemeClr val="accent1"/>
          </a:lnRef>
          <a:fillRef idx="0">
            <a:schemeClr val="accent1"/>
          </a:fillRef>
          <a:effectRef idx="0">
            <a:schemeClr val="accent1"/>
          </a:effectRef>
          <a:fontRef idx="minor">
            <a:schemeClr val="tx1"/>
          </a:fontRef>
        </p:style>
      </p:cxnSp>
      <p:sp>
        <p:nvSpPr>
          <p:cNvPr id="69" name="Espace réservé du texte 53"/>
          <p:cNvSpPr>
            <a:spLocks noGrp="1"/>
          </p:cNvSpPr>
          <p:nvPr>
            <p:ph type="body" sz="quarter" idx="57"/>
          </p:nvPr>
        </p:nvSpPr>
        <p:spPr>
          <a:xfrm>
            <a:off x="10044932" y="1261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70" name="Image 69">
            <a:extLst>
              <a:ext uri="{FF2B5EF4-FFF2-40B4-BE49-F238E27FC236}">
                <a16:creationId xmlns:a16="http://schemas.microsoft.com/office/drawing/2014/main" id="{C7A82CBA-E93C-4AB3-ACEF-28451BE25BF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4188380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Part 2 6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llipse 21"/>
          <p:cNvSpPr/>
          <p:nvPr userDrawn="1"/>
        </p:nvSpPr>
        <p:spPr>
          <a:xfrm>
            <a:off x="10338323" y="-138687"/>
            <a:ext cx="896400" cy="894814"/>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llipse 22"/>
          <p:cNvSpPr/>
          <p:nvPr userDrawn="1"/>
        </p:nvSpPr>
        <p:spPr>
          <a:xfrm>
            <a:off x="11052121" y="263047"/>
            <a:ext cx="439200" cy="439448"/>
          </a:xfrm>
          <a:prstGeom prst="ellipse">
            <a:avLst/>
          </a:prstGeom>
          <a:solidFill>
            <a:srgbClr val="E1E15A">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25"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cxnSp>
        <p:nvCxnSpPr>
          <p:cNvPr id="26" name="Connecteur droit 25"/>
          <p:cNvCxnSpPr/>
          <p:nvPr userDrawn="1"/>
        </p:nvCxnSpPr>
        <p:spPr>
          <a:xfrm>
            <a:off x="3748345" y="2255290"/>
            <a:ext cx="2839" cy="507283"/>
          </a:xfrm>
          <a:prstGeom prst="line">
            <a:avLst/>
          </a:prstGeom>
          <a:ln>
            <a:solidFill>
              <a:srgbClr val="98C21D"/>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6694542" y="2255290"/>
            <a:ext cx="2839" cy="507283"/>
          </a:xfrm>
          <a:prstGeom prst="line">
            <a:avLst/>
          </a:prstGeom>
          <a:ln>
            <a:solidFill>
              <a:srgbClr val="98C21D"/>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2152042" y="4552414"/>
            <a:ext cx="2839" cy="507283"/>
          </a:xfrm>
          <a:prstGeom prst="line">
            <a:avLst/>
          </a:prstGeom>
          <a:ln>
            <a:solidFill>
              <a:srgbClr val="98C21D"/>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5193933" y="4552414"/>
            <a:ext cx="2839" cy="507283"/>
          </a:xfrm>
          <a:prstGeom prst="line">
            <a:avLst/>
          </a:prstGeom>
          <a:ln>
            <a:solidFill>
              <a:srgbClr val="98C21D"/>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8174364" y="4555576"/>
            <a:ext cx="2839" cy="507283"/>
          </a:xfrm>
          <a:prstGeom prst="line">
            <a:avLst/>
          </a:prstGeom>
          <a:ln>
            <a:solidFill>
              <a:srgbClr val="98C21D"/>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1495111"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1385923"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3014635"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2905443"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4537003"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4427811"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6033391"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5924199"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7573215"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7464023"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048280" y="1137780"/>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5984203" y="1137780"/>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1640683" y="5144630"/>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4690515" y="5144630"/>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7464023" y="5228846"/>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grpSp>
        <p:nvGrpSpPr>
          <p:cNvPr id="2" name="Groupe 1"/>
          <p:cNvGrpSpPr/>
          <p:nvPr userDrawn="1"/>
        </p:nvGrpSpPr>
        <p:grpSpPr>
          <a:xfrm>
            <a:off x="1418443" y="2890602"/>
            <a:ext cx="9000000" cy="1548000"/>
            <a:chOff x="1691056" y="2960114"/>
            <a:chExt cx="6998588" cy="1271149"/>
          </a:xfrm>
        </p:grpSpPr>
        <p:sp>
          <p:nvSpPr>
            <p:cNvPr id="53" name="Shape 738"/>
            <p:cNvSpPr/>
            <p:nvPr userDrawn="1"/>
          </p:nvSpPr>
          <p:spPr>
            <a:xfrm rot="10800000" flipH="1">
              <a:off x="6278855"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grpSp>
          <p:nvGrpSpPr>
            <p:cNvPr id="6" name="Grouper 5"/>
            <p:cNvGrpSpPr/>
            <p:nvPr userDrawn="1"/>
          </p:nvGrpSpPr>
          <p:grpSpPr>
            <a:xfrm>
              <a:off x="1691056" y="2960114"/>
              <a:ext cx="4690077" cy="1271146"/>
              <a:chOff x="3525039" y="2117921"/>
              <a:chExt cx="6794505" cy="1841508"/>
            </a:xfrm>
          </p:grpSpPr>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3"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grpSp>
        <p:sp>
          <p:nvSpPr>
            <p:cNvPr id="54" name="Shape 739"/>
            <p:cNvSpPr/>
            <p:nvPr userDrawn="1"/>
          </p:nvSpPr>
          <p:spPr>
            <a:xfrm>
              <a:off x="7418502"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60" name="Shape 743"/>
            <p:cNvSpPr/>
            <p:nvPr userDrawn="1"/>
          </p:nvSpPr>
          <p:spPr>
            <a:xfrm>
              <a:off x="6278855"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sp>
          <p:nvSpPr>
            <p:cNvPr id="61" name="Shape 744"/>
            <p:cNvSpPr/>
            <p:nvPr userDrawn="1"/>
          </p:nvSpPr>
          <p:spPr>
            <a:xfrm rot="10800000" flipH="1">
              <a:off x="7418502"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grpSp>
      <p:sp>
        <p:nvSpPr>
          <p:cNvPr id="62" name="Espace réservé du texte 25"/>
          <p:cNvSpPr>
            <a:spLocks noGrp="1"/>
          </p:cNvSpPr>
          <p:nvPr>
            <p:ph type="body" sz="quarter" idx="52" hasCustomPrompt="1"/>
          </p:nvPr>
        </p:nvSpPr>
        <p:spPr>
          <a:xfrm>
            <a:off x="9203731" y="3245962"/>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3" name="Espace réservé du texte 42"/>
          <p:cNvSpPr>
            <a:spLocks noGrp="1"/>
          </p:cNvSpPr>
          <p:nvPr>
            <p:ph type="body" sz="quarter" idx="53" hasCustomPrompt="1"/>
          </p:nvPr>
        </p:nvSpPr>
        <p:spPr>
          <a:xfrm>
            <a:off x="9094543" y="3650114"/>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cxnSp>
        <p:nvCxnSpPr>
          <p:cNvPr id="68" name="Connecteur droit 67"/>
          <p:cNvCxnSpPr/>
          <p:nvPr userDrawn="1"/>
        </p:nvCxnSpPr>
        <p:spPr>
          <a:xfrm>
            <a:off x="9669372" y="2267386"/>
            <a:ext cx="2839" cy="507283"/>
          </a:xfrm>
          <a:prstGeom prst="line">
            <a:avLst/>
          </a:prstGeom>
          <a:ln>
            <a:solidFill>
              <a:srgbClr val="98C21D"/>
            </a:solidFill>
          </a:ln>
        </p:spPr>
        <p:style>
          <a:lnRef idx="1">
            <a:schemeClr val="accent1"/>
          </a:lnRef>
          <a:fillRef idx="0">
            <a:schemeClr val="accent1"/>
          </a:fillRef>
          <a:effectRef idx="0">
            <a:schemeClr val="accent1"/>
          </a:effectRef>
          <a:fontRef idx="minor">
            <a:schemeClr val="tx1"/>
          </a:fontRef>
        </p:style>
      </p:cxnSp>
      <p:sp>
        <p:nvSpPr>
          <p:cNvPr id="69" name="Espace réservé du texte 53"/>
          <p:cNvSpPr>
            <a:spLocks noGrp="1"/>
          </p:cNvSpPr>
          <p:nvPr>
            <p:ph type="body" sz="quarter" idx="57"/>
          </p:nvPr>
        </p:nvSpPr>
        <p:spPr>
          <a:xfrm>
            <a:off x="8969309" y="1149876"/>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64" name="Image 63">
            <a:extLst>
              <a:ext uri="{FF2B5EF4-FFF2-40B4-BE49-F238E27FC236}">
                <a16:creationId xmlns:a16="http://schemas.microsoft.com/office/drawing/2014/main" id="{D2333001-B5F1-41B3-A51D-A2BCCE8605F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6144754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art 2 5 dates">
    <p:bg>
      <p:bgPr>
        <a:solidFill>
          <a:schemeClr val="bg1">
            <a:lumMod val="95000"/>
            <a:alpha val="70000"/>
          </a:schemeClr>
        </a:solidFill>
        <a:effectLst/>
      </p:bgPr>
    </p:bg>
    <p:spTree>
      <p:nvGrpSpPr>
        <p:cNvPr id="1" name=""/>
        <p:cNvGrpSpPr/>
        <p:nvPr/>
      </p:nvGrpSpPr>
      <p:grpSpPr>
        <a:xfrm>
          <a:off x="0" y="0"/>
          <a:ext cx="0" cy="0"/>
          <a:chOff x="0" y="0"/>
          <a:chExt cx="0" cy="0"/>
        </a:xfrm>
      </p:grpSpPr>
      <p:grpSp>
        <p:nvGrpSpPr>
          <p:cNvPr id="6" name="Grouper 5"/>
          <p:cNvGrpSpPr/>
          <p:nvPr userDrawn="1"/>
        </p:nvGrpSpPr>
        <p:grpSpPr>
          <a:xfrm>
            <a:off x="2322391" y="2958000"/>
            <a:ext cx="7560000" cy="1548000"/>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noFill/>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gr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llipse 21"/>
          <p:cNvSpPr/>
          <p:nvPr userDrawn="1"/>
        </p:nvSpPr>
        <p:spPr>
          <a:xfrm>
            <a:off x="10353829" y="-120916"/>
            <a:ext cx="896400" cy="894814"/>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llipse 22"/>
          <p:cNvSpPr/>
          <p:nvPr userDrawn="1"/>
        </p:nvSpPr>
        <p:spPr>
          <a:xfrm>
            <a:off x="11052121" y="263047"/>
            <a:ext cx="439200" cy="439448"/>
          </a:xfrm>
          <a:prstGeom prst="ellipse">
            <a:avLst/>
          </a:prstGeom>
          <a:solidFill>
            <a:srgbClr val="E1E15A">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25" name="Espace réservé du texte 25"/>
          <p:cNvSpPr>
            <a:spLocks noGrp="1"/>
          </p:cNvSpPr>
          <p:nvPr>
            <p:ph type="body" sz="quarter" idx="16" hasCustomPrompt="1"/>
          </p:nvPr>
        </p:nvSpPr>
        <p:spPr>
          <a:xfrm>
            <a:off x="11023397" y="350505"/>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cxnSp>
        <p:nvCxnSpPr>
          <p:cNvPr id="26" name="Connecteur droit 25"/>
          <p:cNvCxnSpPr/>
          <p:nvPr userDrawn="1"/>
        </p:nvCxnSpPr>
        <p:spPr>
          <a:xfrm>
            <a:off x="4589545" y="2379067"/>
            <a:ext cx="2839" cy="507283"/>
          </a:xfrm>
          <a:prstGeom prst="line">
            <a:avLst/>
          </a:prstGeom>
          <a:ln>
            <a:solidFill>
              <a:srgbClr val="98C21D"/>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7649655" y="2379067"/>
            <a:ext cx="2839" cy="507283"/>
          </a:xfrm>
          <a:prstGeom prst="line">
            <a:avLst/>
          </a:prstGeom>
          <a:ln>
            <a:solidFill>
              <a:srgbClr val="98C21D"/>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3075071" y="4578329"/>
            <a:ext cx="2839" cy="507283"/>
          </a:xfrm>
          <a:prstGeom prst="line">
            <a:avLst/>
          </a:prstGeom>
          <a:ln>
            <a:solidFill>
              <a:srgbClr val="98C21D"/>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6116962" y="4578329"/>
            <a:ext cx="2839" cy="507283"/>
          </a:xfrm>
          <a:prstGeom prst="line">
            <a:avLst/>
          </a:prstGeom>
          <a:ln>
            <a:solidFill>
              <a:srgbClr val="98C21D"/>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9217445" y="4578329"/>
            <a:ext cx="2839" cy="507283"/>
          </a:xfrm>
          <a:prstGeom prst="line">
            <a:avLst/>
          </a:prstGeom>
          <a:ln>
            <a:solidFill>
              <a:srgbClr val="98C21D"/>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889480" y="1261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939316" y="1261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2364732" y="525159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5414564" y="525159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8507104" y="525159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53" name="Image 52">
            <a:extLst>
              <a:ext uri="{FF2B5EF4-FFF2-40B4-BE49-F238E27FC236}">
                <a16:creationId xmlns:a16="http://schemas.microsoft.com/office/drawing/2014/main" id="{A3B907CB-112E-4ED1-9762-1038E24CC92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5851489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art 2 5 dates couleurs">
    <p:bg>
      <p:bgPr>
        <a:solidFill>
          <a:schemeClr val="bg1">
            <a:lumMod val="95000"/>
            <a:alpha val="70000"/>
          </a:schemeClr>
        </a:solidFill>
        <a:effectLst/>
      </p:bgPr>
    </p:bg>
    <p:spTree>
      <p:nvGrpSpPr>
        <p:cNvPr id="1" name=""/>
        <p:cNvGrpSpPr/>
        <p:nvPr/>
      </p:nvGrpSpPr>
      <p:grpSpPr>
        <a:xfrm>
          <a:off x="0" y="0"/>
          <a:ext cx="0" cy="0"/>
          <a:chOff x="0" y="0"/>
          <a:chExt cx="0" cy="0"/>
        </a:xfrm>
      </p:grpSpPr>
      <p:grpSp>
        <p:nvGrpSpPr>
          <p:cNvPr id="6" name="Grouper 5"/>
          <p:cNvGrpSpPr/>
          <p:nvPr userDrawn="1"/>
        </p:nvGrpSpPr>
        <p:grpSpPr>
          <a:xfrm>
            <a:off x="2344902" y="2945584"/>
            <a:ext cx="7560000" cy="1548000"/>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gr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22" name="Connecteur droit 21"/>
          <p:cNvCxnSpPr/>
          <p:nvPr userDrawn="1"/>
        </p:nvCxnSpPr>
        <p:spPr>
          <a:xfrm>
            <a:off x="4589545" y="2379067"/>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a:off x="7649655" y="2379067"/>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a:off x="2994971" y="4553497"/>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userDrawn="1"/>
        </p:nvCxnSpPr>
        <p:spPr>
          <a:xfrm>
            <a:off x="6036862" y="4553497"/>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userDrawn="1"/>
        </p:nvCxnSpPr>
        <p:spPr>
          <a:xfrm>
            <a:off x="9137345" y="4553497"/>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Espace réservé du texte 53"/>
          <p:cNvSpPr>
            <a:spLocks noGrp="1"/>
          </p:cNvSpPr>
          <p:nvPr>
            <p:ph type="body" sz="quarter" idx="47"/>
          </p:nvPr>
        </p:nvSpPr>
        <p:spPr>
          <a:xfrm>
            <a:off x="3889480" y="1261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53"/>
          <p:cNvSpPr>
            <a:spLocks noGrp="1"/>
          </p:cNvSpPr>
          <p:nvPr>
            <p:ph type="body" sz="quarter" idx="48"/>
          </p:nvPr>
        </p:nvSpPr>
        <p:spPr>
          <a:xfrm>
            <a:off x="6939316" y="1261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9" name="Espace réservé du texte 53"/>
          <p:cNvSpPr>
            <a:spLocks noGrp="1"/>
          </p:cNvSpPr>
          <p:nvPr>
            <p:ph type="body" sz="quarter" idx="49"/>
          </p:nvPr>
        </p:nvSpPr>
        <p:spPr>
          <a:xfrm>
            <a:off x="2284632" y="522676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0" name="Espace réservé du texte 53"/>
          <p:cNvSpPr>
            <a:spLocks noGrp="1"/>
          </p:cNvSpPr>
          <p:nvPr>
            <p:ph type="body" sz="quarter" idx="50"/>
          </p:nvPr>
        </p:nvSpPr>
        <p:spPr>
          <a:xfrm>
            <a:off x="5334464" y="522676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1" name="Espace réservé du texte 53"/>
          <p:cNvSpPr>
            <a:spLocks noGrp="1"/>
          </p:cNvSpPr>
          <p:nvPr>
            <p:ph type="body" sz="quarter" idx="51"/>
          </p:nvPr>
        </p:nvSpPr>
        <p:spPr>
          <a:xfrm>
            <a:off x="8427004" y="522676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2" name="Ellipse 41"/>
          <p:cNvSpPr/>
          <p:nvPr userDrawn="1"/>
        </p:nvSpPr>
        <p:spPr>
          <a:xfrm>
            <a:off x="10343112" y="-120916"/>
            <a:ext cx="896400" cy="894814"/>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3" name="Ellipse 42"/>
          <p:cNvSpPr/>
          <p:nvPr userDrawn="1"/>
        </p:nvSpPr>
        <p:spPr>
          <a:xfrm>
            <a:off x="11052121" y="263047"/>
            <a:ext cx="439200" cy="439448"/>
          </a:xfrm>
          <a:prstGeom prst="ellipse">
            <a:avLst/>
          </a:prstGeom>
          <a:solidFill>
            <a:srgbClr val="E1E15A">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02</a:t>
            </a:r>
          </a:p>
        </p:txBody>
      </p:sp>
      <p:sp>
        <p:nvSpPr>
          <p:cNvPr id="45" name="Espace réservé du texte 25"/>
          <p:cNvSpPr>
            <a:spLocks noGrp="1"/>
          </p:cNvSpPr>
          <p:nvPr>
            <p:ph type="body" sz="quarter" idx="16" hasCustomPrompt="1"/>
          </p:nvPr>
        </p:nvSpPr>
        <p:spPr>
          <a:xfrm>
            <a:off x="10978755" y="350510"/>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46"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4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48" name="Image 47">
            <a:extLst>
              <a:ext uri="{FF2B5EF4-FFF2-40B4-BE49-F238E27FC236}">
                <a16:creationId xmlns:a16="http://schemas.microsoft.com/office/drawing/2014/main" id="{F3F5C9F8-D9D6-42FD-83E4-4B8E940F36D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1374584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artie 3 couleurs échange et partage">
    <p:bg>
      <p:bgPr>
        <a:gradFill>
          <a:gsLst>
            <a:gs pos="0">
              <a:srgbClr val="A0D4D1"/>
            </a:gs>
            <a:gs pos="59000">
              <a:srgbClr val="00ABA0"/>
            </a:gs>
          </a:gsLst>
          <a:lin ang="8100000" scaled="1"/>
        </a:gradFill>
        <a:effectLst/>
      </p:bgPr>
    </p:bg>
    <p:spTree>
      <p:nvGrpSpPr>
        <p:cNvPr id="1" name=""/>
        <p:cNvGrpSpPr/>
        <p:nvPr/>
      </p:nvGrpSpPr>
      <p:grpSpPr>
        <a:xfrm>
          <a:off x="0" y="0"/>
          <a:ext cx="0" cy="0"/>
          <a:chOff x="0" y="0"/>
          <a:chExt cx="0" cy="0"/>
        </a:xfrm>
      </p:grpSpPr>
      <p:sp>
        <p:nvSpPr>
          <p:cNvPr id="7" name="Ellipse 6"/>
          <p:cNvSpPr/>
          <p:nvPr userDrawn="1"/>
        </p:nvSpPr>
        <p:spPr>
          <a:xfrm>
            <a:off x="1932204" y="1190171"/>
            <a:ext cx="1216800" cy="1215750"/>
          </a:xfrm>
          <a:prstGeom prst="ellipse">
            <a:avLst/>
          </a:prstGeom>
          <a:solidFill>
            <a:schemeClr val="bg1">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8" name="Connecteur droit 7"/>
          <p:cNvCxnSpPr/>
          <p:nvPr userDrawn="1"/>
        </p:nvCxnSpPr>
        <p:spPr>
          <a:xfrm>
            <a:off x="3640754" y="1812701"/>
            <a:ext cx="270583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03</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pic>
        <p:nvPicPr>
          <p:cNvPr id="12" name="Image 11">
            <a:extLst>
              <a:ext uri="{FF2B5EF4-FFF2-40B4-BE49-F238E27FC236}">
                <a16:creationId xmlns:a16="http://schemas.microsoft.com/office/drawing/2014/main" id="{9BC28854-FD16-4AF2-A072-643427CF8B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46174" y="3245457"/>
            <a:ext cx="7168486" cy="5377624"/>
          </a:xfrm>
          <a:prstGeom prst="rect">
            <a:avLst/>
          </a:prstGeom>
        </p:spPr>
      </p:pic>
    </p:spTree>
    <p:extLst>
      <p:ext uri="{BB962C8B-B14F-4D97-AF65-F5344CB8AC3E}">
        <p14:creationId xmlns:p14="http://schemas.microsoft.com/office/powerpoint/2010/main" val="35018294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Partie 3 pour imp.">
    <p:bg>
      <p:bgPr>
        <a:solidFill>
          <a:schemeClr val="bg1"/>
        </a:solidFill>
        <a:effectLst/>
      </p:bgPr>
    </p:bg>
    <p:spTree>
      <p:nvGrpSpPr>
        <p:cNvPr id="1" name=""/>
        <p:cNvGrpSpPr/>
        <p:nvPr/>
      </p:nvGrpSpPr>
      <p:grpSpPr>
        <a:xfrm>
          <a:off x="0" y="0"/>
          <a:ext cx="0" cy="0"/>
          <a:chOff x="0" y="0"/>
          <a:chExt cx="0" cy="0"/>
        </a:xfrm>
      </p:grpSpPr>
      <p:sp>
        <p:nvSpPr>
          <p:cNvPr id="7" name="Ellipse 6"/>
          <p:cNvSpPr/>
          <p:nvPr userDrawn="1"/>
        </p:nvSpPr>
        <p:spPr>
          <a:xfrm>
            <a:off x="1918321" y="1190171"/>
            <a:ext cx="1216800" cy="1215750"/>
          </a:xfrm>
          <a:prstGeom prst="ellipse">
            <a:avLst/>
          </a:prstGeom>
          <a:gradFill>
            <a:gsLst>
              <a:gs pos="0">
                <a:srgbClr val="A0D4D1"/>
              </a:gs>
              <a:gs pos="59000">
                <a:srgbClr val="00ABA0"/>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gradFill>
                <a:gsLst>
                  <a:gs pos="0">
                    <a:srgbClr val="A0D4D1"/>
                  </a:gs>
                  <a:gs pos="59000">
                    <a:srgbClr val="00ABA0"/>
                  </a:gs>
                </a:gsLst>
                <a:lin ang="8100000" scaled="1"/>
              </a:gradFill>
            </a:endParaRPr>
          </a:p>
        </p:txBody>
      </p:sp>
      <p:cxnSp>
        <p:nvCxnSpPr>
          <p:cNvPr id="8" name="Connecteur droit 7"/>
          <p:cNvCxnSpPr/>
          <p:nvPr userDrawn="1"/>
        </p:nvCxnSpPr>
        <p:spPr>
          <a:xfrm>
            <a:off x="3640754" y="1812701"/>
            <a:ext cx="2705831"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03</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chemeClr val="bg2"/>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rgbClr val="00ABA0"/>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spTree>
    <p:extLst>
      <p:ext uri="{BB962C8B-B14F-4D97-AF65-F5344CB8AC3E}">
        <p14:creationId xmlns:p14="http://schemas.microsoft.com/office/powerpoint/2010/main" val="18050408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12170BC-5C89-3D23-936F-31300EC67F4A}"/>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8A03473A-334D-A5CC-EA90-C9BF4D822E7A}"/>
              </a:ext>
            </a:extLst>
          </p:cNvPr>
          <p:cNvSpPr>
            <a:spLocks noGrp="1"/>
          </p:cNvSpPr>
          <p:nvPr>
            <p:ph type="dt" sz="half" idx="10"/>
          </p:nvPr>
        </p:nvSpPr>
        <p:spPr/>
        <p:txBody>
          <a:bodyPr/>
          <a:lstStyle/>
          <a:p>
            <a:fld id="{F21FA750-E61F-4C4A-8E30-F85065A8D082}" type="datetimeFigureOut">
              <a:rPr lang="fr-FR" smtClean="0"/>
              <a:t>17/06/2022</a:t>
            </a:fld>
            <a:endParaRPr lang="fr-FR"/>
          </a:p>
        </p:txBody>
      </p:sp>
      <p:sp>
        <p:nvSpPr>
          <p:cNvPr id="4" name="Espace réservé du pied de page 3">
            <a:extLst>
              <a:ext uri="{FF2B5EF4-FFF2-40B4-BE49-F238E27FC236}">
                <a16:creationId xmlns:a16="http://schemas.microsoft.com/office/drawing/2014/main" id="{ADE031A1-7A90-7BB0-F83E-E22CE37D3825}"/>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786E3E36-B180-4DDE-F4B0-5A9FDFD8CD72}"/>
              </a:ext>
            </a:extLst>
          </p:cNvPr>
          <p:cNvSpPr>
            <a:spLocks noGrp="1"/>
          </p:cNvSpPr>
          <p:nvPr>
            <p:ph type="sldNum" sz="quarter" idx="12"/>
          </p:nvPr>
        </p:nvSpPr>
        <p:spPr/>
        <p:txBody>
          <a:bodyPr/>
          <a:lstStyle/>
          <a:p>
            <a:fld id="{29BF990B-2C55-49AC-BEBA-DC3E956BB5FB}" type="slidenum">
              <a:rPr lang="fr-FR" smtClean="0"/>
              <a:t>‹N°›</a:t>
            </a:fld>
            <a:endParaRPr lang="fr-FR"/>
          </a:p>
        </p:txBody>
      </p:sp>
    </p:spTree>
    <p:extLst>
      <p:ext uri="{BB962C8B-B14F-4D97-AF65-F5344CB8AC3E}">
        <p14:creationId xmlns:p14="http://schemas.microsoft.com/office/powerpoint/2010/main" val="173968424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Parte 3 pour imp avec services e&amp;p">
    <p:bg>
      <p:bgPr>
        <a:solidFill>
          <a:schemeClr val="bg1"/>
        </a:solidFill>
        <a:effectLst/>
      </p:bgPr>
    </p:bg>
    <p:spTree>
      <p:nvGrpSpPr>
        <p:cNvPr id="1" name=""/>
        <p:cNvGrpSpPr/>
        <p:nvPr/>
      </p:nvGrpSpPr>
      <p:grpSpPr>
        <a:xfrm>
          <a:off x="0" y="0"/>
          <a:ext cx="0" cy="0"/>
          <a:chOff x="0" y="0"/>
          <a:chExt cx="0" cy="0"/>
        </a:xfrm>
      </p:grpSpPr>
      <p:sp>
        <p:nvSpPr>
          <p:cNvPr id="7" name="Ellipse 6"/>
          <p:cNvSpPr/>
          <p:nvPr userDrawn="1"/>
        </p:nvSpPr>
        <p:spPr>
          <a:xfrm>
            <a:off x="1932204" y="1190171"/>
            <a:ext cx="1216800" cy="1215750"/>
          </a:xfrm>
          <a:prstGeom prst="ellipse">
            <a:avLst/>
          </a:prstGeom>
          <a:gradFill>
            <a:gsLst>
              <a:gs pos="0">
                <a:srgbClr val="A0D4D1"/>
              </a:gs>
              <a:gs pos="59000">
                <a:srgbClr val="00ABA0"/>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gradFill>
                <a:gsLst>
                  <a:gs pos="0">
                    <a:srgbClr val="A0D4D1"/>
                  </a:gs>
                  <a:gs pos="59000">
                    <a:srgbClr val="00ABA0"/>
                  </a:gs>
                </a:gsLst>
                <a:lin ang="8100000" scaled="1"/>
              </a:gradFill>
            </a:endParaRPr>
          </a:p>
        </p:txBody>
      </p:sp>
      <p:cxnSp>
        <p:nvCxnSpPr>
          <p:cNvPr id="8" name="Connecteur droit 7"/>
          <p:cNvCxnSpPr/>
          <p:nvPr userDrawn="1"/>
        </p:nvCxnSpPr>
        <p:spPr>
          <a:xfrm>
            <a:off x="3640754" y="1812701"/>
            <a:ext cx="2705831"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03</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chemeClr val="bg2"/>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rgbClr val="00ABA0"/>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pic>
        <p:nvPicPr>
          <p:cNvPr id="12" name="Image 11">
            <a:extLst>
              <a:ext uri="{FF2B5EF4-FFF2-40B4-BE49-F238E27FC236}">
                <a16:creationId xmlns:a16="http://schemas.microsoft.com/office/drawing/2014/main" id="{47458D83-5716-4AF4-9DDB-552D665CC3D6}"/>
              </a:ext>
            </a:extLst>
          </p:cNvPr>
          <p:cNvPicPr>
            <a:picLocks noChangeAspect="1"/>
          </p:cNvPicPr>
          <p:nvPr userDrawn="1"/>
        </p:nvPicPr>
        <p:blipFill>
          <a:blip r:embed="rId2"/>
          <a:stretch>
            <a:fillRect/>
          </a:stretch>
        </p:blipFill>
        <p:spPr>
          <a:xfrm>
            <a:off x="8365680" y="5323199"/>
            <a:ext cx="3712472" cy="1313691"/>
          </a:xfrm>
          <a:prstGeom prst="rect">
            <a:avLst/>
          </a:prstGeom>
        </p:spPr>
      </p:pic>
    </p:spTree>
    <p:extLst>
      <p:ext uri="{BB962C8B-B14F-4D97-AF65-F5344CB8AC3E}">
        <p14:creationId xmlns:p14="http://schemas.microsoft.com/office/powerpoint/2010/main" val="393312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art 3 bullet point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4" name="Ellipse 13"/>
          <p:cNvSpPr/>
          <p:nvPr userDrawn="1"/>
        </p:nvSpPr>
        <p:spPr>
          <a:xfrm>
            <a:off x="10353829" y="-120916"/>
            <a:ext cx="896400" cy="894814"/>
          </a:xfrm>
          <a:prstGeom prst="ellipse">
            <a:avLst/>
          </a:prstGeom>
          <a:gradFill>
            <a:gsLst>
              <a:gs pos="0">
                <a:srgbClr val="A0D4D1"/>
              </a:gs>
              <a:gs pos="100000">
                <a:srgbClr val="00ABA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p:cNvSpPr/>
          <p:nvPr userDrawn="1"/>
        </p:nvSpPr>
        <p:spPr>
          <a:xfrm>
            <a:off x="11052121" y="263047"/>
            <a:ext cx="439200" cy="439448"/>
          </a:xfrm>
          <a:prstGeom prst="ellipse">
            <a:avLst/>
          </a:prstGeom>
          <a:solidFill>
            <a:srgbClr val="A0D4D1">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03</a:t>
            </a:r>
          </a:p>
        </p:txBody>
      </p:sp>
      <p:sp>
        <p:nvSpPr>
          <p:cNvPr id="19" name="Espace réservé du texte 25"/>
          <p:cNvSpPr>
            <a:spLocks noGrp="1"/>
          </p:cNvSpPr>
          <p:nvPr>
            <p:ph type="body" sz="quarter" idx="16" hasCustomPrompt="1"/>
          </p:nvPr>
        </p:nvSpPr>
        <p:spPr>
          <a:xfrm>
            <a:off x="11060837"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36" name="Espace réservé du texte 23"/>
          <p:cNvSpPr>
            <a:spLocks noGrp="1"/>
          </p:cNvSpPr>
          <p:nvPr>
            <p:ph type="body" sz="quarter" idx="52"/>
          </p:nvPr>
        </p:nvSpPr>
        <p:spPr>
          <a:xfrm>
            <a:off x="720799" y="1393172"/>
            <a:ext cx="10917255" cy="477250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3" name="Image 12">
            <a:extLst>
              <a:ext uri="{FF2B5EF4-FFF2-40B4-BE49-F238E27FC236}">
                <a16:creationId xmlns:a16="http://schemas.microsoft.com/office/drawing/2014/main" id="{7F698011-24DF-493D-8930-9FBFC4B7360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3705756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art 3 bullet point 2 espace horizontal">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20"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5" name="Espace réservé du texte 53"/>
          <p:cNvSpPr>
            <a:spLocks noGrp="1"/>
          </p:cNvSpPr>
          <p:nvPr>
            <p:ph type="body" sz="quarter" idx="51"/>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6" name="Espace réservé du texte 23"/>
          <p:cNvSpPr>
            <a:spLocks noGrp="1"/>
          </p:cNvSpPr>
          <p:nvPr>
            <p:ph type="body" sz="quarter" idx="52"/>
          </p:nvPr>
        </p:nvSpPr>
        <p:spPr>
          <a:xfrm>
            <a:off x="720799" y="2733536"/>
            <a:ext cx="10917255" cy="985710"/>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16" name="Espace réservé du texte 25">
            <a:extLst>
              <a:ext uri="{FF2B5EF4-FFF2-40B4-BE49-F238E27FC236}">
                <a16:creationId xmlns:a16="http://schemas.microsoft.com/office/drawing/2014/main" id="{3F8915B6-8F8C-4062-B851-80B658938E8D}"/>
              </a:ext>
            </a:extLst>
          </p:cNvPr>
          <p:cNvSpPr>
            <a:spLocks noGrp="1"/>
          </p:cNvSpPr>
          <p:nvPr>
            <p:ph type="body" sz="quarter" idx="53" hasCustomPrompt="1"/>
          </p:nvPr>
        </p:nvSpPr>
        <p:spPr>
          <a:xfrm>
            <a:off x="720799" y="4046505"/>
            <a:ext cx="3936831" cy="313234"/>
          </a:xfrm>
          <a:prstGeom prst="rect">
            <a:avLst/>
          </a:prstGeom>
        </p:spPr>
        <p:txBody>
          <a:bodyPr/>
          <a:lstStyle>
            <a:lvl1pPr marL="0" indent="0">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7" name="Espace réservé du texte 53">
            <a:extLst>
              <a:ext uri="{FF2B5EF4-FFF2-40B4-BE49-F238E27FC236}">
                <a16:creationId xmlns:a16="http://schemas.microsoft.com/office/drawing/2014/main" id="{288F8552-EBA2-4C89-AD8C-7503CDA6828E}"/>
              </a:ext>
            </a:extLst>
          </p:cNvPr>
          <p:cNvSpPr>
            <a:spLocks noGrp="1"/>
          </p:cNvSpPr>
          <p:nvPr>
            <p:ph type="body" sz="quarter" idx="54"/>
          </p:nvPr>
        </p:nvSpPr>
        <p:spPr>
          <a:xfrm>
            <a:off x="720799" y="450146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3" name="Espace réservé du texte 23">
            <a:extLst>
              <a:ext uri="{FF2B5EF4-FFF2-40B4-BE49-F238E27FC236}">
                <a16:creationId xmlns:a16="http://schemas.microsoft.com/office/drawing/2014/main" id="{FDCE1A65-1D9C-4B79-9D15-748BD6EBE18A}"/>
              </a:ext>
            </a:extLst>
          </p:cNvPr>
          <p:cNvSpPr>
            <a:spLocks noGrp="1"/>
          </p:cNvSpPr>
          <p:nvPr>
            <p:ph type="body" sz="quarter" idx="55"/>
          </p:nvPr>
        </p:nvSpPr>
        <p:spPr>
          <a:xfrm>
            <a:off x="720799" y="5081056"/>
            <a:ext cx="10917255" cy="985710"/>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24" name="Image 23">
            <a:extLst>
              <a:ext uri="{FF2B5EF4-FFF2-40B4-BE49-F238E27FC236}">
                <a16:creationId xmlns:a16="http://schemas.microsoft.com/office/drawing/2014/main" id="{489064E1-5004-472D-933F-975FBCBEEC4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
        <p:nvSpPr>
          <p:cNvPr id="31" name="Ellipse 30">
            <a:extLst>
              <a:ext uri="{FF2B5EF4-FFF2-40B4-BE49-F238E27FC236}">
                <a16:creationId xmlns:a16="http://schemas.microsoft.com/office/drawing/2014/main" id="{3DF7FC1D-40EE-4263-BC7C-8448CAB2CAC6}"/>
              </a:ext>
            </a:extLst>
          </p:cNvPr>
          <p:cNvSpPr/>
          <p:nvPr userDrawn="1"/>
        </p:nvSpPr>
        <p:spPr>
          <a:xfrm>
            <a:off x="10353829" y="-120916"/>
            <a:ext cx="896400" cy="894814"/>
          </a:xfrm>
          <a:prstGeom prst="ellipse">
            <a:avLst/>
          </a:prstGeom>
          <a:gradFill>
            <a:gsLst>
              <a:gs pos="0">
                <a:srgbClr val="A0D4D1"/>
              </a:gs>
              <a:gs pos="100000">
                <a:srgbClr val="00ABA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2" name="Ellipse 31">
            <a:extLst>
              <a:ext uri="{FF2B5EF4-FFF2-40B4-BE49-F238E27FC236}">
                <a16:creationId xmlns:a16="http://schemas.microsoft.com/office/drawing/2014/main" id="{38F104E6-1504-4014-A514-6C037ADB31A1}"/>
              </a:ext>
            </a:extLst>
          </p:cNvPr>
          <p:cNvSpPr/>
          <p:nvPr userDrawn="1"/>
        </p:nvSpPr>
        <p:spPr>
          <a:xfrm>
            <a:off x="11052121" y="263047"/>
            <a:ext cx="439200" cy="439448"/>
          </a:xfrm>
          <a:prstGeom prst="ellipse">
            <a:avLst/>
          </a:prstGeom>
          <a:solidFill>
            <a:srgbClr val="A0D4D1">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3" name="Espace réservé du texte 25">
            <a:extLst>
              <a:ext uri="{FF2B5EF4-FFF2-40B4-BE49-F238E27FC236}">
                <a16:creationId xmlns:a16="http://schemas.microsoft.com/office/drawing/2014/main" id="{DFE8B1D4-11D1-424A-ABAF-36CA25E909E1}"/>
              </a:ext>
            </a:extLst>
          </p:cNvPr>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03</a:t>
            </a:r>
          </a:p>
        </p:txBody>
      </p:sp>
      <p:sp>
        <p:nvSpPr>
          <p:cNvPr id="34" name="Espace réservé du texte 25">
            <a:extLst>
              <a:ext uri="{FF2B5EF4-FFF2-40B4-BE49-F238E27FC236}">
                <a16:creationId xmlns:a16="http://schemas.microsoft.com/office/drawing/2014/main" id="{4E71F3EC-7D83-4316-B2B4-3FE141EFA2A1}"/>
              </a:ext>
            </a:extLst>
          </p:cNvPr>
          <p:cNvSpPr>
            <a:spLocks noGrp="1"/>
          </p:cNvSpPr>
          <p:nvPr>
            <p:ph type="body" sz="quarter" idx="16" hasCustomPrompt="1"/>
          </p:nvPr>
        </p:nvSpPr>
        <p:spPr>
          <a:xfrm>
            <a:off x="11060837"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Tree>
    <p:extLst>
      <p:ext uri="{BB962C8B-B14F-4D97-AF65-F5344CB8AC3E}">
        <p14:creationId xmlns:p14="http://schemas.microsoft.com/office/powerpoint/2010/main" val="27531601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Part 3 bullet point 2 espace vertical">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19" name="Ellipse 18">
            <a:extLst>
              <a:ext uri="{FF2B5EF4-FFF2-40B4-BE49-F238E27FC236}">
                <a16:creationId xmlns:a16="http://schemas.microsoft.com/office/drawing/2014/main" id="{F84DA835-F5F8-46D4-995F-ACAA4E52DF47}"/>
              </a:ext>
            </a:extLst>
          </p:cNvPr>
          <p:cNvSpPr/>
          <p:nvPr userDrawn="1"/>
        </p:nvSpPr>
        <p:spPr>
          <a:xfrm>
            <a:off x="10353829" y="-120916"/>
            <a:ext cx="896400" cy="894814"/>
          </a:xfrm>
          <a:prstGeom prst="ellipse">
            <a:avLst/>
          </a:prstGeom>
          <a:gradFill>
            <a:gsLst>
              <a:gs pos="0">
                <a:srgbClr val="A0D4D1"/>
              </a:gs>
              <a:gs pos="100000">
                <a:srgbClr val="00ABA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0" name="Ellipse 19">
            <a:extLst>
              <a:ext uri="{FF2B5EF4-FFF2-40B4-BE49-F238E27FC236}">
                <a16:creationId xmlns:a16="http://schemas.microsoft.com/office/drawing/2014/main" id="{D87CFB6F-9BF5-4A66-8DBE-F9A539047E6C}"/>
              </a:ext>
            </a:extLst>
          </p:cNvPr>
          <p:cNvSpPr/>
          <p:nvPr userDrawn="1"/>
        </p:nvSpPr>
        <p:spPr>
          <a:xfrm>
            <a:off x="11052121" y="263047"/>
            <a:ext cx="439200" cy="439448"/>
          </a:xfrm>
          <a:prstGeom prst="ellipse">
            <a:avLst/>
          </a:prstGeom>
          <a:solidFill>
            <a:srgbClr val="A0D4D1">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03</a:t>
            </a:r>
          </a:p>
        </p:txBody>
      </p:sp>
      <p:sp>
        <p:nvSpPr>
          <p:cNvPr id="12"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4"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1" name="Espace réservé du texte 53"/>
          <p:cNvSpPr>
            <a:spLocks noGrp="1"/>
          </p:cNvSpPr>
          <p:nvPr>
            <p:ph type="body" sz="quarter" idx="51"/>
          </p:nvPr>
        </p:nvSpPr>
        <p:spPr>
          <a:xfrm>
            <a:off x="720800" y="2149631"/>
            <a:ext cx="10672417" cy="514312"/>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2" name="Espace réservé du texte 53"/>
          <p:cNvSpPr>
            <a:spLocks noGrp="1"/>
          </p:cNvSpPr>
          <p:nvPr>
            <p:ph type="body" sz="quarter" idx="50"/>
          </p:nvPr>
        </p:nvSpPr>
        <p:spPr>
          <a:xfrm>
            <a:off x="720800" y="2663943"/>
            <a:ext cx="10672417"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23"/>
          <p:cNvSpPr>
            <a:spLocks noGrp="1"/>
          </p:cNvSpPr>
          <p:nvPr>
            <p:ph type="body" sz="quarter" idx="52"/>
          </p:nvPr>
        </p:nvSpPr>
        <p:spPr>
          <a:xfrm>
            <a:off x="698261" y="3387956"/>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5" name="Espace réservé du texte 23"/>
          <p:cNvSpPr>
            <a:spLocks noGrp="1"/>
          </p:cNvSpPr>
          <p:nvPr>
            <p:ph type="body" sz="quarter" idx="53"/>
          </p:nvPr>
        </p:nvSpPr>
        <p:spPr>
          <a:xfrm>
            <a:off x="6410402" y="3387956"/>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16"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8" name="Image 17">
            <a:extLst>
              <a:ext uri="{FF2B5EF4-FFF2-40B4-BE49-F238E27FC236}">
                <a16:creationId xmlns:a16="http://schemas.microsoft.com/office/drawing/2014/main" id="{FDC7ED2F-DE50-4189-AD71-D8B92B3B9AE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3460515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Part 3 bullet point et imag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3" name="Ellipse 22">
            <a:extLst>
              <a:ext uri="{FF2B5EF4-FFF2-40B4-BE49-F238E27FC236}">
                <a16:creationId xmlns:a16="http://schemas.microsoft.com/office/drawing/2014/main" id="{42681757-9F24-48C4-8427-BC7E13976AD8}"/>
              </a:ext>
            </a:extLst>
          </p:cNvPr>
          <p:cNvSpPr/>
          <p:nvPr userDrawn="1"/>
        </p:nvSpPr>
        <p:spPr>
          <a:xfrm>
            <a:off x="10353829" y="-120916"/>
            <a:ext cx="896400" cy="894814"/>
          </a:xfrm>
          <a:prstGeom prst="ellipse">
            <a:avLst/>
          </a:prstGeom>
          <a:gradFill>
            <a:gsLst>
              <a:gs pos="0">
                <a:srgbClr val="A0D4D1"/>
              </a:gs>
              <a:gs pos="100000">
                <a:srgbClr val="00ABA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llipse 23">
            <a:extLst>
              <a:ext uri="{FF2B5EF4-FFF2-40B4-BE49-F238E27FC236}">
                <a16:creationId xmlns:a16="http://schemas.microsoft.com/office/drawing/2014/main" id="{E08A1F77-7A29-44D7-A2F9-F159742887C4}"/>
              </a:ext>
            </a:extLst>
          </p:cNvPr>
          <p:cNvSpPr/>
          <p:nvPr userDrawn="1"/>
        </p:nvSpPr>
        <p:spPr>
          <a:xfrm>
            <a:off x="11052121" y="263047"/>
            <a:ext cx="439200" cy="439448"/>
          </a:xfrm>
          <a:prstGeom prst="ellipse">
            <a:avLst/>
          </a:prstGeom>
          <a:solidFill>
            <a:srgbClr val="A0D4D1">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19"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20"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3" name="Espace réservé pour une image  24"/>
          <p:cNvSpPr>
            <a:spLocks noGrp="1"/>
          </p:cNvSpPr>
          <p:nvPr>
            <p:ph type="pic" sz="quarter" idx="26"/>
          </p:nvPr>
        </p:nvSpPr>
        <p:spPr>
          <a:xfrm>
            <a:off x="6821876" y="1698990"/>
            <a:ext cx="4815561" cy="4241587"/>
          </a:xfrm>
          <a:prstGeom prst="rect">
            <a:avLst/>
          </a:prstGeom>
        </p:spPr>
        <p:txBody>
          <a:bodyPr/>
          <a:lstStyle/>
          <a:p>
            <a:r>
              <a:rPr lang="fr-FR"/>
              <a:t>Cliquez sur l'icône pour ajouter une image</a:t>
            </a:r>
          </a:p>
        </p:txBody>
      </p:sp>
      <p:sp>
        <p:nvSpPr>
          <p:cNvPr id="35" name="Espace réservé du texte 53"/>
          <p:cNvSpPr>
            <a:spLocks noGrp="1"/>
          </p:cNvSpPr>
          <p:nvPr>
            <p:ph type="body" sz="quarter" idx="51"/>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6" name="Espace réservé du texte 23"/>
          <p:cNvSpPr>
            <a:spLocks noGrp="1"/>
          </p:cNvSpPr>
          <p:nvPr>
            <p:ph type="body" sz="quarter" idx="52"/>
          </p:nvPr>
        </p:nvSpPr>
        <p:spPr>
          <a:xfrm>
            <a:off x="720799" y="3624850"/>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8" name="Espace réservé du texte 53"/>
          <p:cNvSpPr>
            <a:spLocks noGrp="1"/>
          </p:cNvSpPr>
          <p:nvPr>
            <p:ph type="body" sz="quarter" idx="50"/>
          </p:nvPr>
        </p:nvSpPr>
        <p:spPr>
          <a:xfrm>
            <a:off x="720799" y="2812678"/>
            <a:ext cx="5464020"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7" name="Image 16">
            <a:extLst>
              <a:ext uri="{FF2B5EF4-FFF2-40B4-BE49-F238E27FC236}">
                <a16:creationId xmlns:a16="http://schemas.microsoft.com/office/drawing/2014/main" id="{19BEBC55-34DD-4AAB-9AD6-4EC7D130B5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4015095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Part 3 sous partie texte et imag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0" name="Ellipse 19">
            <a:extLst>
              <a:ext uri="{FF2B5EF4-FFF2-40B4-BE49-F238E27FC236}">
                <a16:creationId xmlns:a16="http://schemas.microsoft.com/office/drawing/2014/main" id="{7406C384-7E3D-4B51-93B5-B68CAF3AD4B3}"/>
              </a:ext>
            </a:extLst>
          </p:cNvPr>
          <p:cNvSpPr/>
          <p:nvPr userDrawn="1"/>
        </p:nvSpPr>
        <p:spPr>
          <a:xfrm>
            <a:off x="10353829" y="-120916"/>
            <a:ext cx="896400" cy="894814"/>
          </a:xfrm>
          <a:prstGeom prst="ellipse">
            <a:avLst/>
          </a:prstGeom>
          <a:gradFill>
            <a:gsLst>
              <a:gs pos="0">
                <a:srgbClr val="A0D4D1"/>
              </a:gs>
              <a:gs pos="100000">
                <a:srgbClr val="00ABA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1" name="Ellipse 20">
            <a:extLst>
              <a:ext uri="{FF2B5EF4-FFF2-40B4-BE49-F238E27FC236}">
                <a16:creationId xmlns:a16="http://schemas.microsoft.com/office/drawing/2014/main" id="{929C7B02-D6E3-4EF2-A073-9F6A8C4FE478}"/>
              </a:ext>
            </a:extLst>
          </p:cNvPr>
          <p:cNvSpPr/>
          <p:nvPr userDrawn="1"/>
        </p:nvSpPr>
        <p:spPr>
          <a:xfrm>
            <a:off x="11052121" y="263047"/>
            <a:ext cx="439200" cy="439448"/>
          </a:xfrm>
          <a:prstGeom prst="ellipse">
            <a:avLst/>
          </a:prstGeom>
          <a:solidFill>
            <a:srgbClr val="A0D4D1">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03</a:t>
            </a:r>
          </a:p>
        </p:txBody>
      </p:sp>
      <p:sp>
        <p:nvSpPr>
          <p:cNvPr id="15"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25" name="Espace réservé pour une image  24"/>
          <p:cNvSpPr>
            <a:spLocks noGrp="1"/>
          </p:cNvSpPr>
          <p:nvPr>
            <p:ph type="pic" sz="quarter" idx="26"/>
          </p:nvPr>
        </p:nvSpPr>
        <p:spPr>
          <a:xfrm>
            <a:off x="6821876" y="1698990"/>
            <a:ext cx="4815561" cy="4241587"/>
          </a:xfrm>
          <a:prstGeom prst="rect">
            <a:avLst/>
          </a:prstGeom>
        </p:spPr>
        <p:txBody>
          <a:bodyPr/>
          <a:lstStyle/>
          <a:p>
            <a:r>
              <a:rPr lang="fr-FR"/>
              <a:t>Cliquez sur l'icône pour ajouter une image</a:t>
            </a:r>
          </a:p>
        </p:txBody>
      </p:sp>
      <p:sp>
        <p:nvSpPr>
          <p:cNvPr id="30" name="Espace réservé du texte 25"/>
          <p:cNvSpPr>
            <a:spLocks noGrp="1"/>
          </p:cNvSpPr>
          <p:nvPr>
            <p:ph type="body" sz="quarter" idx="27"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1" name="Espace réservé du texte 53"/>
          <p:cNvSpPr>
            <a:spLocks noGrp="1"/>
          </p:cNvSpPr>
          <p:nvPr>
            <p:ph type="body" sz="quarter" idx="50"/>
          </p:nvPr>
        </p:nvSpPr>
        <p:spPr>
          <a:xfrm>
            <a:off x="720799"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53"/>
          <p:cNvSpPr>
            <a:spLocks noGrp="1"/>
          </p:cNvSpPr>
          <p:nvPr>
            <p:ph type="body" sz="quarter" idx="51"/>
          </p:nvPr>
        </p:nvSpPr>
        <p:spPr>
          <a:xfrm>
            <a:off x="720799" y="2591614"/>
            <a:ext cx="5770839" cy="561811"/>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3" name="Espace réservé du texte 53"/>
          <p:cNvSpPr>
            <a:spLocks noGrp="1"/>
          </p:cNvSpPr>
          <p:nvPr>
            <p:ph type="body" sz="quarter" idx="52" hasCustomPrompt="1"/>
          </p:nvPr>
        </p:nvSpPr>
        <p:spPr>
          <a:xfrm>
            <a:off x="720799" y="2153945"/>
            <a:ext cx="5770839" cy="292530"/>
          </a:xfrm>
          <a:prstGeom prst="rect">
            <a:avLst/>
          </a:prstGeom>
        </p:spPr>
        <p:txBody>
          <a:bodyPr/>
          <a:lstStyle>
            <a:lvl1pPr marL="0" indent="0">
              <a:buNone/>
              <a:defRPr sz="1000" b="1" i="0">
                <a:solidFill>
                  <a:srgbClr val="00ABA0"/>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7" name="Image 16">
            <a:extLst>
              <a:ext uri="{FF2B5EF4-FFF2-40B4-BE49-F238E27FC236}">
                <a16:creationId xmlns:a16="http://schemas.microsoft.com/office/drawing/2014/main" id="{8D0B3AC6-D655-4FA8-8D2C-3A1675B75B2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4442876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Part 3 texte et graphiqu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0" name="Ellipse 19">
            <a:extLst>
              <a:ext uri="{FF2B5EF4-FFF2-40B4-BE49-F238E27FC236}">
                <a16:creationId xmlns:a16="http://schemas.microsoft.com/office/drawing/2014/main" id="{D6A4D191-6DF2-45FC-B95C-466F3E591B58}"/>
              </a:ext>
            </a:extLst>
          </p:cNvPr>
          <p:cNvSpPr/>
          <p:nvPr userDrawn="1"/>
        </p:nvSpPr>
        <p:spPr>
          <a:xfrm>
            <a:off x="10353829" y="-120916"/>
            <a:ext cx="896400" cy="894814"/>
          </a:xfrm>
          <a:prstGeom prst="ellipse">
            <a:avLst/>
          </a:prstGeom>
          <a:gradFill>
            <a:gsLst>
              <a:gs pos="0">
                <a:srgbClr val="A0D4D1"/>
              </a:gs>
              <a:gs pos="100000">
                <a:srgbClr val="00ABA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1" name="Ellipse 20">
            <a:extLst>
              <a:ext uri="{FF2B5EF4-FFF2-40B4-BE49-F238E27FC236}">
                <a16:creationId xmlns:a16="http://schemas.microsoft.com/office/drawing/2014/main" id="{9DBEFAD9-7572-48CB-9B32-F2316A133D62}"/>
              </a:ext>
            </a:extLst>
          </p:cNvPr>
          <p:cNvSpPr/>
          <p:nvPr userDrawn="1"/>
        </p:nvSpPr>
        <p:spPr>
          <a:xfrm>
            <a:off x="11052121" y="263047"/>
            <a:ext cx="439200" cy="439448"/>
          </a:xfrm>
          <a:prstGeom prst="ellipse">
            <a:avLst/>
          </a:prstGeom>
          <a:solidFill>
            <a:srgbClr val="A0D4D1">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03</a:t>
            </a:r>
          </a:p>
        </p:txBody>
      </p:sp>
      <p:sp>
        <p:nvSpPr>
          <p:cNvPr id="15"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30" name="Espace réservé du texte 25"/>
          <p:cNvSpPr>
            <a:spLocks noGrp="1"/>
          </p:cNvSpPr>
          <p:nvPr>
            <p:ph type="body" sz="quarter" idx="27"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1" name="Espace réservé du texte 53"/>
          <p:cNvSpPr>
            <a:spLocks noGrp="1"/>
          </p:cNvSpPr>
          <p:nvPr>
            <p:ph type="body" sz="quarter" idx="50"/>
          </p:nvPr>
        </p:nvSpPr>
        <p:spPr>
          <a:xfrm>
            <a:off x="720799"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53"/>
          <p:cNvSpPr>
            <a:spLocks noGrp="1"/>
          </p:cNvSpPr>
          <p:nvPr>
            <p:ph type="body" sz="quarter" idx="51"/>
          </p:nvPr>
        </p:nvSpPr>
        <p:spPr>
          <a:xfrm>
            <a:off x="720799" y="2591614"/>
            <a:ext cx="5770839" cy="561811"/>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3" name="Espace réservé du texte 53"/>
          <p:cNvSpPr>
            <a:spLocks noGrp="1"/>
          </p:cNvSpPr>
          <p:nvPr>
            <p:ph type="body" sz="quarter" idx="52" hasCustomPrompt="1"/>
          </p:nvPr>
        </p:nvSpPr>
        <p:spPr>
          <a:xfrm>
            <a:off x="720799" y="2153945"/>
            <a:ext cx="5770839" cy="292530"/>
          </a:xfrm>
          <a:prstGeom prst="rect">
            <a:avLst/>
          </a:prstGeom>
        </p:spPr>
        <p:txBody>
          <a:bodyPr/>
          <a:lstStyle>
            <a:lvl1pPr marL="0" indent="0">
              <a:buNone/>
              <a:defRPr sz="1000" b="1" i="0">
                <a:solidFill>
                  <a:srgbClr val="00ABA0"/>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3" name="Espace réservé du graphique 2">
            <a:extLst>
              <a:ext uri="{FF2B5EF4-FFF2-40B4-BE49-F238E27FC236}">
                <a16:creationId xmlns:a16="http://schemas.microsoft.com/office/drawing/2014/main" id="{1655E5D5-9E24-4ED5-BCEA-17CFDF356DE2}"/>
              </a:ext>
            </a:extLst>
          </p:cNvPr>
          <p:cNvSpPr>
            <a:spLocks noGrp="1"/>
          </p:cNvSpPr>
          <p:nvPr>
            <p:ph type="chart" sz="quarter" idx="53"/>
          </p:nvPr>
        </p:nvSpPr>
        <p:spPr>
          <a:xfrm>
            <a:off x="6822635" y="1698985"/>
            <a:ext cx="4815416" cy="4241800"/>
          </a:xfrm>
          <a:prstGeom prst="rect">
            <a:avLst/>
          </a:prstGeom>
        </p:spPr>
        <p:txBody>
          <a:bodyPr/>
          <a:lstStyle/>
          <a:p>
            <a:r>
              <a:rPr lang="fr-FR"/>
              <a:t>Cliquez sur l'icône pour ajouter un graphique</a:t>
            </a:r>
          </a:p>
        </p:txBody>
      </p:sp>
      <p:pic>
        <p:nvPicPr>
          <p:cNvPr id="17" name="Image 16">
            <a:extLst>
              <a:ext uri="{FF2B5EF4-FFF2-40B4-BE49-F238E27FC236}">
                <a16:creationId xmlns:a16="http://schemas.microsoft.com/office/drawing/2014/main" id="{8F01B1C8-9CA4-4E1E-A7CF-136B1A53FF5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8652788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Part 3 chiffre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5" name="Ellipse 24">
            <a:extLst>
              <a:ext uri="{FF2B5EF4-FFF2-40B4-BE49-F238E27FC236}">
                <a16:creationId xmlns:a16="http://schemas.microsoft.com/office/drawing/2014/main" id="{D39960FC-CFC8-4DF8-896F-5477DF3A1340}"/>
              </a:ext>
            </a:extLst>
          </p:cNvPr>
          <p:cNvSpPr/>
          <p:nvPr userDrawn="1"/>
        </p:nvSpPr>
        <p:spPr>
          <a:xfrm>
            <a:off x="10353829" y="-120916"/>
            <a:ext cx="896400" cy="894814"/>
          </a:xfrm>
          <a:prstGeom prst="ellipse">
            <a:avLst/>
          </a:prstGeom>
          <a:gradFill>
            <a:gsLst>
              <a:gs pos="0">
                <a:srgbClr val="A0D4D1"/>
              </a:gs>
              <a:gs pos="100000">
                <a:srgbClr val="00ABA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Ellipse 26">
            <a:extLst>
              <a:ext uri="{FF2B5EF4-FFF2-40B4-BE49-F238E27FC236}">
                <a16:creationId xmlns:a16="http://schemas.microsoft.com/office/drawing/2014/main" id="{FABB7147-2938-4FEA-A4DB-BFD068556A74}"/>
              </a:ext>
            </a:extLst>
          </p:cNvPr>
          <p:cNvSpPr/>
          <p:nvPr userDrawn="1"/>
        </p:nvSpPr>
        <p:spPr>
          <a:xfrm>
            <a:off x="11052121" y="263047"/>
            <a:ext cx="439200" cy="439448"/>
          </a:xfrm>
          <a:prstGeom prst="ellipse">
            <a:avLst/>
          </a:prstGeom>
          <a:solidFill>
            <a:srgbClr val="A0D4D1">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03</a:t>
            </a:r>
          </a:p>
        </p:txBody>
      </p:sp>
      <p:sp>
        <p:nvSpPr>
          <p:cNvPr id="14"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5" name="Ellipse 14"/>
          <p:cNvSpPr/>
          <p:nvPr userDrawn="1"/>
        </p:nvSpPr>
        <p:spPr>
          <a:xfrm>
            <a:off x="1459957" y="2178534"/>
            <a:ext cx="2728800" cy="2729253"/>
          </a:xfrm>
          <a:prstGeom prst="ellipse">
            <a:avLst/>
          </a:prstGeom>
          <a:gradFill>
            <a:gsLst>
              <a:gs pos="0">
                <a:srgbClr val="A0D4D1"/>
              </a:gs>
              <a:gs pos="100000">
                <a:srgbClr val="00ABA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6" name="Espace réservé du texte 25"/>
          <p:cNvSpPr>
            <a:spLocks noGrp="1"/>
          </p:cNvSpPr>
          <p:nvPr>
            <p:ph type="body" sz="quarter" idx="13" hasCustomPrompt="1"/>
          </p:nvPr>
        </p:nvSpPr>
        <p:spPr>
          <a:xfrm>
            <a:off x="5468675"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0" name="Espace réservé du texte 25"/>
          <p:cNvSpPr>
            <a:spLocks noGrp="1"/>
          </p:cNvSpPr>
          <p:nvPr>
            <p:ph type="body" sz="quarter" idx="26" hasCustomPrompt="1"/>
          </p:nvPr>
        </p:nvSpPr>
        <p:spPr>
          <a:xfrm>
            <a:off x="1635851" y="2980742"/>
            <a:ext cx="2377012" cy="785863"/>
          </a:xfrm>
          <a:prstGeom prst="rect">
            <a:avLst/>
          </a:prstGeom>
        </p:spPr>
        <p:txBody>
          <a:bodyPr/>
          <a:lstStyle>
            <a:lvl1pPr marL="0" indent="0" algn="ctr">
              <a:buNone/>
              <a:defRPr sz="4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1" name="Espace réservé du texte 25"/>
          <p:cNvSpPr>
            <a:spLocks noGrp="1"/>
          </p:cNvSpPr>
          <p:nvPr>
            <p:ph type="body" sz="quarter" idx="27" hasCustomPrompt="1"/>
          </p:nvPr>
        </p:nvSpPr>
        <p:spPr>
          <a:xfrm>
            <a:off x="1395675" y="3719040"/>
            <a:ext cx="2980528" cy="313234"/>
          </a:xfrm>
          <a:prstGeom prst="rect">
            <a:avLst/>
          </a:prstGeom>
        </p:spPr>
        <p:txBody>
          <a:bodyPr/>
          <a:lstStyle>
            <a:lvl1pPr marL="0" indent="0" algn="ctr">
              <a:buNone/>
              <a:defRPr sz="1500" b="0">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ICI</a:t>
            </a:r>
          </a:p>
        </p:txBody>
      </p:sp>
      <p:sp>
        <p:nvSpPr>
          <p:cNvPr id="23" name="Espace réservé du texte 53"/>
          <p:cNvSpPr>
            <a:spLocks noGrp="1"/>
          </p:cNvSpPr>
          <p:nvPr>
            <p:ph type="body" sz="quarter" idx="50"/>
          </p:nvPr>
        </p:nvSpPr>
        <p:spPr>
          <a:xfrm>
            <a:off x="5468675"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53"/>
          <p:cNvSpPr>
            <a:spLocks noGrp="1"/>
          </p:cNvSpPr>
          <p:nvPr>
            <p:ph type="body" sz="quarter" idx="51"/>
          </p:nvPr>
        </p:nvSpPr>
        <p:spPr>
          <a:xfrm>
            <a:off x="5468675" y="2591610"/>
            <a:ext cx="5770839" cy="451694"/>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6" name="Espace réservé du texte 53"/>
          <p:cNvSpPr>
            <a:spLocks noGrp="1"/>
          </p:cNvSpPr>
          <p:nvPr>
            <p:ph type="body" sz="quarter" idx="52" hasCustomPrompt="1"/>
          </p:nvPr>
        </p:nvSpPr>
        <p:spPr>
          <a:xfrm>
            <a:off x="5468675" y="2153949"/>
            <a:ext cx="5770839" cy="383365"/>
          </a:xfrm>
          <a:prstGeom prst="rect">
            <a:avLst/>
          </a:prstGeom>
        </p:spPr>
        <p:txBody>
          <a:bodyPr/>
          <a:lstStyle>
            <a:lvl1pPr marL="0" indent="0">
              <a:buNone/>
              <a:defRPr sz="1000" b="1" i="0">
                <a:solidFill>
                  <a:srgbClr val="00ABA0"/>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22" name="Image 21">
            <a:extLst>
              <a:ext uri="{FF2B5EF4-FFF2-40B4-BE49-F238E27FC236}">
                <a16:creationId xmlns:a16="http://schemas.microsoft.com/office/drawing/2014/main" id="{1ADC1866-0147-46DA-90C8-F86B9BFA352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5135657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Part 3 tableau">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2" name="Ellipse 21">
            <a:extLst>
              <a:ext uri="{FF2B5EF4-FFF2-40B4-BE49-F238E27FC236}">
                <a16:creationId xmlns:a16="http://schemas.microsoft.com/office/drawing/2014/main" id="{59DA969A-16D1-494B-9EBA-9BAF1F9C74FB}"/>
              </a:ext>
            </a:extLst>
          </p:cNvPr>
          <p:cNvSpPr/>
          <p:nvPr userDrawn="1"/>
        </p:nvSpPr>
        <p:spPr>
          <a:xfrm>
            <a:off x="10353829" y="-120916"/>
            <a:ext cx="896400" cy="894814"/>
          </a:xfrm>
          <a:prstGeom prst="ellipse">
            <a:avLst/>
          </a:prstGeom>
          <a:gradFill>
            <a:gsLst>
              <a:gs pos="0">
                <a:srgbClr val="A0D4D1"/>
              </a:gs>
              <a:gs pos="100000">
                <a:srgbClr val="00ABA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llipse 22">
            <a:extLst>
              <a:ext uri="{FF2B5EF4-FFF2-40B4-BE49-F238E27FC236}">
                <a16:creationId xmlns:a16="http://schemas.microsoft.com/office/drawing/2014/main" id="{FD616331-EA90-4475-B15C-B9C357D34585}"/>
              </a:ext>
            </a:extLst>
          </p:cNvPr>
          <p:cNvSpPr/>
          <p:nvPr userDrawn="1"/>
        </p:nvSpPr>
        <p:spPr>
          <a:xfrm>
            <a:off x="11052121" y="263047"/>
            <a:ext cx="439200" cy="439448"/>
          </a:xfrm>
          <a:prstGeom prst="ellipse">
            <a:avLst/>
          </a:prstGeom>
          <a:solidFill>
            <a:srgbClr val="A0D4D1">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3" hasCustomPrompt="1"/>
          </p:nvPr>
        </p:nvSpPr>
        <p:spPr>
          <a:xfrm>
            <a:off x="4120813" y="1642179"/>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03</a:t>
            </a:r>
          </a:p>
        </p:txBody>
      </p:sp>
      <p:sp>
        <p:nvSpPr>
          <p:cNvPr id="15"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9" name="Espace réservé du tableau 17"/>
          <p:cNvSpPr>
            <a:spLocks noGrp="1"/>
          </p:cNvSpPr>
          <p:nvPr>
            <p:ph type="tbl" sz="quarter" idx="17"/>
          </p:nvPr>
        </p:nvSpPr>
        <p:spPr>
          <a:xfrm>
            <a:off x="2043289" y="2396460"/>
            <a:ext cx="8579555" cy="3699540"/>
          </a:xfrm>
          <a:prstGeom prst="rect">
            <a:avLst/>
          </a:prstGeom>
        </p:spPr>
        <p:txBody>
          <a:bodyPr/>
          <a:lstStyle/>
          <a:p>
            <a:r>
              <a:rPr lang="fr-FR"/>
              <a:t>Cliquez sur l'icône pour ajouter un tableau</a:t>
            </a:r>
          </a:p>
        </p:txBody>
      </p:sp>
      <p:sp>
        <p:nvSpPr>
          <p:cNvPr id="20"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8" name="Image 17">
            <a:extLst>
              <a:ext uri="{FF2B5EF4-FFF2-40B4-BE49-F238E27FC236}">
                <a16:creationId xmlns:a16="http://schemas.microsoft.com/office/drawing/2014/main" id="{CADCC968-83A7-42E9-907B-C9F827D74FC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9814259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Part 3 2 tableaux">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2" name="Ellipse 21">
            <a:extLst>
              <a:ext uri="{FF2B5EF4-FFF2-40B4-BE49-F238E27FC236}">
                <a16:creationId xmlns:a16="http://schemas.microsoft.com/office/drawing/2014/main" id="{724B710F-39A9-44AA-82EA-57947DD7283C}"/>
              </a:ext>
            </a:extLst>
          </p:cNvPr>
          <p:cNvSpPr/>
          <p:nvPr userDrawn="1"/>
        </p:nvSpPr>
        <p:spPr>
          <a:xfrm>
            <a:off x="10353829" y="-120916"/>
            <a:ext cx="896400" cy="894814"/>
          </a:xfrm>
          <a:prstGeom prst="ellipse">
            <a:avLst/>
          </a:prstGeom>
          <a:gradFill>
            <a:gsLst>
              <a:gs pos="0">
                <a:srgbClr val="A0D4D1"/>
              </a:gs>
              <a:gs pos="100000">
                <a:srgbClr val="00ABA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llipse 22">
            <a:extLst>
              <a:ext uri="{FF2B5EF4-FFF2-40B4-BE49-F238E27FC236}">
                <a16:creationId xmlns:a16="http://schemas.microsoft.com/office/drawing/2014/main" id="{E0C22500-1F77-434A-86A5-E10193AF784F}"/>
              </a:ext>
            </a:extLst>
          </p:cNvPr>
          <p:cNvSpPr/>
          <p:nvPr userDrawn="1"/>
        </p:nvSpPr>
        <p:spPr>
          <a:xfrm>
            <a:off x="11052121" y="263047"/>
            <a:ext cx="439200" cy="439448"/>
          </a:xfrm>
          <a:prstGeom prst="ellipse">
            <a:avLst/>
          </a:prstGeom>
          <a:solidFill>
            <a:srgbClr val="A0D4D1">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3" hasCustomPrompt="1"/>
          </p:nvPr>
        </p:nvSpPr>
        <p:spPr>
          <a:xfrm>
            <a:off x="782439" y="1642179"/>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03</a:t>
            </a:r>
          </a:p>
        </p:txBody>
      </p:sp>
      <p:sp>
        <p:nvSpPr>
          <p:cNvPr id="15"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9" name="Espace réservé du tableau 17"/>
          <p:cNvSpPr>
            <a:spLocks noGrp="1"/>
          </p:cNvSpPr>
          <p:nvPr>
            <p:ph type="tbl" sz="quarter" idx="17"/>
          </p:nvPr>
        </p:nvSpPr>
        <p:spPr>
          <a:xfrm>
            <a:off x="834340" y="2396460"/>
            <a:ext cx="5350008" cy="3699540"/>
          </a:xfrm>
          <a:prstGeom prst="rect">
            <a:avLst/>
          </a:prstGeom>
        </p:spPr>
        <p:txBody>
          <a:bodyPr/>
          <a:lstStyle/>
          <a:p>
            <a:r>
              <a:rPr lang="fr-FR"/>
              <a:t>Cliquez sur l'icône pour ajouter un tableau</a:t>
            </a:r>
          </a:p>
        </p:txBody>
      </p:sp>
      <p:sp>
        <p:nvSpPr>
          <p:cNvPr id="20"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16" name="Espace réservé du texte 25">
            <a:extLst>
              <a:ext uri="{FF2B5EF4-FFF2-40B4-BE49-F238E27FC236}">
                <a16:creationId xmlns:a16="http://schemas.microsoft.com/office/drawing/2014/main" id="{CCE8F6A2-F7B9-42B6-81CC-F6A73A3F3CCC}"/>
              </a:ext>
            </a:extLst>
          </p:cNvPr>
          <p:cNvSpPr>
            <a:spLocks noGrp="1"/>
          </p:cNvSpPr>
          <p:nvPr>
            <p:ph type="body" sz="quarter" idx="18" hasCustomPrompt="1"/>
          </p:nvPr>
        </p:nvSpPr>
        <p:spPr>
          <a:xfrm>
            <a:off x="6378717" y="1639464"/>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7" name="Espace réservé du tableau 17">
            <a:extLst>
              <a:ext uri="{FF2B5EF4-FFF2-40B4-BE49-F238E27FC236}">
                <a16:creationId xmlns:a16="http://schemas.microsoft.com/office/drawing/2014/main" id="{6D5F30C2-2612-464D-A3C4-61CFD510D780}"/>
              </a:ext>
            </a:extLst>
          </p:cNvPr>
          <p:cNvSpPr>
            <a:spLocks noGrp="1"/>
          </p:cNvSpPr>
          <p:nvPr>
            <p:ph type="tbl" sz="quarter" idx="19"/>
          </p:nvPr>
        </p:nvSpPr>
        <p:spPr>
          <a:xfrm>
            <a:off x="6430617" y="2393745"/>
            <a:ext cx="5350008" cy="3699540"/>
          </a:xfrm>
          <a:prstGeom prst="rect">
            <a:avLst/>
          </a:prstGeom>
        </p:spPr>
        <p:txBody>
          <a:bodyPr/>
          <a:lstStyle/>
          <a:p>
            <a:r>
              <a:rPr lang="fr-FR"/>
              <a:t>Cliquez sur l'icône pour ajouter un tableau</a:t>
            </a:r>
          </a:p>
        </p:txBody>
      </p:sp>
      <p:pic>
        <p:nvPicPr>
          <p:cNvPr id="18" name="Image 17">
            <a:extLst>
              <a:ext uri="{FF2B5EF4-FFF2-40B4-BE49-F238E27FC236}">
                <a16:creationId xmlns:a16="http://schemas.microsoft.com/office/drawing/2014/main" id="{265B81E0-78D9-4D36-8277-74BBC0B0AA5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41771508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43B90F2F-282D-55A5-B7CA-936BD2279F0D}"/>
              </a:ext>
            </a:extLst>
          </p:cNvPr>
          <p:cNvSpPr>
            <a:spLocks noGrp="1"/>
          </p:cNvSpPr>
          <p:nvPr>
            <p:ph type="dt" sz="half" idx="10"/>
          </p:nvPr>
        </p:nvSpPr>
        <p:spPr/>
        <p:txBody>
          <a:bodyPr/>
          <a:lstStyle/>
          <a:p>
            <a:fld id="{F21FA750-E61F-4C4A-8E30-F85065A8D082}" type="datetimeFigureOut">
              <a:rPr lang="fr-FR" smtClean="0"/>
              <a:t>17/06/2022</a:t>
            </a:fld>
            <a:endParaRPr lang="fr-FR"/>
          </a:p>
        </p:txBody>
      </p:sp>
      <p:sp>
        <p:nvSpPr>
          <p:cNvPr id="3" name="Espace réservé du pied de page 2">
            <a:extLst>
              <a:ext uri="{FF2B5EF4-FFF2-40B4-BE49-F238E27FC236}">
                <a16:creationId xmlns:a16="http://schemas.microsoft.com/office/drawing/2014/main" id="{7ECB0C2B-ED6E-4737-B4DF-FE477B88C6AA}"/>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E2F327EE-B01D-0523-C9F0-E1D2E4BC8569}"/>
              </a:ext>
            </a:extLst>
          </p:cNvPr>
          <p:cNvSpPr>
            <a:spLocks noGrp="1"/>
          </p:cNvSpPr>
          <p:nvPr>
            <p:ph type="sldNum" sz="quarter" idx="12"/>
          </p:nvPr>
        </p:nvSpPr>
        <p:spPr/>
        <p:txBody>
          <a:bodyPr/>
          <a:lstStyle/>
          <a:p>
            <a:fld id="{29BF990B-2C55-49AC-BEBA-DC3E956BB5FB}" type="slidenum">
              <a:rPr lang="fr-FR" smtClean="0"/>
              <a:t>‹N°›</a:t>
            </a:fld>
            <a:endParaRPr lang="fr-FR"/>
          </a:p>
        </p:txBody>
      </p:sp>
    </p:spTree>
    <p:extLst>
      <p:ext uri="{BB962C8B-B14F-4D97-AF65-F5344CB8AC3E}">
        <p14:creationId xmlns:p14="http://schemas.microsoft.com/office/powerpoint/2010/main" val="372282313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Part 3 pictos 3 bulles 1 carré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35" name="Ellipse 34">
            <a:extLst>
              <a:ext uri="{FF2B5EF4-FFF2-40B4-BE49-F238E27FC236}">
                <a16:creationId xmlns:a16="http://schemas.microsoft.com/office/drawing/2014/main" id="{A6A049C0-E873-4F43-B405-003B6DBB8329}"/>
              </a:ext>
            </a:extLst>
          </p:cNvPr>
          <p:cNvSpPr/>
          <p:nvPr userDrawn="1"/>
        </p:nvSpPr>
        <p:spPr>
          <a:xfrm>
            <a:off x="10353829" y="-120916"/>
            <a:ext cx="896400" cy="894814"/>
          </a:xfrm>
          <a:prstGeom prst="ellipse">
            <a:avLst/>
          </a:prstGeom>
          <a:gradFill>
            <a:gsLst>
              <a:gs pos="0">
                <a:srgbClr val="A0D4D1"/>
              </a:gs>
              <a:gs pos="100000">
                <a:srgbClr val="00ABA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6" name="Ellipse 35">
            <a:extLst>
              <a:ext uri="{FF2B5EF4-FFF2-40B4-BE49-F238E27FC236}">
                <a16:creationId xmlns:a16="http://schemas.microsoft.com/office/drawing/2014/main" id="{EB3C223E-2B53-404C-B082-10C5C575E9CA}"/>
              </a:ext>
            </a:extLst>
          </p:cNvPr>
          <p:cNvSpPr/>
          <p:nvPr userDrawn="1"/>
        </p:nvSpPr>
        <p:spPr>
          <a:xfrm>
            <a:off x="11052121" y="263047"/>
            <a:ext cx="439200" cy="439448"/>
          </a:xfrm>
          <a:prstGeom prst="ellipse">
            <a:avLst/>
          </a:prstGeom>
          <a:solidFill>
            <a:srgbClr val="A0D4D1">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1" name="Ellipse 30">
            <a:extLst>
              <a:ext uri="{FF2B5EF4-FFF2-40B4-BE49-F238E27FC236}">
                <a16:creationId xmlns:a16="http://schemas.microsoft.com/office/drawing/2014/main" id="{272B33FC-85ED-4598-B4CE-14FC1CE6CB8A}"/>
              </a:ext>
            </a:extLst>
          </p:cNvPr>
          <p:cNvSpPr/>
          <p:nvPr userDrawn="1"/>
        </p:nvSpPr>
        <p:spPr>
          <a:xfrm>
            <a:off x="1240533" y="2284190"/>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2" name="Ellipse 31">
            <a:extLst>
              <a:ext uri="{FF2B5EF4-FFF2-40B4-BE49-F238E27FC236}">
                <a16:creationId xmlns:a16="http://schemas.microsoft.com/office/drawing/2014/main" id="{7B67FBAC-B8F5-41CE-87F4-811E7B157ED3}"/>
              </a:ext>
            </a:extLst>
          </p:cNvPr>
          <p:cNvSpPr/>
          <p:nvPr userDrawn="1"/>
        </p:nvSpPr>
        <p:spPr>
          <a:xfrm>
            <a:off x="6570633" y="2284190"/>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3" name="Ellipse 32">
            <a:extLst>
              <a:ext uri="{FF2B5EF4-FFF2-40B4-BE49-F238E27FC236}">
                <a16:creationId xmlns:a16="http://schemas.microsoft.com/office/drawing/2014/main" id="{99833B84-186F-4654-899B-7E7C046A3152}"/>
              </a:ext>
            </a:extLst>
          </p:cNvPr>
          <p:cNvSpPr/>
          <p:nvPr userDrawn="1"/>
        </p:nvSpPr>
        <p:spPr>
          <a:xfrm>
            <a:off x="3894781" y="2284190"/>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Shape 513">
            <a:extLst>
              <a:ext uri="{FF2B5EF4-FFF2-40B4-BE49-F238E27FC236}">
                <a16:creationId xmlns:a16="http://schemas.microsoft.com/office/drawing/2014/main" id="{2EECB10E-0E25-49D9-9293-F62721752E1B}"/>
              </a:ext>
            </a:extLst>
          </p:cNvPr>
          <p:cNvSpPr/>
          <p:nvPr userDrawn="1"/>
        </p:nvSpPr>
        <p:spPr>
          <a:xfrm>
            <a:off x="9206005" y="2318564"/>
            <a:ext cx="1436400" cy="1436049"/>
          </a:xfrm>
          <a:prstGeom prst="rect">
            <a:avLst/>
          </a:prstGeom>
          <a:gradFill>
            <a:gsLst>
              <a:gs pos="0">
                <a:srgbClr val="A0D4D1"/>
              </a:gs>
              <a:gs pos="100000">
                <a:schemeClr val="bg2"/>
              </a:gs>
            </a:gsLst>
            <a:lin ang="5400000" scaled="1"/>
          </a:gradFill>
          <a:ln w="12700">
            <a:miter lim="400000"/>
          </a:ln>
        </p:spPr>
        <p:txBody>
          <a:bodyPr lIns="22860" rIns="22860" anchor="ctr"/>
          <a:lstStyle/>
          <a:p>
            <a:pPr>
              <a:lnSpc>
                <a:spcPct val="100000"/>
              </a:lnSpc>
              <a:defRPr sz="3000">
                <a:solidFill>
                  <a:srgbClr val="FFFFFF"/>
                </a:solidFill>
              </a:defRPr>
            </a:pPr>
            <a:endParaRPr sz="1500"/>
          </a:p>
        </p:txBody>
      </p:sp>
      <p:sp>
        <p:nvSpPr>
          <p:cNvPr id="7"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8" name="Connecteur droit 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9" name="Ellipse 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03</a:t>
            </a:r>
          </a:p>
        </p:txBody>
      </p:sp>
      <p:sp>
        <p:nvSpPr>
          <p:cNvPr id="15"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pic>
        <p:nvPicPr>
          <p:cNvPr id="20" name="Image 1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0533" y="2436610"/>
            <a:ext cx="1442720" cy="1082040"/>
          </a:xfrm>
          <a:prstGeom prst="rect">
            <a:avLst/>
          </a:prstGeom>
        </p:spPr>
      </p:pic>
      <p:pic>
        <p:nvPicPr>
          <p:cNvPr id="21" name="Imag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910932" y="2436610"/>
            <a:ext cx="1442720" cy="1082040"/>
          </a:xfrm>
          <a:prstGeom prst="rect">
            <a:avLst/>
          </a:prstGeom>
        </p:spPr>
      </p:pic>
      <p:pic>
        <p:nvPicPr>
          <p:cNvPr id="22" name="Image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570633" y="2436610"/>
            <a:ext cx="1442720" cy="1082040"/>
          </a:xfrm>
          <a:prstGeom prst="rect">
            <a:avLst/>
          </a:prstGeom>
        </p:spPr>
      </p:pic>
      <p:pic>
        <p:nvPicPr>
          <p:cNvPr id="23" name="Image 2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197497" y="2478507"/>
            <a:ext cx="1442720" cy="1082040"/>
          </a:xfrm>
          <a:prstGeom prst="rect">
            <a:avLst/>
          </a:prstGeom>
        </p:spPr>
      </p:pic>
      <p:sp>
        <p:nvSpPr>
          <p:cNvPr id="24" name="Espace réservé du texte 25"/>
          <p:cNvSpPr>
            <a:spLocks noGrp="1"/>
          </p:cNvSpPr>
          <p:nvPr>
            <p:ph type="body" sz="quarter" idx="13" hasCustomPrompt="1"/>
          </p:nvPr>
        </p:nvSpPr>
        <p:spPr>
          <a:xfrm>
            <a:off x="4011933" y="1698985"/>
            <a:ext cx="3936831" cy="313234"/>
          </a:xfrm>
          <a:prstGeom prst="rect">
            <a:avLst/>
          </a:prstGeom>
        </p:spPr>
        <p:txBody>
          <a:bodyPr/>
          <a:lstStyle>
            <a:lvl1pPr marL="0" indent="0" algn="ctr">
              <a:buNone/>
              <a:defRPr sz="1500" b="1">
                <a:solidFill>
                  <a:srgbClr val="00ABA0"/>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8" name="Espace réservé du texte 36"/>
          <p:cNvSpPr>
            <a:spLocks noGrp="1"/>
          </p:cNvSpPr>
          <p:nvPr>
            <p:ph type="body" sz="quarter" idx="32" hasCustomPrompt="1"/>
          </p:nvPr>
        </p:nvSpPr>
        <p:spPr>
          <a:xfrm>
            <a:off x="970112"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0" name="Espace réservé du texte 36"/>
          <p:cNvSpPr>
            <a:spLocks noGrp="1"/>
          </p:cNvSpPr>
          <p:nvPr>
            <p:ph type="body" sz="quarter" idx="34" hasCustomPrompt="1"/>
          </p:nvPr>
        </p:nvSpPr>
        <p:spPr>
          <a:xfrm>
            <a:off x="3727156"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2" name="Espace réservé du texte 36"/>
          <p:cNvSpPr>
            <a:spLocks noGrp="1"/>
          </p:cNvSpPr>
          <p:nvPr>
            <p:ph type="body" sz="quarter" idx="36" hasCustomPrompt="1"/>
          </p:nvPr>
        </p:nvSpPr>
        <p:spPr>
          <a:xfrm>
            <a:off x="6422044"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4" name="Espace réservé du texte 36"/>
          <p:cNvSpPr>
            <a:spLocks noGrp="1"/>
          </p:cNvSpPr>
          <p:nvPr>
            <p:ph type="body" sz="quarter" idx="38" hasCustomPrompt="1"/>
          </p:nvPr>
        </p:nvSpPr>
        <p:spPr>
          <a:xfrm>
            <a:off x="8961496"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7" name="Espace réservé du texte 53"/>
          <p:cNvSpPr>
            <a:spLocks noGrp="1"/>
          </p:cNvSpPr>
          <p:nvPr>
            <p:ph type="body" sz="quarter" idx="49"/>
          </p:nvPr>
        </p:nvSpPr>
        <p:spPr>
          <a:xfrm>
            <a:off x="970111"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8" name="Espace réservé du texte 53"/>
          <p:cNvSpPr>
            <a:spLocks noGrp="1"/>
          </p:cNvSpPr>
          <p:nvPr>
            <p:ph type="body" sz="quarter" idx="50"/>
          </p:nvPr>
        </p:nvSpPr>
        <p:spPr>
          <a:xfrm>
            <a:off x="3727157"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9" name="Espace réservé du texte 53"/>
          <p:cNvSpPr>
            <a:spLocks noGrp="1"/>
          </p:cNvSpPr>
          <p:nvPr>
            <p:ph type="body" sz="quarter" idx="51"/>
          </p:nvPr>
        </p:nvSpPr>
        <p:spPr>
          <a:xfrm>
            <a:off x="6422046"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0" name="Espace réservé du texte 53"/>
          <p:cNvSpPr>
            <a:spLocks noGrp="1"/>
          </p:cNvSpPr>
          <p:nvPr>
            <p:ph type="body" sz="quarter" idx="52"/>
          </p:nvPr>
        </p:nvSpPr>
        <p:spPr>
          <a:xfrm>
            <a:off x="8961495"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0" name="Image 29">
            <a:extLst>
              <a:ext uri="{FF2B5EF4-FFF2-40B4-BE49-F238E27FC236}">
                <a16:creationId xmlns:a16="http://schemas.microsoft.com/office/drawing/2014/main" id="{1CC06A98-CD57-403E-B39C-0F070F251871}"/>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9981675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Part 3 4 chiffres et texte">
    <p:bg>
      <p:bgPr>
        <a:solidFill>
          <a:schemeClr val="bg1">
            <a:lumMod val="95000"/>
            <a:alpha val="97000"/>
          </a:schemeClr>
        </a:solidFill>
        <a:effectLst/>
      </p:bgPr>
    </p:bg>
    <p:spTree>
      <p:nvGrpSpPr>
        <p:cNvPr id="1" name=""/>
        <p:cNvGrpSpPr/>
        <p:nvPr/>
      </p:nvGrpSpPr>
      <p:grpSpPr>
        <a:xfrm>
          <a:off x="0" y="0"/>
          <a:ext cx="0" cy="0"/>
          <a:chOff x="0" y="0"/>
          <a:chExt cx="0" cy="0"/>
        </a:xfrm>
      </p:grpSpPr>
      <p:sp>
        <p:nvSpPr>
          <p:cNvPr id="35" name="Ellipse 34">
            <a:extLst>
              <a:ext uri="{FF2B5EF4-FFF2-40B4-BE49-F238E27FC236}">
                <a16:creationId xmlns:a16="http://schemas.microsoft.com/office/drawing/2014/main" id="{8C7492EA-DD72-4D23-A6C7-B34C7840D77C}"/>
              </a:ext>
            </a:extLst>
          </p:cNvPr>
          <p:cNvSpPr/>
          <p:nvPr userDrawn="1"/>
        </p:nvSpPr>
        <p:spPr>
          <a:xfrm>
            <a:off x="10353829" y="-120916"/>
            <a:ext cx="896400" cy="894814"/>
          </a:xfrm>
          <a:prstGeom prst="ellipse">
            <a:avLst/>
          </a:prstGeom>
          <a:gradFill>
            <a:gsLst>
              <a:gs pos="0">
                <a:srgbClr val="A0D4D1"/>
              </a:gs>
              <a:gs pos="100000">
                <a:srgbClr val="00ABA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6" name="Ellipse 35">
            <a:extLst>
              <a:ext uri="{FF2B5EF4-FFF2-40B4-BE49-F238E27FC236}">
                <a16:creationId xmlns:a16="http://schemas.microsoft.com/office/drawing/2014/main" id="{4C358877-439F-4997-BF37-7F01B64FF4D2}"/>
              </a:ext>
            </a:extLst>
          </p:cNvPr>
          <p:cNvSpPr/>
          <p:nvPr userDrawn="1"/>
        </p:nvSpPr>
        <p:spPr>
          <a:xfrm>
            <a:off x="11052121" y="263047"/>
            <a:ext cx="439200" cy="439448"/>
          </a:xfrm>
          <a:prstGeom prst="ellipse">
            <a:avLst/>
          </a:prstGeom>
          <a:solidFill>
            <a:srgbClr val="A0D4D1">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1" name="Shape 512">
            <a:extLst>
              <a:ext uri="{FF2B5EF4-FFF2-40B4-BE49-F238E27FC236}">
                <a16:creationId xmlns:a16="http://schemas.microsoft.com/office/drawing/2014/main" id="{766D5F35-5C84-41EA-BCA7-7DC2A128745E}"/>
              </a:ext>
            </a:extLst>
          </p:cNvPr>
          <p:cNvSpPr/>
          <p:nvPr userDrawn="1"/>
        </p:nvSpPr>
        <p:spPr>
          <a:xfrm>
            <a:off x="4998461" y="2499385"/>
            <a:ext cx="1544400" cy="1542736"/>
          </a:xfrm>
          <a:prstGeom prst="rect">
            <a:avLst/>
          </a:prstGeom>
          <a:gradFill>
            <a:gsLst>
              <a:gs pos="0">
                <a:srgbClr val="52646D"/>
              </a:gs>
              <a:gs pos="100000">
                <a:srgbClr val="52646D">
                  <a:lumMod val="61000"/>
                </a:srgbClr>
              </a:gs>
            </a:gsLst>
            <a:lin ang="5400000" scaled="1"/>
          </a:gradFill>
          <a:ln w="12700">
            <a:miter lim="400000"/>
          </a:ln>
        </p:spPr>
        <p:txBody>
          <a:bodyPr lIns="22860" rIns="22860" anchor="ctr"/>
          <a:lstStyle/>
          <a:p>
            <a:pPr>
              <a:lnSpc>
                <a:spcPct val="100000"/>
              </a:lnSpc>
              <a:defRPr sz="3000">
                <a:solidFill>
                  <a:srgbClr val="FFFFFF"/>
                </a:solidFill>
              </a:defRPr>
            </a:pPr>
            <a:endParaRPr sz="1500"/>
          </a:p>
        </p:txBody>
      </p:sp>
      <p:sp>
        <p:nvSpPr>
          <p:cNvPr id="32" name="Ellipse 31">
            <a:extLst>
              <a:ext uri="{FF2B5EF4-FFF2-40B4-BE49-F238E27FC236}">
                <a16:creationId xmlns:a16="http://schemas.microsoft.com/office/drawing/2014/main" id="{1C166FA6-EE29-4A4C-BEA3-7F5BE7B174A9}"/>
              </a:ext>
            </a:extLst>
          </p:cNvPr>
          <p:cNvSpPr/>
          <p:nvPr userDrawn="1"/>
        </p:nvSpPr>
        <p:spPr>
          <a:xfrm>
            <a:off x="2528733" y="2552728"/>
            <a:ext cx="1483200" cy="14834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3" name="Ellipse 32">
            <a:extLst>
              <a:ext uri="{FF2B5EF4-FFF2-40B4-BE49-F238E27FC236}">
                <a16:creationId xmlns:a16="http://schemas.microsoft.com/office/drawing/2014/main" id="{B426BE32-971A-4D25-960C-6A2DC8387E55}"/>
              </a:ext>
            </a:extLst>
          </p:cNvPr>
          <p:cNvSpPr/>
          <p:nvPr userDrawn="1"/>
        </p:nvSpPr>
        <p:spPr>
          <a:xfrm>
            <a:off x="7273841" y="2655865"/>
            <a:ext cx="1278000" cy="1277140"/>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Ellipse 33">
            <a:extLst>
              <a:ext uri="{FF2B5EF4-FFF2-40B4-BE49-F238E27FC236}">
                <a16:creationId xmlns:a16="http://schemas.microsoft.com/office/drawing/2014/main" id="{5317CABC-864E-48BC-97E8-7E806E74F72D}"/>
              </a:ext>
            </a:extLst>
          </p:cNvPr>
          <p:cNvSpPr/>
          <p:nvPr userDrawn="1"/>
        </p:nvSpPr>
        <p:spPr>
          <a:xfrm>
            <a:off x="9156485" y="2777067"/>
            <a:ext cx="1033200" cy="1034736"/>
          </a:xfrm>
          <a:prstGeom prst="ellipse">
            <a:avLst/>
          </a:prstGeom>
          <a:gradFill>
            <a:gsLst>
              <a:gs pos="0">
                <a:srgbClr val="BDBE98"/>
              </a:gs>
              <a:gs pos="100000">
                <a:srgbClr val="7D82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03</a:t>
            </a:r>
          </a:p>
        </p:txBody>
      </p:sp>
      <p:sp>
        <p:nvSpPr>
          <p:cNvPr id="18" name="Espace réservé du texte 25"/>
          <p:cNvSpPr>
            <a:spLocks noGrp="1"/>
          </p:cNvSpPr>
          <p:nvPr>
            <p:ph type="body" sz="quarter" idx="16" hasCustomPrompt="1"/>
          </p:nvPr>
        </p:nvSpPr>
        <p:spPr>
          <a:xfrm>
            <a:off x="11100245" y="335621"/>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9" name="Espace réservé du texte 25"/>
          <p:cNvSpPr>
            <a:spLocks noGrp="1"/>
          </p:cNvSpPr>
          <p:nvPr>
            <p:ph type="body" sz="quarter" idx="26" hasCustomPrompt="1"/>
          </p:nvPr>
        </p:nvSpPr>
        <p:spPr>
          <a:xfrm>
            <a:off x="2289596" y="3026184"/>
            <a:ext cx="1977885"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0" name="Espace réservé du texte 25"/>
          <p:cNvSpPr>
            <a:spLocks noGrp="1"/>
          </p:cNvSpPr>
          <p:nvPr>
            <p:ph type="body" sz="quarter" idx="27" hasCustomPrompt="1"/>
          </p:nvPr>
        </p:nvSpPr>
        <p:spPr>
          <a:xfrm>
            <a:off x="4726372" y="3026184"/>
            <a:ext cx="1977885"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1" name="Espace réservé du texte 25"/>
          <p:cNvSpPr>
            <a:spLocks noGrp="1"/>
          </p:cNvSpPr>
          <p:nvPr>
            <p:ph type="body" sz="quarter" idx="28" hasCustomPrompt="1"/>
          </p:nvPr>
        </p:nvSpPr>
        <p:spPr>
          <a:xfrm>
            <a:off x="7079008" y="3026184"/>
            <a:ext cx="1702853"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2" name="Espace réservé du texte 25"/>
          <p:cNvSpPr>
            <a:spLocks noGrp="1"/>
          </p:cNvSpPr>
          <p:nvPr>
            <p:ph type="body" sz="quarter" idx="29" hasCustomPrompt="1"/>
          </p:nvPr>
        </p:nvSpPr>
        <p:spPr>
          <a:xfrm>
            <a:off x="9001107" y="3026184"/>
            <a:ext cx="1379648"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3" name="Espace réservé du texte 53"/>
          <p:cNvSpPr>
            <a:spLocks noGrp="1"/>
          </p:cNvSpPr>
          <p:nvPr>
            <p:ph type="body" sz="quarter" idx="49"/>
          </p:nvPr>
        </p:nvSpPr>
        <p:spPr>
          <a:xfrm>
            <a:off x="2349091"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25"/>
          <p:cNvSpPr>
            <a:spLocks noGrp="1"/>
          </p:cNvSpPr>
          <p:nvPr>
            <p:ph type="body" sz="quarter" idx="13" hasCustomPrompt="1"/>
          </p:nvPr>
        </p:nvSpPr>
        <p:spPr>
          <a:xfrm>
            <a:off x="4011933" y="1698985"/>
            <a:ext cx="3936831" cy="313234"/>
          </a:xfrm>
          <a:prstGeom prst="rect">
            <a:avLst/>
          </a:prstGeom>
          <a:noFill/>
        </p:spPr>
        <p:txBody>
          <a:bodyPr/>
          <a:lstStyle>
            <a:lvl1pPr marL="0" indent="0" algn="ctr">
              <a:buNone/>
              <a:defRPr sz="1500" b="1">
                <a:solidFill>
                  <a:schemeClr val="bg2"/>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5" name="Espace réservé du texte 53"/>
          <p:cNvSpPr>
            <a:spLocks noGrp="1"/>
          </p:cNvSpPr>
          <p:nvPr>
            <p:ph type="body" sz="quarter" idx="50"/>
          </p:nvPr>
        </p:nvSpPr>
        <p:spPr>
          <a:xfrm>
            <a:off x="4815354"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6" name="Espace réservé du texte 53"/>
          <p:cNvSpPr>
            <a:spLocks noGrp="1"/>
          </p:cNvSpPr>
          <p:nvPr>
            <p:ph type="body" sz="quarter" idx="51"/>
          </p:nvPr>
        </p:nvSpPr>
        <p:spPr>
          <a:xfrm>
            <a:off x="7019315"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7" name="Espace réservé du texte 53"/>
          <p:cNvSpPr>
            <a:spLocks noGrp="1"/>
          </p:cNvSpPr>
          <p:nvPr>
            <p:ph type="body" sz="quarter" idx="52"/>
          </p:nvPr>
        </p:nvSpPr>
        <p:spPr>
          <a:xfrm>
            <a:off x="8824683"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0" name="Image 29">
            <a:extLst>
              <a:ext uri="{FF2B5EF4-FFF2-40B4-BE49-F238E27FC236}">
                <a16:creationId xmlns:a16="http://schemas.microsoft.com/office/drawing/2014/main" id="{98014BCD-AADD-48AD-B901-75871DB0BD0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41671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Part 3 2 chiffres/pictos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9" name="Ellipse 28">
            <a:extLst>
              <a:ext uri="{FF2B5EF4-FFF2-40B4-BE49-F238E27FC236}">
                <a16:creationId xmlns:a16="http://schemas.microsoft.com/office/drawing/2014/main" id="{8F191873-BBD7-4FD1-8F33-301C479EB69C}"/>
              </a:ext>
            </a:extLst>
          </p:cNvPr>
          <p:cNvSpPr/>
          <p:nvPr userDrawn="1"/>
        </p:nvSpPr>
        <p:spPr>
          <a:xfrm>
            <a:off x="10353829" y="-120916"/>
            <a:ext cx="896400" cy="894814"/>
          </a:xfrm>
          <a:prstGeom prst="ellipse">
            <a:avLst/>
          </a:prstGeom>
          <a:gradFill>
            <a:gsLst>
              <a:gs pos="0">
                <a:srgbClr val="A0D4D1"/>
              </a:gs>
              <a:gs pos="100000">
                <a:srgbClr val="00ABA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0" name="Ellipse 29">
            <a:extLst>
              <a:ext uri="{FF2B5EF4-FFF2-40B4-BE49-F238E27FC236}">
                <a16:creationId xmlns:a16="http://schemas.microsoft.com/office/drawing/2014/main" id="{B4F365F4-7048-432F-AAEC-AA44B5C38FB5}"/>
              </a:ext>
            </a:extLst>
          </p:cNvPr>
          <p:cNvSpPr/>
          <p:nvPr userDrawn="1"/>
        </p:nvSpPr>
        <p:spPr>
          <a:xfrm>
            <a:off x="11052121" y="263047"/>
            <a:ext cx="439200" cy="439448"/>
          </a:xfrm>
          <a:prstGeom prst="ellipse">
            <a:avLst/>
          </a:prstGeom>
          <a:solidFill>
            <a:srgbClr val="A0D4D1">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Ellipse 26">
            <a:extLst>
              <a:ext uri="{FF2B5EF4-FFF2-40B4-BE49-F238E27FC236}">
                <a16:creationId xmlns:a16="http://schemas.microsoft.com/office/drawing/2014/main" id="{A5D513FC-162D-48B4-BDC9-9C42865D287F}"/>
              </a:ext>
            </a:extLst>
          </p:cNvPr>
          <p:cNvSpPr/>
          <p:nvPr userDrawn="1"/>
        </p:nvSpPr>
        <p:spPr>
          <a:xfrm>
            <a:off x="5417636" y="2001524"/>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8" name="Ellipse 27">
            <a:extLst>
              <a:ext uri="{FF2B5EF4-FFF2-40B4-BE49-F238E27FC236}">
                <a16:creationId xmlns:a16="http://schemas.microsoft.com/office/drawing/2014/main" id="{7C479646-3F7B-4040-B09D-5183E8848365}"/>
              </a:ext>
            </a:extLst>
          </p:cNvPr>
          <p:cNvSpPr/>
          <p:nvPr userDrawn="1"/>
        </p:nvSpPr>
        <p:spPr>
          <a:xfrm>
            <a:off x="5417636" y="3834431"/>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67841"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03</a:t>
            </a:r>
          </a:p>
        </p:txBody>
      </p:sp>
      <p:sp>
        <p:nvSpPr>
          <p:cNvPr id="14"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5" name="Espace réservé du texte 25"/>
          <p:cNvSpPr>
            <a:spLocks noGrp="1"/>
          </p:cNvSpPr>
          <p:nvPr>
            <p:ph type="body" sz="quarter" idx="23" hasCustomPrompt="1"/>
          </p:nvPr>
        </p:nvSpPr>
        <p:spPr>
          <a:xfrm>
            <a:off x="720799" y="215394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000" b="1">
                <a:solidFill>
                  <a:srgbClr val="00ABA0"/>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01- sous-titre</a:t>
            </a:r>
          </a:p>
        </p:txBody>
      </p:sp>
      <p:pic>
        <p:nvPicPr>
          <p:cNvPr id="18" name="Imag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02360" y="2153944"/>
            <a:ext cx="1442720" cy="1082040"/>
          </a:xfrm>
          <a:prstGeom prst="rect">
            <a:avLst/>
          </a:prstGeom>
        </p:spPr>
      </p:pic>
      <p:pic>
        <p:nvPicPr>
          <p:cNvPr id="20" name="Imag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02360" y="3986851"/>
            <a:ext cx="1442720" cy="1082040"/>
          </a:xfrm>
          <a:prstGeom prst="rect">
            <a:avLst/>
          </a:prstGeom>
        </p:spPr>
      </p:pic>
      <p:sp>
        <p:nvSpPr>
          <p:cNvPr id="21" name="Espace réservé du texte 25"/>
          <p:cNvSpPr>
            <a:spLocks noGrp="1"/>
          </p:cNvSpPr>
          <p:nvPr>
            <p:ph type="body" sz="quarter" idx="26" hasCustomPrompt="1"/>
          </p:nvPr>
        </p:nvSpPr>
        <p:spPr>
          <a:xfrm>
            <a:off x="7562791" y="215394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000" b="1">
                <a:solidFill>
                  <a:srgbClr val="00ABA0"/>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02- sous-titre</a:t>
            </a:r>
          </a:p>
        </p:txBody>
      </p:sp>
      <p:sp>
        <p:nvSpPr>
          <p:cNvPr id="24" name="Espace réservé du texte 53"/>
          <p:cNvSpPr>
            <a:spLocks noGrp="1"/>
          </p:cNvSpPr>
          <p:nvPr>
            <p:ph type="body" sz="quarter" idx="49"/>
          </p:nvPr>
        </p:nvSpPr>
        <p:spPr>
          <a:xfrm>
            <a:off x="720799" y="2552717"/>
            <a:ext cx="3978372"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5" name="Espace réservé du texte 53"/>
          <p:cNvSpPr>
            <a:spLocks noGrp="1"/>
          </p:cNvSpPr>
          <p:nvPr>
            <p:ph type="body" sz="quarter" idx="50"/>
          </p:nvPr>
        </p:nvSpPr>
        <p:spPr>
          <a:xfrm>
            <a:off x="7562791" y="2552717"/>
            <a:ext cx="3978372"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3"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26" name="Image 25">
            <a:extLst>
              <a:ext uri="{FF2B5EF4-FFF2-40B4-BE49-F238E27FC236}">
                <a16:creationId xmlns:a16="http://schemas.microsoft.com/office/drawing/2014/main" id="{A6A903E0-9D42-4A96-B162-231F89ACF1D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8113867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art 3 4 étap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48" name="Ellipse 47">
            <a:extLst>
              <a:ext uri="{FF2B5EF4-FFF2-40B4-BE49-F238E27FC236}">
                <a16:creationId xmlns:a16="http://schemas.microsoft.com/office/drawing/2014/main" id="{C5921A73-15EC-4477-9A4B-5A4604295A4A}"/>
              </a:ext>
            </a:extLst>
          </p:cNvPr>
          <p:cNvSpPr/>
          <p:nvPr userDrawn="1"/>
        </p:nvSpPr>
        <p:spPr>
          <a:xfrm>
            <a:off x="10353829" y="-120916"/>
            <a:ext cx="896400" cy="894814"/>
          </a:xfrm>
          <a:prstGeom prst="ellipse">
            <a:avLst/>
          </a:prstGeom>
          <a:gradFill>
            <a:gsLst>
              <a:gs pos="0">
                <a:srgbClr val="A0D4D1"/>
              </a:gs>
              <a:gs pos="100000">
                <a:srgbClr val="00ABA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9" name="Ellipse 48">
            <a:extLst>
              <a:ext uri="{FF2B5EF4-FFF2-40B4-BE49-F238E27FC236}">
                <a16:creationId xmlns:a16="http://schemas.microsoft.com/office/drawing/2014/main" id="{5FB79005-F2E0-4CD0-864B-4205D457529B}"/>
              </a:ext>
            </a:extLst>
          </p:cNvPr>
          <p:cNvSpPr/>
          <p:nvPr userDrawn="1"/>
        </p:nvSpPr>
        <p:spPr>
          <a:xfrm>
            <a:off x="11052121" y="263047"/>
            <a:ext cx="439200" cy="439448"/>
          </a:xfrm>
          <a:prstGeom prst="ellipse">
            <a:avLst/>
          </a:prstGeom>
          <a:solidFill>
            <a:srgbClr val="A0D4D1">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planning</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03</a:t>
            </a:r>
          </a:p>
        </p:txBody>
      </p:sp>
      <p:sp>
        <p:nvSpPr>
          <p:cNvPr id="14"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6" name="Ellipse 15"/>
          <p:cNvSpPr/>
          <p:nvPr userDrawn="1"/>
        </p:nvSpPr>
        <p:spPr>
          <a:xfrm>
            <a:off x="1749777" y="1857871"/>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p:cNvSpPr/>
          <p:nvPr userDrawn="1"/>
        </p:nvSpPr>
        <p:spPr>
          <a:xfrm>
            <a:off x="1749777" y="2962277"/>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0" name="Ellipse 19"/>
          <p:cNvSpPr/>
          <p:nvPr userDrawn="1"/>
        </p:nvSpPr>
        <p:spPr>
          <a:xfrm>
            <a:off x="1749777" y="4060737"/>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llipse 21"/>
          <p:cNvSpPr/>
          <p:nvPr userDrawn="1"/>
        </p:nvSpPr>
        <p:spPr>
          <a:xfrm>
            <a:off x="1749777" y="5164381"/>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space réservé du texte 25"/>
          <p:cNvSpPr>
            <a:spLocks noGrp="1"/>
          </p:cNvSpPr>
          <p:nvPr>
            <p:ph type="body" sz="quarter" idx="17" hasCustomPrompt="1"/>
          </p:nvPr>
        </p:nvSpPr>
        <p:spPr>
          <a:xfrm>
            <a:off x="3005609" y="1894054"/>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a:t>
            </a:r>
          </a:p>
        </p:txBody>
      </p:sp>
      <p:sp>
        <p:nvSpPr>
          <p:cNvPr id="24" name="Espace réservé du texte 25"/>
          <p:cNvSpPr>
            <a:spLocks noGrp="1"/>
          </p:cNvSpPr>
          <p:nvPr>
            <p:ph type="body" sz="quarter" idx="18" hasCustomPrompt="1"/>
          </p:nvPr>
        </p:nvSpPr>
        <p:spPr>
          <a:xfrm>
            <a:off x="3005609" y="2979344"/>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2</a:t>
            </a:r>
          </a:p>
        </p:txBody>
      </p:sp>
      <p:sp>
        <p:nvSpPr>
          <p:cNvPr id="25" name="Espace réservé du texte 25"/>
          <p:cNvSpPr>
            <a:spLocks noGrp="1"/>
          </p:cNvSpPr>
          <p:nvPr>
            <p:ph type="body" sz="quarter" idx="19" hasCustomPrompt="1"/>
          </p:nvPr>
        </p:nvSpPr>
        <p:spPr>
          <a:xfrm>
            <a:off x="3005609" y="4080085"/>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3</a:t>
            </a:r>
          </a:p>
        </p:txBody>
      </p:sp>
      <p:sp>
        <p:nvSpPr>
          <p:cNvPr id="26" name="Espace réservé du texte 25"/>
          <p:cNvSpPr>
            <a:spLocks noGrp="1"/>
          </p:cNvSpPr>
          <p:nvPr>
            <p:ph type="body" sz="quarter" idx="20" hasCustomPrompt="1"/>
          </p:nvPr>
        </p:nvSpPr>
        <p:spPr>
          <a:xfrm>
            <a:off x="3005609" y="5209936"/>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a:t>
            </a:r>
          </a:p>
        </p:txBody>
      </p:sp>
      <p:sp>
        <p:nvSpPr>
          <p:cNvPr id="27" name="Espace réservé du texte 25"/>
          <p:cNvSpPr>
            <a:spLocks noGrp="1"/>
          </p:cNvSpPr>
          <p:nvPr>
            <p:ph type="body" sz="quarter" idx="21" hasCustomPrompt="1"/>
          </p:nvPr>
        </p:nvSpPr>
        <p:spPr>
          <a:xfrm>
            <a:off x="1749780" y="1929120"/>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29" name="Espace réservé du texte 25"/>
          <p:cNvSpPr>
            <a:spLocks noGrp="1"/>
          </p:cNvSpPr>
          <p:nvPr>
            <p:ph type="body" sz="quarter" idx="22" hasCustomPrompt="1"/>
          </p:nvPr>
        </p:nvSpPr>
        <p:spPr>
          <a:xfrm>
            <a:off x="1749780" y="3029461"/>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0" name="Espace réservé du texte 25"/>
          <p:cNvSpPr>
            <a:spLocks noGrp="1"/>
          </p:cNvSpPr>
          <p:nvPr>
            <p:ph type="body" sz="quarter" idx="23" hasCustomPrompt="1"/>
          </p:nvPr>
        </p:nvSpPr>
        <p:spPr>
          <a:xfrm>
            <a:off x="1749780" y="4133105"/>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1" name="Espace réservé du texte 25"/>
          <p:cNvSpPr>
            <a:spLocks noGrp="1"/>
          </p:cNvSpPr>
          <p:nvPr>
            <p:ph type="body" sz="quarter" idx="24" hasCustomPrompt="1"/>
          </p:nvPr>
        </p:nvSpPr>
        <p:spPr>
          <a:xfrm>
            <a:off x="1749780" y="5236749"/>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2" name="Espace réservé du texte 25"/>
          <p:cNvSpPr>
            <a:spLocks noGrp="1"/>
          </p:cNvSpPr>
          <p:nvPr>
            <p:ph type="body" sz="quarter" idx="26" hasCustomPrompt="1"/>
          </p:nvPr>
        </p:nvSpPr>
        <p:spPr>
          <a:xfrm>
            <a:off x="4251911" y="1778738"/>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ED6C4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1</a:t>
            </a:r>
          </a:p>
        </p:txBody>
      </p:sp>
      <p:sp>
        <p:nvSpPr>
          <p:cNvPr id="34" name="Espace réservé du texte 25"/>
          <p:cNvSpPr>
            <a:spLocks noGrp="1"/>
          </p:cNvSpPr>
          <p:nvPr>
            <p:ph type="body" sz="quarter" idx="28" hasCustomPrompt="1"/>
          </p:nvPr>
        </p:nvSpPr>
        <p:spPr>
          <a:xfrm>
            <a:off x="4251911" y="282500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7D827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2</a:t>
            </a:r>
          </a:p>
        </p:txBody>
      </p:sp>
      <p:sp>
        <p:nvSpPr>
          <p:cNvPr id="36" name="Espace réservé du texte 25"/>
          <p:cNvSpPr>
            <a:spLocks noGrp="1"/>
          </p:cNvSpPr>
          <p:nvPr>
            <p:ph type="body" sz="quarter" idx="30" hasCustomPrompt="1"/>
          </p:nvPr>
        </p:nvSpPr>
        <p:spPr>
          <a:xfrm>
            <a:off x="4251911" y="3935759"/>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00ABA0"/>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3</a:t>
            </a:r>
          </a:p>
        </p:txBody>
      </p:sp>
      <p:sp>
        <p:nvSpPr>
          <p:cNvPr id="38" name="Espace réservé du texte 25"/>
          <p:cNvSpPr>
            <a:spLocks noGrp="1"/>
          </p:cNvSpPr>
          <p:nvPr>
            <p:ph type="body" sz="quarter" idx="32" hasCustomPrompt="1"/>
          </p:nvPr>
        </p:nvSpPr>
        <p:spPr>
          <a:xfrm>
            <a:off x="4251911" y="5005413"/>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98C21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4</a:t>
            </a:r>
          </a:p>
        </p:txBody>
      </p:sp>
      <p:sp>
        <p:nvSpPr>
          <p:cNvPr id="41" name="Espace réservé du texte 53"/>
          <p:cNvSpPr>
            <a:spLocks noGrp="1"/>
          </p:cNvSpPr>
          <p:nvPr>
            <p:ph type="body" sz="quarter" idx="47"/>
          </p:nvPr>
        </p:nvSpPr>
        <p:spPr>
          <a:xfrm>
            <a:off x="4251907" y="2067390"/>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53"/>
          <p:cNvSpPr>
            <a:spLocks noGrp="1"/>
          </p:cNvSpPr>
          <p:nvPr>
            <p:ph type="body" sz="quarter" idx="48"/>
          </p:nvPr>
        </p:nvSpPr>
        <p:spPr>
          <a:xfrm>
            <a:off x="4251907" y="3113656"/>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3" name="Espace réservé du texte 53"/>
          <p:cNvSpPr>
            <a:spLocks noGrp="1"/>
          </p:cNvSpPr>
          <p:nvPr>
            <p:ph type="body" sz="quarter" idx="49"/>
          </p:nvPr>
        </p:nvSpPr>
        <p:spPr>
          <a:xfrm>
            <a:off x="4251907" y="4224411"/>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4" name="Espace réservé du texte 53"/>
          <p:cNvSpPr>
            <a:spLocks noGrp="1"/>
          </p:cNvSpPr>
          <p:nvPr>
            <p:ph type="body" sz="quarter" idx="50"/>
          </p:nvPr>
        </p:nvSpPr>
        <p:spPr>
          <a:xfrm>
            <a:off x="4251907" y="5294065"/>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5"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3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9" name="Image 38">
            <a:extLst>
              <a:ext uri="{FF2B5EF4-FFF2-40B4-BE49-F238E27FC236}">
                <a16:creationId xmlns:a16="http://schemas.microsoft.com/office/drawing/2014/main" id="{E422F77C-CBE5-4F94-A84F-DB300E79684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
        <p:nvSpPr>
          <p:cNvPr id="40" name="Ellipse 39">
            <a:extLst>
              <a:ext uri="{FF2B5EF4-FFF2-40B4-BE49-F238E27FC236}">
                <a16:creationId xmlns:a16="http://schemas.microsoft.com/office/drawing/2014/main" id="{B95A8DC5-F218-4ADD-ACE4-EB4B6A96AB77}"/>
              </a:ext>
            </a:extLst>
          </p:cNvPr>
          <p:cNvSpPr/>
          <p:nvPr userDrawn="1"/>
        </p:nvSpPr>
        <p:spPr>
          <a:xfrm>
            <a:off x="2925820" y="1727553"/>
            <a:ext cx="759600" cy="759121"/>
          </a:xfrm>
          <a:prstGeom prst="ellipse">
            <a:avLst/>
          </a:prstGeom>
          <a:noFill/>
          <a:ln w="76200">
            <a:gradFill>
              <a:gsLst>
                <a:gs pos="0">
                  <a:srgbClr val="ED6C4D"/>
                </a:gs>
                <a:gs pos="100000">
                  <a:srgbClr val="FAB6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5" name="Ellipse 44">
            <a:extLst>
              <a:ext uri="{FF2B5EF4-FFF2-40B4-BE49-F238E27FC236}">
                <a16:creationId xmlns:a16="http://schemas.microsoft.com/office/drawing/2014/main" id="{4CC11EB2-CDC3-440C-B35E-C11EB8F218B4}"/>
              </a:ext>
            </a:extLst>
          </p:cNvPr>
          <p:cNvSpPr/>
          <p:nvPr userDrawn="1"/>
        </p:nvSpPr>
        <p:spPr>
          <a:xfrm>
            <a:off x="2925820" y="2831961"/>
            <a:ext cx="759600" cy="759121"/>
          </a:xfrm>
          <a:prstGeom prst="ellipse">
            <a:avLst/>
          </a:prstGeom>
          <a:noFill/>
          <a:ln w="76200">
            <a:gradFill>
              <a:gsLst>
                <a:gs pos="0">
                  <a:srgbClr val="7D8273"/>
                </a:gs>
                <a:gs pos="100000">
                  <a:srgbClr val="BDBE98"/>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6" name="Ellipse 45">
            <a:extLst>
              <a:ext uri="{FF2B5EF4-FFF2-40B4-BE49-F238E27FC236}">
                <a16:creationId xmlns:a16="http://schemas.microsoft.com/office/drawing/2014/main" id="{7A9AEA07-3D63-45A0-A307-E79E31558532}"/>
              </a:ext>
            </a:extLst>
          </p:cNvPr>
          <p:cNvSpPr/>
          <p:nvPr userDrawn="1"/>
        </p:nvSpPr>
        <p:spPr>
          <a:xfrm>
            <a:off x="2925820" y="3930421"/>
            <a:ext cx="759600" cy="759121"/>
          </a:xfrm>
          <a:prstGeom prst="ellipse">
            <a:avLst/>
          </a:prstGeom>
          <a:noFill/>
          <a:ln w="76200">
            <a:gradFill>
              <a:gsLst>
                <a:gs pos="0">
                  <a:srgbClr val="00ABA0"/>
                </a:gs>
                <a:gs pos="100000">
                  <a:srgbClr val="A0D4D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7" name="Ellipse 46">
            <a:extLst>
              <a:ext uri="{FF2B5EF4-FFF2-40B4-BE49-F238E27FC236}">
                <a16:creationId xmlns:a16="http://schemas.microsoft.com/office/drawing/2014/main" id="{528D5885-0FB3-4874-87A7-612D664C9371}"/>
              </a:ext>
            </a:extLst>
          </p:cNvPr>
          <p:cNvSpPr/>
          <p:nvPr userDrawn="1"/>
        </p:nvSpPr>
        <p:spPr>
          <a:xfrm>
            <a:off x="2925820" y="5034065"/>
            <a:ext cx="759600" cy="759121"/>
          </a:xfrm>
          <a:prstGeom prst="ellipse">
            <a:avLst/>
          </a:prstGeom>
          <a:noFill/>
          <a:ln w="76200">
            <a:gradFill>
              <a:gsLst>
                <a:gs pos="0">
                  <a:srgbClr val="98C21D"/>
                </a:gs>
                <a:gs pos="100000">
                  <a:srgbClr val="E1E15A"/>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Tree>
    <p:extLst>
      <p:ext uri="{BB962C8B-B14F-4D97-AF65-F5344CB8AC3E}">
        <p14:creationId xmlns:p14="http://schemas.microsoft.com/office/powerpoint/2010/main" val="6486773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Part 3 7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71" name="Ellipse 70">
            <a:extLst>
              <a:ext uri="{FF2B5EF4-FFF2-40B4-BE49-F238E27FC236}">
                <a16:creationId xmlns:a16="http://schemas.microsoft.com/office/drawing/2014/main" id="{E2919398-0585-469F-B390-66B6F7099630}"/>
              </a:ext>
            </a:extLst>
          </p:cNvPr>
          <p:cNvSpPr/>
          <p:nvPr userDrawn="1"/>
        </p:nvSpPr>
        <p:spPr>
          <a:xfrm>
            <a:off x="10353829" y="-120916"/>
            <a:ext cx="896400" cy="894814"/>
          </a:xfrm>
          <a:prstGeom prst="ellipse">
            <a:avLst/>
          </a:prstGeom>
          <a:gradFill>
            <a:gsLst>
              <a:gs pos="0">
                <a:srgbClr val="A0D4D1"/>
              </a:gs>
              <a:gs pos="100000">
                <a:srgbClr val="00ABA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2" name="Ellipse 71">
            <a:extLst>
              <a:ext uri="{FF2B5EF4-FFF2-40B4-BE49-F238E27FC236}">
                <a16:creationId xmlns:a16="http://schemas.microsoft.com/office/drawing/2014/main" id="{9CC6350A-2C2E-4BCF-A8C8-9D4369C67337}"/>
              </a:ext>
            </a:extLst>
          </p:cNvPr>
          <p:cNvSpPr/>
          <p:nvPr userDrawn="1"/>
        </p:nvSpPr>
        <p:spPr>
          <a:xfrm>
            <a:off x="11052121" y="263047"/>
            <a:ext cx="439200" cy="439448"/>
          </a:xfrm>
          <a:prstGeom prst="ellipse">
            <a:avLst/>
          </a:prstGeom>
          <a:solidFill>
            <a:srgbClr val="A0D4D1">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03</a:t>
            </a:r>
          </a:p>
        </p:txBody>
      </p:sp>
      <p:sp>
        <p:nvSpPr>
          <p:cNvPr id="25"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cxnSp>
        <p:nvCxnSpPr>
          <p:cNvPr id="26" name="Connecteur droit 25"/>
          <p:cNvCxnSpPr/>
          <p:nvPr userDrawn="1"/>
        </p:nvCxnSpPr>
        <p:spPr>
          <a:xfrm>
            <a:off x="4589545" y="2379067"/>
            <a:ext cx="2839" cy="507283"/>
          </a:xfrm>
          <a:prstGeom prst="line">
            <a:avLst/>
          </a:prstGeom>
          <a:ln>
            <a:solidFill>
              <a:srgbClr val="00ABA0"/>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7649655" y="2379067"/>
            <a:ext cx="2839" cy="507283"/>
          </a:xfrm>
          <a:prstGeom prst="line">
            <a:avLst/>
          </a:prstGeom>
          <a:ln>
            <a:solidFill>
              <a:srgbClr val="00ABA0"/>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3002201" y="4618512"/>
            <a:ext cx="2839" cy="507283"/>
          </a:xfrm>
          <a:prstGeom prst="line">
            <a:avLst/>
          </a:prstGeom>
          <a:ln>
            <a:solidFill>
              <a:srgbClr val="00ABA0"/>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6044092" y="4618512"/>
            <a:ext cx="2839" cy="507283"/>
          </a:xfrm>
          <a:prstGeom prst="line">
            <a:avLst/>
          </a:prstGeom>
          <a:ln>
            <a:solidFill>
              <a:srgbClr val="00ABA0"/>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9144575" y="4618512"/>
            <a:ext cx="2839" cy="507283"/>
          </a:xfrm>
          <a:prstGeom prst="line">
            <a:avLst/>
          </a:prstGeom>
          <a:ln>
            <a:solidFill>
              <a:srgbClr val="00ABA0"/>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889480" y="1261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939316" y="1261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2291862" y="529178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5341694" y="529178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8434234" y="529178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grpSp>
        <p:nvGrpSpPr>
          <p:cNvPr id="2" name="Groupe 1"/>
          <p:cNvGrpSpPr/>
          <p:nvPr userDrawn="1"/>
        </p:nvGrpSpPr>
        <p:grpSpPr>
          <a:xfrm>
            <a:off x="922704" y="2960117"/>
            <a:ext cx="10440000" cy="1548000"/>
            <a:chOff x="551416" y="2960114"/>
            <a:chExt cx="8138228" cy="1271149"/>
          </a:xfrm>
        </p:grpSpPr>
        <p:sp>
          <p:nvSpPr>
            <p:cNvPr id="53" name="Shape 738"/>
            <p:cNvSpPr/>
            <p:nvPr userDrawn="1"/>
          </p:nvSpPr>
          <p:spPr>
            <a:xfrm rot="10800000" flipH="1">
              <a:off x="6278855"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grpSp>
          <p:nvGrpSpPr>
            <p:cNvPr id="6" name="Grouper 5"/>
            <p:cNvGrpSpPr/>
            <p:nvPr userDrawn="1"/>
          </p:nvGrpSpPr>
          <p:grpSpPr>
            <a:xfrm>
              <a:off x="551416" y="2960114"/>
              <a:ext cx="5829718" cy="1271146"/>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3"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noFill/>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grpSp>
        <p:sp>
          <p:nvSpPr>
            <p:cNvPr id="54" name="Shape 739"/>
            <p:cNvSpPr/>
            <p:nvPr userDrawn="1"/>
          </p:nvSpPr>
          <p:spPr>
            <a:xfrm>
              <a:off x="7418502"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60" name="Shape 743"/>
            <p:cNvSpPr/>
            <p:nvPr userDrawn="1"/>
          </p:nvSpPr>
          <p:spPr>
            <a:xfrm>
              <a:off x="6278855"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sp>
          <p:nvSpPr>
            <p:cNvPr id="61" name="Shape 744"/>
            <p:cNvSpPr/>
            <p:nvPr userDrawn="1"/>
          </p:nvSpPr>
          <p:spPr>
            <a:xfrm rot="10800000" flipH="1">
              <a:off x="7418502"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grpSp>
      <p:sp>
        <p:nvSpPr>
          <p:cNvPr id="62" name="Espace réservé du texte 25"/>
          <p:cNvSpPr>
            <a:spLocks noGrp="1"/>
          </p:cNvSpPr>
          <p:nvPr>
            <p:ph type="body" sz="quarter" idx="52" hasCustomPrompt="1"/>
          </p:nvPr>
        </p:nvSpPr>
        <p:spPr>
          <a:xfrm>
            <a:off x="10038124" y="3288685"/>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3" name="Espace réservé du texte 42"/>
          <p:cNvSpPr>
            <a:spLocks noGrp="1"/>
          </p:cNvSpPr>
          <p:nvPr>
            <p:ph type="body" sz="quarter" idx="53" hasCustomPrompt="1"/>
          </p:nvPr>
        </p:nvSpPr>
        <p:spPr>
          <a:xfrm>
            <a:off x="9928936" y="3692837"/>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64" name="Espace réservé du texte 25"/>
          <p:cNvSpPr>
            <a:spLocks noGrp="1"/>
          </p:cNvSpPr>
          <p:nvPr>
            <p:ph type="body" sz="quarter" idx="54" hasCustomPrompt="1"/>
          </p:nvPr>
        </p:nvSpPr>
        <p:spPr>
          <a:xfrm>
            <a:off x="1116726" y="3281709"/>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5" name="Espace réservé du texte 42"/>
          <p:cNvSpPr>
            <a:spLocks noGrp="1"/>
          </p:cNvSpPr>
          <p:nvPr>
            <p:ph type="body" sz="quarter" idx="55" hasCustomPrompt="1"/>
          </p:nvPr>
        </p:nvSpPr>
        <p:spPr>
          <a:xfrm>
            <a:off x="1007534" y="3685865"/>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cxnSp>
        <p:nvCxnSpPr>
          <p:cNvPr id="66" name="Connecteur droit 65"/>
          <p:cNvCxnSpPr/>
          <p:nvPr userDrawn="1"/>
        </p:nvCxnSpPr>
        <p:spPr>
          <a:xfrm>
            <a:off x="1572375" y="2379067"/>
            <a:ext cx="2839" cy="507283"/>
          </a:xfrm>
          <a:prstGeom prst="line">
            <a:avLst/>
          </a:prstGeom>
          <a:ln>
            <a:solidFill>
              <a:srgbClr val="00ABA0"/>
            </a:solidFill>
          </a:ln>
        </p:spPr>
        <p:style>
          <a:lnRef idx="1">
            <a:schemeClr val="accent1"/>
          </a:lnRef>
          <a:fillRef idx="0">
            <a:schemeClr val="accent1"/>
          </a:fillRef>
          <a:effectRef idx="0">
            <a:schemeClr val="accent1"/>
          </a:effectRef>
          <a:fontRef idx="minor">
            <a:schemeClr val="tx1"/>
          </a:fontRef>
        </p:style>
      </p:cxnSp>
      <p:sp>
        <p:nvSpPr>
          <p:cNvPr id="67" name="Espace réservé du texte 53"/>
          <p:cNvSpPr>
            <a:spLocks noGrp="1"/>
          </p:cNvSpPr>
          <p:nvPr>
            <p:ph type="body" sz="quarter" idx="56"/>
          </p:nvPr>
        </p:nvSpPr>
        <p:spPr>
          <a:xfrm>
            <a:off x="872312" y="1261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cxnSp>
        <p:nvCxnSpPr>
          <p:cNvPr id="68" name="Connecteur droit 67"/>
          <p:cNvCxnSpPr/>
          <p:nvPr userDrawn="1"/>
        </p:nvCxnSpPr>
        <p:spPr>
          <a:xfrm>
            <a:off x="10744995" y="2379067"/>
            <a:ext cx="2839" cy="507283"/>
          </a:xfrm>
          <a:prstGeom prst="line">
            <a:avLst/>
          </a:prstGeom>
          <a:ln>
            <a:solidFill>
              <a:srgbClr val="00ABA0"/>
            </a:solidFill>
          </a:ln>
        </p:spPr>
        <p:style>
          <a:lnRef idx="1">
            <a:schemeClr val="accent1"/>
          </a:lnRef>
          <a:fillRef idx="0">
            <a:schemeClr val="accent1"/>
          </a:fillRef>
          <a:effectRef idx="0">
            <a:schemeClr val="accent1"/>
          </a:effectRef>
          <a:fontRef idx="minor">
            <a:schemeClr val="tx1"/>
          </a:fontRef>
        </p:style>
      </p:cxnSp>
      <p:sp>
        <p:nvSpPr>
          <p:cNvPr id="69" name="Espace réservé du texte 53"/>
          <p:cNvSpPr>
            <a:spLocks noGrp="1"/>
          </p:cNvSpPr>
          <p:nvPr>
            <p:ph type="body" sz="quarter" idx="57"/>
          </p:nvPr>
        </p:nvSpPr>
        <p:spPr>
          <a:xfrm>
            <a:off x="10044932" y="126155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70" name="Image 69">
            <a:extLst>
              <a:ext uri="{FF2B5EF4-FFF2-40B4-BE49-F238E27FC236}">
                <a16:creationId xmlns:a16="http://schemas.microsoft.com/office/drawing/2014/main" id="{B4742B46-3954-47E5-BFEF-AD0B71316F7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1500898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Part 3 6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5" name="Ellipse 64">
            <a:extLst>
              <a:ext uri="{FF2B5EF4-FFF2-40B4-BE49-F238E27FC236}">
                <a16:creationId xmlns:a16="http://schemas.microsoft.com/office/drawing/2014/main" id="{10266BC9-3CD7-46A1-99EB-4CF33B5575ED}"/>
              </a:ext>
            </a:extLst>
          </p:cNvPr>
          <p:cNvSpPr/>
          <p:nvPr userDrawn="1"/>
        </p:nvSpPr>
        <p:spPr>
          <a:xfrm>
            <a:off x="10353829" y="-120916"/>
            <a:ext cx="896400" cy="894814"/>
          </a:xfrm>
          <a:prstGeom prst="ellipse">
            <a:avLst/>
          </a:prstGeom>
          <a:gradFill>
            <a:gsLst>
              <a:gs pos="0">
                <a:srgbClr val="A0D4D1"/>
              </a:gs>
              <a:gs pos="100000">
                <a:srgbClr val="00ABA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6" name="Ellipse 65">
            <a:extLst>
              <a:ext uri="{FF2B5EF4-FFF2-40B4-BE49-F238E27FC236}">
                <a16:creationId xmlns:a16="http://schemas.microsoft.com/office/drawing/2014/main" id="{49BF0AB7-1E64-4BB7-9305-7724E3713055}"/>
              </a:ext>
            </a:extLst>
          </p:cNvPr>
          <p:cNvSpPr/>
          <p:nvPr userDrawn="1"/>
        </p:nvSpPr>
        <p:spPr>
          <a:xfrm>
            <a:off x="11052121" y="263047"/>
            <a:ext cx="439200" cy="439448"/>
          </a:xfrm>
          <a:prstGeom prst="ellipse">
            <a:avLst/>
          </a:prstGeom>
          <a:solidFill>
            <a:srgbClr val="A0D4D1">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03</a:t>
            </a:r>
          </a:p>
        </p:txBody>
      </p:sp>
      <p:sp>
        <p:nvSpPr>
          <p:cNvPr id="25" name="Espace réservé du texte 25"/>
          <p:cNvSpPr>
            <a:spLocks noGrp="1"/>
          </p:cNvSpPr>
          <p:nvPr>
            <p:ph type="body" sz="quarter" idx="16" hasCustomPrompt="1"/>
          </p:nvPr>
        </p:nvSpPr>
        <p:spPr>
          <a:xfrm>
            <a:off x="11060837" y="326491"/>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cxnSp>
        <p:nvCxnSpPr>
          <p:cNvPr id="26" name="Connecteur droit 25"/>
          <p:cNvCxnSpPr/>
          <p:nvPr userDrawn="1"/>
        </p:nvCxnSpPr>
        <p:spPr>
          <a:xfrm>
            <a:off x="3714700" y="2156425"/>
            <a:ext cx="2839" cy="507283"/>
          </a:xfrm>
          <a:prstGeom prst="line">
            <a:avLst/>
          </a:prstGeom>
          <a:ln>
            <a:solidFill>
              <a:srgbClr val="00ABA0"/>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6632391" y="2156425"/>
            <a:ext cx="2839" cy="507283"/>
          </a:xfrm>
          <a:prstGeom prst="line">
            <a:avLst/>
          </a:prstGeom>
          <a:ln>
            <a:solidFill>
              <a:srgbClr val="00ABA0"/>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2234155" y="4547838"/>
            <a:ext cx="2839" cy="507283"/>
          </a:xfrm>
          <a:prstGeom prst="line">
            <a:avLst/>
          </a:prstGeom>
          <a:ln>
            <a:solidFill>
              <a:srgbClr val="00ABA0"/>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5193933" y="4573297"/>
            <a:ext cx="2839" cy="507283"/>
          </a:xfrm>
          <a:prstGeom prst="line">
            <a:avLst/>
          </a:prstGeom>
          <a:ln>
            <a:solidFill>
              <a:srgbClr val="00ABA0"/>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8235826" y="4527579"/>
            <a:ext cx="2839" cy="507283"/>
          </a:xfrm>
          <a:prstGeom prst="line">
            <a:avLst/>
          </a:prstGeom>
          <a:ln>
            <a:solidFill>
              <a:srgbClr val="00ABA0"/>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1657504" y="320058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1548316" y="360473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3014635"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2905443"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4537003"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4427811"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6033391"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5924199"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7573215"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7464023"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014635" y="1038915"/>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5922052" y="1038915"/>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1640683" y="516551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4690515" y="516551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7525485" y="5200849"/>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grpSp>
        <p:nvGrpSpPr>
          <p:cNvPr id="2" name="Groupe 1"/>
          <p:cNvGrpSpPr/>
          <p:nvPr userDrawn="1"/>
        </p:nvGrpSpPr>
        <p:grpSpPr>
          <a:xfrm>
            <a:off x="1440301" y="2813590"/>
            <a:ext cx="9000000" cy="1548000"/>
            <a:chOff x="1691056" y="2960114"/>
            <a:chExt cx="6998588" cy="1271149"/>
          </a:xfrm>
        </p:grpSpPr>
        <p:sp>
          <p:nvSpPr>
            <p:cNvPr id="53" name="Shape 738"/>
            <p:cNvSpPr/>
            <p:nvPr userDrawn="1"/>
          </p:nvSpPr>
          <p:spPr>
            <a:xfrm rot="10800000" flipH="1">
              <a:off x="6278855"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grpSp>
          <p:nvGrpSpPr>
            <p:cNvPr id="6" name="Grouper 5"/>
            <p:cNvGrpSpPr/>
            <p:nvPr userDrawn="1"/>
          </p:nvGrpSpPr>
          <p:grpSpPr>
            <a:xfrm>
              <a:off x="1691056" y="2960114"/>
              <a:ext cx="4690077" cy="1271146"/>
              <a:chOff x="3525039" y="2117921"/>
              <a:chExt cx="6794505" cy="1841508"/>
            </a:xfrm>
          </p:grpSpPr>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3"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grpSp>
        <p:sp>
          <p:nvSpPr>
            <p:cNvPr id="54" name="Shape 739"/>
            <p:cNvSpPr/>
            <p:nvPr userDrawn="1"/>
          </p:nvSpPr>
          <p:spPr>
            <a:xfrm>
              <a:off x="7418502"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60" name="Shape 743"/>
            <p:cNvSpPr/>
            <p:nvPr userDrawn="1"/>
          </p:nvSpPr>
          <p:spPr>
            <a:xfrm>
              <a:off x="6278855"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sp>
          <p:nvSpPr>
            <p:cNvPr id="61" name="Shape 744"/>
            <p:cNvSpPr/>
            <p:nvPr userDrawn="1"/>
          </p:nvSpPr>
          <p:spPr>
            <a:xfrm rot="10800000" flipH="1">
              <a:off x="7418502"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grpSp>
      <p:sp>
        <p:nvSpPr>
          <p:cNvPr id="62" name="Espace réservé du texte 25"/>
          <p:cNvSpPr>
            <a:spLocks noGrp="1"/>
          </p:cNvSpPr>
          <p:nvPr>
            <p:ph type="body" sz="quarter" idx="52" hasCustomPrompt="1"/>
          </p:nvPr>
        </p:nvSpPr>
        <p:spPr>
          <a:xfrm>
            <a:off x="9094062" y="3227828"/>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3" name="Espace réservé du texte 42"/>
          <p:cNvSpPr>
            <a:spLocks noGrp="1"/>
          </p:cNvSpPr>
          <p:nvPr>
            <p:ph type="body" sz="quarter" idx="53" hasCustomPrompt="1"/>
          </p:nvPr>
        </p:nvSpPr>
        <p:spPr>
          <a:xfrm>
            <a:off x="8984874" y="3631980"/>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cxnSp>
        <p:nvCxnSpPr>
          <p:cNvPr id="68" name="Connecteur droit 67"/>
          <p:cNvCxnSpPr/>
          <p:nvPr userDrawn="1"/>
        </p:nvCxnSpPr>
        <p:spPr>
          <a:xfrm>
            <a:off x="9604770" y="2156425"/>
            <a:ext cx="2839" cy="507283"/>
          </a:xfrm>
          <a:prstGeom prst="line">
            <a:avLst/>
          </a:prstGeom>
          <a:ln>
            <a:solidFill>
              <a:srgbClr val="00ABA0"/>
            </a:solidFill>
          </a:ln>
        </p:spPr>
        <p:style>
          <a:lnRef idx="1">
            <a:schemeClr val="accent1"/>
          </a:lnRef>
          <a:fillRef idx="0">
            <a:schemeClr val="accent1"/>
          </a:fillRef>
          <a:effectRef idx="0">
            <a:schemeClr val="accent1"/>
          </a:effectRef>
          <a:fontRef idx="minor">
            <a:schemeClr val="tx1"/>
          </a:fontRef>
        </p:style>
      </p:cxnSp>
      <p:sp>
        <p:nvSpPr>
          <p:cNvPr id="69" name="Espace réservé du texte 53"/>
          <p:cNvSpPr>
            <a:spLocks noGrp="1"/>
          </p:cNvSpPr>
          <p:nvPr>
            <p:ph type="body" sz="quarter" idx="57"/>
          </p:nvPr>
        </p:nvSpPr>
        <p:spPr>
          <a:xfrm>
            <a:off x="8904707" y="1038915"/>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64" name="Image 63">
            <a:extLst>
              <a:ext uri="{FF2B5EF4-FFF2-40B4-BE49-F238E27FC236}">
                <a16:creationId xmlns:a16="http://schemas.microsoft.com/office/drawing/2014/main" id="{4453D186-2260-4C8A-9C60-7AE285FF0C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66689306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Part 3 5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54" name="Ellipse 53">
            <a:extLst>
              <a:ext uri="{FF2B5EF4-FFF2-40B4-BE49-F238E27FC236}">
                <a16:creationId xmlns:a16="http://schemas.microsoft.com/office/drawing/2014/main" id="{34D153FF-9770-4C22-8697-05471F567E7D}"/>
              </a:ext>
            </a:extLst>
          </p:cNvPr>
          <p:cNvSpPr/>
          <p:nvPr userDrawn="1"/>
        </p:nvSpPr>
        <p:spPr>
          <a:xfrm>
            <a:off x="10353829" y="-120916"/>
            <a:ext cx="896400" cy="894814"/>
          </a:xfrm>
          <a:prstGeom prst="ellipse">
            <a:avLst/>
          </a:prstGeom>
          <a:gradFill>
            <a:gsLst>
              <a:gs pos="0">
                <a:srgbClr val="A0D4D1"/>
              </a:gs>
              <a:gs pos="100000">
                <a:srgbClr val="00ABA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0" name="Ellipse 59">
            <a:extLst>
              <a:ext uri="{FF2B5EF4-FFF2-40B4-BE49-F238E27FC236}">
                <a16:creationId xmlns:a16="http://schemas.microsoft.com/office/drawing/2014/main" id="{B38B61E8-06B6-4DCE-884A-A2DD89D83A1D}"/>
              </a:ext>
            </a:extLst>
          </p:cNvPr>
          <p:cNvSpPr/>
          <p:nvPr userDrawn="1"/>
        </p:nvSpPr>
        <p:spPr>
          <a:xfrm>
            <a:off x="11052121" y="263047"/>
            <a:ext cx="439200" cy="439448"/>
          </a:xfrm>
          <a:prstGeom prst="ellipse">
            <a:avLst/>
          </a:prstGeom>
          <a:solidFill>
            <a:srgbClr val="A0D4D1">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nvGrpSpPr>
          <p:cNvPr id="6" name="Grouper 5"/>
          <p:cNvGrpSpPr/>
          <p:nvPr userDrawn="1"/>
        </p:nvGrpSpPr>
        <p:grpSpPr>
          <a:xfrm>
            <a:off x="2399426" y="2926245"/>
            <a:ext cx="7560000" cy="1548000"/>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noFill/>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gr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03</a:t>
            </a:r>
          </a:p>
        </p:txBody>
      </p:sp>
      <p:sp>
        <p:nvSpPr>
          <p:cNvPr id="25"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cxnSp>
        <p:nvCxnSpPr>
          <p:cNvPr id="26" name="Connecteur droit 25"/>
          <p:cNvCxnSpPr/>
          <p:nvPr userDrawn="1"/>
        </p:nvCxnSpPr>
        <p:spPr>
          <a:xfrm>
            <a:off x="4614608" y="2247527"/>
            <a:ext cx="2839" cy="507283"/>
          </a:xfrm>
          <a:prstGeom prst="line">
            <a:avLst/>
          </a:prstGeom>
          <a:ln>
            <a:solidFill>
              <a:srgbClr val="00ABA0"/>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7674718" y="2247527"/>
            <a:ext cx="2839" cy="507283"/>
          </a:xfrm>
          <a:prstGeom prst="line">
            <a:avLst/>
          </a:prstGeom>
          <a:ln>
            <a:solidFill>
              <a:srgbClr val="00ABA0"/>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3088392" y="4574973"/>
            <a:ext cx="2839" cy="507283"/>
          </a:xfrm>
          <a:prstGeom prst="line">
            <a:avLst/>
          </a:prstGeom>
          <a:ln>
            <a:solidFill>
              <a:srgbClr val="00ABA0"/>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6130283" y="4574973"/>
            <a:ext cx="2839" cy="507283"/>
          </a:xfrm>
          <a:prstGeom prst="line">
            <a:avLst/>
          </a:prstGeom>
          <a:ln>
            <a:solidFill>
              <a:srgbClr val="00ABA0"/>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9230766" y="4574973"/>
            <a:ext cx="2839" cy="507283"/>
          </a:xfrm>
          <a:prstGeom prst="line">
            <a:avLst/>
          </a:prstGeom>
          <a:ln>
            <a:solidFill>
              <a:srgbClr val="00ABA0"/>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914543" y="113001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964379" y="113001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2378053" y="524824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5427885" y="524824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8520425" y="524824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53" name="Image 52">
            <a:extLst>
              <a:ext uri="{FF2B5EF4-FFF2-40B4-BE49-F238E27FC236}">
                <a16:creationId xmlns:a16="http://schemas.microsoft.com/office/drawing/2014/main" id="{321A931D-A6BD-40B7-AE82-C0AB719C736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9603370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Part 3 5 dates couleur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49" name="Ellipse 48">
            <a:extLst>
              <a:ext uri="{FF2B5EF4-FFF2-40B4-BE49-F238E27FC236}">
                <a16:creationId xmlns:a16="http://schemas.microsoft.com/office/drawing/2014/main" id="{9BE21997-D7B5-4D4E-90D9-F533B26C2A76}"/>
              </a:ext>
            </a:extLst>
          </p:cNvPr>
          <p:cNvSpPr/>
          <p:nvPr userDrawn="1"/>
        </p:nvSpPr>
        <p:spPr>
          <a:xfrm>
            <a:off x="10353829" y="-120916"/>
            <a:ext cx="896400" cy="894814"/>
          </a:xfrm>
          <a:prstGeom prst="ellipse">
            <a:avLst/>
          </a:prstGeom>
          <a:gradFill>
            <a:gsLst>
              <a:gs pos="0">
                <a:srgbClr val="A0D4D1"/>
              </a:gs>
              <a:gs pos="100000">
                <a:srgbClr val="00ABA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50" name="Ellipse 49">
            <a:extLst>
              <a:ext uri="{FF2B5EF4-FFF2-40B4-BE49-F238E27FC236}">
                <a16:creationId xmlns:a16="http://schemas.microsoft.com/office/drawing/2014/main" id="{FCF0F4D4-20CF-48F3-89CB-7BEC96E4A669}"/>
              </a:ext>
            </a:extLst>
          </p:cNvPr>
          <p:cNvSpPr/>
          <p:nvPr userDrawn="1"/>
        </p:nvSpPr>
        <p:spPr>
          <a:xfrm>
            <a:off x="11052121" y="263047"/>
            <a:ext cx="439200" cy="439448"/>
          </a:xfrm>
          <a:prstGeom prst="ellipse">
            <a:avLst/>
          </a:prstGeom>
          <a:solidFill>
            <a:srgbClr val="A0D4D1">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nvGrpSpPr>
          <p:cNvPr id="6" name="Grouper 5"/>
          <p:cNvGrpSpPr/>
          <p:nvPr userDrawn="1"/>
        </p:nvGrpSpPr>
        <p:grpSpPr>
          <a:xfrm>
            <a:off x="2367781" y="2904387"/>
            <a:ext cx="7560000" cy="1548000"/>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F85B4"/>
                </a:gs>
                <a:gs pos="100000">
                  <a:srgbClr val="E50071"/>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gr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22" name="Connecteur droit 21"/>
          <p:cNvCxnSpPr/>
          <p:nvPr userDrawn="1"/>
        </p:nvCxnSpPr>
        <p:spPr>
          <a:xfrm>
            <a:off x="4622220" y="2233547"/>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a:off x="7682330" y="2233547"/>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a:off x="3117965" y="4563598"/>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userDrawn="1"/>
        </p:nvCxnSpPr>
        <p:spPr>
          <a:xfrm>
            <a:off x="6159856" y="4563598"/>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userDrawn="1"/>
        </p:nvCxnSpPr>
        <p:spPr>
          <a:xfrm>
            <a:off x="9220286" y="4563598"/>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Espace réservé du texte 53"/>
          <p:cNvSpPr>
            <a:spLocks noGrp="1"/>
          </p:cNvSpPr>
          <p:nvPr>
            <p:ph type="body" sz="quarter" idx="47"/>
          </p:nvPr>
        </p:nvSpPr>
        <p:spPr>
          <a:xfrm>
            <a:off x="3922155" y="111603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53"/>
          <p:cNvSpPr>
            <a:spLocks noGrp="1"/>
          </p:cNvSpPr>
          <p:nvPr>
            <p:ph type="body" sz="quarter" idx="48"/>
          </p:nvPr>
        </p:nvSpPr>
        <p:spPr>
          <a:xfrm>
            <a:off x="6971991" y="1116037"/>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9" name="Espace réservé du texte 53"/>
          <p:cNvSpPr>
            <a:spLocks noGrp="1"/>
          </p:cNvSpPr>
          <p:nvPr>
            <p:ph type="body" sz="quarter" idx="49"/>
          </p:nvPr>
        </p:nvSpPr>
        <p:spPr>
          <a:xfrm>
            <a:off x="2407626" y="523686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0" name="Espace réservé du texte 53"/>
          <p:cNvSpPr>
            <a:spLocks noGrp="1"/>
          </p:cNvSpPr>
          <p:nvPr>
            <p:ph type="body" sz="quarter" idx="50"/>
          </p:nvPr>
        </p:nvSpPr>
        <p:spPr>
          <a:xfrm>
            <a:off x="5417405" y="523686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1" name="Espace réservé du texte 53"/>
          <p:cNvSpPr>
            <a:spLocks noGrp="1"/>
          </p:cNvSpPr>
          <p:nvPr>
            <p:ph type="body" sz="quarter" idx="51"/>
          </p:nvPr>
        </p:nvSpPr>
        <p:spPr>
          <a:xfrm>
            <a:off x="8509945" y="523686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09</a:t>
            </a:r>
          </a:p>
        </p:txBody>
      </p:sp>
      <p:sp>
        <p:nvSpPr>
          <p:cNvPr id="45"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46"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4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48" name="Image 47">
            <a:extLst>
              <a:ext uri="{FF2B5EF4-FFF2-40B4-BE49-F238E27FC236}">
                <a16:creationId xmlns:a16="http://schemas.microsoft.com/office/drawing/2014/main" id="{075FA6A0-FDB6-4D84-8990-11CB78BF43B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1605524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Partie 4 couleurs urbanisation">
    <p:bg>
      <p:bgPr>
        <a:gradFill>
          <a:gsLst>
            <a:gs pos="0">
              <a:srgbClr val="BDBE98"/>
            </a:gs>
            <a:gs pos="59000">
              <a:srgbClr val="7D8273"/>
            </a:gs>
          </a:gsLst>
          <a:lin ang="8100000" scaled="1"/>
        </a:gradFill>
        <a:effectLst/>
      </p:bgPr>
    </p:bg>
    <p:spTree>
      <p:nvGrpSpPr>
        <p:cNvPr id="1" name=""/>
        <p:cNvGrpSpPr/>
        <p:nvPr/>
      </p:nvGrpSpPr>
      <p:grpSpPr>
        <a:xfrm>
          <a:off x="0" y="0"/>
          <a:ext cx="0" cy="0"/>
          <a:chOff x="0" y="0"/>
          <a:chExt cx="0" cy="0"/>
        </a:xfrm>
      </p:grpSpPr>
      <p:sp>
        <p:nvSpPr>
          <p:cNvPr id="7" name="Ellipse 6"/>
          <p:cNvSpPr/>
          <p:nvPr userDrawn="1"/>
        </p:nvSpPr>
        <p:spPr>
          <a:xfrm>
            <a:off x="1918321" y="1190171"/>
            <a:ext cx="1216800" cy="1215750"/>
          </a:xfrm>
          <a:prstGeom prst="ellipse">
            <a:avLst/>
          </a:prstGeom>
          <a:solidFill>
            <a:schemeClr val="bg1">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8" name="Connecteur droit 7"/>
          <p:cNvCxnSpPr/>
          <p:nvPr userDrawn="1"/>
        </p:nvCxnSpPr>
        <p:spPr>
          <a:xfrm>
            <a:off x="3640754" y="1812701"/>
            <a:ext cx="270583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pic>
        <p:nvPicPr>
          <p:cNvPr id="12" name="Image 11">
            <a:extLst>
              <a:ext uri="{FF2B5EF4-FFF2-40B4-BE49-F238E27FC236}">
                <a16:creationId xmlns:a16="http://schemas.microsoft.com/office/drawing/2014/main" id="{35DEC1AC-91B5-4F8E-AFD8-89F1027FF50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32659" y="3245457"/>
            <a:ext cx="7168486" cy="5377624"/>
          </a:xfrm>
          <a:prstGeom prst="rect">
            <a:avLst/>
          </a:prstGeom>
        </p:spPr>
      </p:pic>
    </p:spTree>
    <p:extLst>
      <p:ext uri="{BB962C8B-B14F-4D97-AF65-F5344CB8AC3E}">
        <p14:creationId xmlns:p14="http://schemas.microsoft.com/office/powerpoint/2010/main" val="27344977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Partie 4 pour impression">
    <p:bg>
      <p:bgPr>
        <a:solidFill>
          <a:schemeClr val="bg1"/>
        </a:solidFill>
        <a:effectLst/>
      </p:bgPr>
    </p:bg>
    <p:spTree>
      <p:nvGrpSpPr>
        <p:cNvPr id="1" name=""/>
        <p:cNvGrpSpPr/>
        <p:nvPr/>
      </p:nvGrpSpPr>
      <p:grpSpPr>
        <a:xfrm>
          <a:off x="0" y="0"/>
          <a:ext cx="0" cy="0"/>
          <a:chOff x="0" y="0"/>
          <a:chExt cx="0" cy="0"/>
        </a:xfrm>
      </p:grpSpPr>
      <p:sp>
        <p:nvSpPr>
          <p:cNvPr id="7" name="Ellipse 6"/>
          <p:cNvSpPr/>
          <p:nvPr userDrawn="1"/>
        </p:nvSpPr>
        <p:spPr>
          <a:xfrm>
            <a:off x="1932204" y="1190171"/>
            <a:ext cx="1216800" cy="1215750"/>
          </a:xfrm>
          <a:prstGeom prst="ellipse">
            <a:avLst/>
          </a:prstGeom>
          <a:gradFill>
            <a:gsLst>
              <a:gs pos="0">
                <a:srgbClr val="BBBD97"/>
              </a:gs>
              <a:gs pos="59000">
                <a:srgbClr val="7C8173"/>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gradFill>
                <a:gsLst>
                  <a:gs pos="0">
                    <a:srgbClr val="A0D4D1"/>
                  </a:gs>
                  <a:gs pos="59000">
                    <a:srgbClr val="00ABA0"/>
                  </a:gs>
                </a:gsLst>
                <a:lin ang="8100000" scaled="1"/>
              </a:gradFill>
            </a:endParaRPr>
          </a:p>
        </p:txBody>
      </p:sp>
      <p:cxnSp>
        <p:nvCxnSpPr>
          <p:cNvPr id="8" name="Connecteur droit 7"/>
          <p:cNvCxnSpPr/>
          <p:nvPr userDrawn="1"/>
        </p:nvCxnSpPr>
        <p:spPr>
          <a:xfrm>
            <a:off x="3640754" y="1812701"/>
            <a:ext cx="2705831" cy="0"/>
          </a:xfrm>
          <a:prstGeom prst="line">
            <a:avLst/>
          </a:prstGeom>
          <a:ln>
            <a:solidFill>
              <a:srgbClr val="7C8173"/>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rgbClr val="7C817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rgbClr val="7C817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spTree>
    <p:extLst>
      <p:ext uri="{BB962C8B-B14F-4D97-AF65-F5344CB8AC3E}">
        <p14:creationId xmlns:p14="http://schemas.microsoft.com/office/powerpoint/2010/main" val="6593042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2089D5-194D-05EA-5EAA-A03C357F8F79}"/>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95DF0C42-002A-2893-3AFA-BF918BEBF0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D516D5D5-94FB-4BCE-96C7-0EBF2370A0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3D35031-B422-DACB-8920-4D3B917D2AAE}"/>
              </a:ext>
            </a:extLst>
          </p:cNvPr>
          <p:cNvSpPr>
            <a:spLocks noGrp="1"/>
          </p:cNvSpPr>
          <p:nvPr>
            <p:ph type="dt" sz="half" idx="10"/>
          </p:nvPr>
        </p:nvSpPr>
        <p:spPr/>
        <p:txBody>
          <a:bodyPr/>
          <a:lstStyle/>
          <a:p>
            <a:fld id="{F21FA750-E61F-4C4A-8E30-F85065A8D082}" type="datetimeFigureOut">
              <a:rPr lang="fr-FR" smtClean="0"/>
              <a:t>17/06/2022</a:t>
            </a:fld>
            <a:endParaRPr lang="fr-FR"/>
          </a:p>
        </p:txBody>
      </p:sp>
      <p:sp>
        <p:nvSpPr>
          <p:cNvPr id="6" name="Espace réservé du pied de page 5">
            <a:extLst>
              <a:ext uri="{FF2B5EF4-FFF2-40B4-BE49-F238E27FC236}">
                <a16:creationId xmlns:a16="http://schemas.microsoft.com/office/drawing/2014/main" id="{7B573ED6-341F-B692-4F36-F618067D146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76F553B-B203-51E8-D599-8D4D15DA8F61}"/>
              </a:ext>
            </a:extLst>
          </p:cNvPr>
          <p:cNvSpPr>
            <a:spLocks noGrp="1"/>
          </p:cNvSpPr>
          <p:nvPr>
            <p:ph type="sldNum" sz="quarter" idx="12"/>
          </p:nvPr>
        </p:nvSpPr>
        <p:spPr/>
        <p:txBody>
          <a:bodyPr/>
          <a:lstStyle/>
          <a:p>
            <a:fld id="{29BF990B-2C55-49AC-BEBA-DC3E956BB5FB}" type="slidenum">
              <a:rPr lang="fr-FR" smtClean="0"/>
              <a:t>‹N°›</a:t>
            </a:fld>
            <a:endParaRPr lang="fr-FR"/>
          </a:p>
        </p:txBody>
      </p:sp>
    </p:spTree>
    <p:extLst>
      <p:ext uri="{BB962C8B-B14F-4D97-AF65-F5344CB8AC3E}">
        <p14:creationId xmlns:p14="http://schemas.microsoft.com/office/powerpoint/2010/main" val="402314176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Partie 4 pour imp avec services urba.">
    <p:bg>
      <p:bgPr>
        <a:solidFill>
          <a:schemeClr val="bg1"/>
        </a:solidFill>
        <a:effectLst/>
      </p:bgPr>
    </p:bg>
    <p:spTree>
      <p:nvGrpSpPr>
        <p:cNvPr id="1" name=""/>
        <p:cNvGrpSpPr/>
        <p:nvPr/>
      </p:nvGrpSpPr>
      <p:grpSpPr>
        <a:xfrm>
          <a:off x="0" y="0"/>
          <a:ext cx="0" cy="0"/>
          <a:chOff x="0" y="0"/>
          <a:chExt cx="0" cy="0"/>
        </a:xfrm>
      </p:grpSpPr>
      <p:sp>
        <p:nvSpPr>
          <p:cNvPr id="7" name="Ellipse 6"/>
          <p:cNvSpPr/>
          <p:nvPr userDrawn="1"/>
        </p:nvSpPr>
        <p:spPr>
          <a:xfrm>
            <a:off x="1918321" y="1190171"/>
            <a:ext cx="1216800" cy="1215750"/>
          </a:xfrm>
          <a:prstGeom prst="ellipse">
            <a:avLst/>
          </a:prstGeom>
          <a:gradFill>
            <a:gsLst>
              <a:gs pos="0">
                <a:srgbClr val="BBBD97"/>
              </a:gs>
              <a:gs pos="59000">
                <a:srgbClr val="7C8173"/>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gradFill>
                <a:gsLst>
                  <a:gs pos="0">
                    <a:srgbClr val="A0D4D1"/>
                  </a:gs>
                  <a:gs pos="59000">
                    <a:srgbClr val="00ABA0"/>
                  </a:gs>
                </a:gsLst>
                <a:lin ang="8100000" scaled="1"/>
              </a:gradFill>
            </a:endParaRPr>
          </a:p>
        </p:txBody>
      </p:sp>
      <p:cxnSp>
        <p:nvCxnSpPr>
          <p:cNvPr id="8" name="Connecteur droit 7"/>
          <p:cNvCxnSpPr/>
          <p:nvPr userDrawn="1"/>
        </p:nvCxnSpPr>
        <p:spPr>
          <a:xfrm>
            <a:off x="3640754" y="1812701"/>
            <a:ext cx="2705831" cy="0"/>
          </a:xfrm>
          <a:prstGeom prst="line">
            <a:avLst/>
          </a:prstGeom>
          <a:ln>
            <a:solidFill>
              <a:srgbClr val="7C8173"/>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rgbClr val="7C817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rgbClr val="7C817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pic>
        <p:nvPicPr>
          <p:cNvPr id="12" name="Image 11">
            <a:extLst>
              <a:ext uri="{FF2B5EF4-FFF2-40B4-BE49-F238E27FC236}">
                <a16:creationId xmlns:a16="http://schemas.microsoft.com/office/drawing/2014/main" id="{D52C6E6C-669B-4B28-8D01-247F78360204}"/>
              </a:ext>
            </a:extLst>
          </p:cNvPr>
          <p:cNvPicPr>
            <a:picLocks noChangeAspect="1"/>
          </p:cNvPicPr>
          <p:nvPr userDrawn="1"/>
        </p:nvPicPr>
        <p:blipFill>
          <a:blip r:embed="rId2"/>
          <a:stretch>
            <a:fillRect/>
          </a:stretch>
        </p:blipFill>
        <p:spPr>
          <a:xfrm>
            <a:off x="7444972" y="5343078"/>
            <a:ext cx="4538481" cy="1313691"/>
          </a:xfrm>
          <a:prstGeom prst="rect">
            <a:avLst/>
          </a:prstGeom>
        </p:spPr>
      </p:pic>
    </p:spTree>
    <p:extLst>
      <p:ext uri="{BB962C8B-B14F-4D97-AF65-F5344CB8AC3E}">
        <p14:creationId xmlns:p14="http://schemas.microsoft.com/office/powerpoint/2010/main" val="15793380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Part 4 bullet point">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4" name="Ellipse 13"/>
          <p:cNvSpPr/>
          <p:nvPr userDrawn="1"/>
        </p:nvSpPr>
        <p:spPr>
          <a:xfrm>
            <a:off x="10343112" y="-126886"/>
            <a:ext cx="896400" cy="894814"/>
          </a:xfrm>
          <a:prstGeom prst="ellipse">
            <a:avLst/>
          </a:prstGeom>
          <a:gradFill>
            <a:gsLst>
              <a:gs pos="0">
                <a:srgbClr val="BBBD97"/>
              </a:gs>
              <a:gs pos="100000">
                <a:srgbClr val="7C81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p:cNvSpPr/>
          <p:nvPr userDrawn="1"/>
        </p:nvSpPr>
        <p:spPr>
          <a:xfrm>
            <a:off x="11052121" y="263047"/>
            <a:ext cx="439200" cy="439448"/>
          </a:xfrm>
          <a:prstGeom prst="ellipse">
            <a:avLst/>
          </a:prstGeom>
          <a:solidFill>
            <a:srgbClr val="BBBD97">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19" name="Espace réservé du texte 25"/>
          <p:cNvSpPr>
            <a:spLocks noGrp="1"/>
          </p:cNvSpPr>
          <p:nvPr>
            <p:ph type="body" sz="quarter" idx="16" hasCustomPrompt="1"/>
          </p:nvPr>
        </p:nvSpPr>
        <p:spPr>
          <a:xfrm>
            <a:off x="11060837" y="321714"/>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36" name="Espace réservé du texte 23"/>
          <p:cNvSpPr>
            <a:spLocks noGrp="1"/>
          </p:cNvSpPr>
          <p:nvPr>
            <p:ph type="body" sz="quarter" idx="52"/>
          </p:nvPr>
        </p:nvSpPr>
        <p:spPr>
          <a:xfrm>
            <a:off x="720799" y="1393172"/>
            <a:ext cx="10917255" cy="477250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3" name="Image 12">
            <a:extLst>
              <a:ext uri="{FF2B5EF4-FFF2-40B4-BE49-F238E27FC236}">
                <a16:creationId xmlns:a16="http://schemas.microsoft.com/office/drawing/2014/main" id="{233404F1-9FDE-4D26-8219-5F784D8C60C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0880531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Part 4 bullet point 2 espace horizontal">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5" name="Ellipse 24">
            <a:extLst>
              <a:ext uri="{FF2B5EF4-FFF2-40B4-BE49-F238E27FC236}">
                <a16:creationId xmlns:a16="http://schemas.microsoft.com/office/drawing/2014/main" id="{3F66F96C-6F5F-42A5-9E02-7045DC5F8412}"/>
              </a:ext>
            </a:extLst>
          </p:cNvPr>
          <p:cNvSpPr/>
          <p:nvPr userDrawn="1"/>
        </p:nvSpPr>
        <p:spPr>
          <a:xfrm>
            <a:off x="10343112" y="-126886"/>
            <a:ext cx="896400" cy="894814"/>
          </a:xfrm>
          <a:prstGeom prst="ellipse">
            <a:avLst/>
          </a:prstGeom>
          <a:gradFill>
            <a:gsLst>
              <a:gs pos="0">
                <a:srgbClr val="BBBD97"/>
              </a:gs>
              <a:gs pos="100000">
                <a:srgbClr val="7C81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6" name="Ellipse 25">
            <a:extLst>
              <a:ext uri="{FF2B5EF4-FFF2-40B4-BE49-F238E27FC236}">
                <a16:creationId xmlns:a16="http://schemas.microsoft.com/office/drawing/2014/main" id="{4FC58569-DEC6-4BE6-A899-0AFEFF173230}"/>
              </a:ext>
            </a:extLst>
          </p:cNvPr>
          <p:cNvSpPr/>
          <p:nvPr userDrawn="1"/>
        </p:nvSpPr>
        <p:spPr>
          <a:xfrm>
            <a:off x="11052121" y="263047"/>
            <a:ext cx="439200" cy="439448"/>
          </a:xfrm>
          <a:prstGeom prst="ellipse">
            <a:avLst/>
          </a:prstGeom>
          <a:solidFill>
            <a:srgbClr val="BBBD97">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19" name="Espace réservé du texte 25"/>
          <p:cNvSpPr>
            <a:spLocks noGrp="1"/>
          </p:cNvSpPr>
          <p:nvPr>
            <p:ph type="body" sz="quarter" idx="16" hasCustomPrompt="1"/>
          </p:nvPr>
        </p:nvSpPr>
        <p:spPr>
          <a:xfrm>
            <a:off x="11060837" y="322369"/>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20"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5" name="Espace réservé du texte 53"/>
          <p:cNvSpPr>
            <a:spLocks noGrp="1"/>
          </p:cNvSpPr>
          <p:nvPr>
            <p:ph type="body" sz="quarter" idx="51"/>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6" name="Espace réservé du texte 23"/>
          <p:cNvSpPr>
            <a:spLocks noGrp="1"/>
          </p:cNvSpPr>
          <p:nvPr>
            <p:ph type="body" sz="quarter" idx="52"/>
          </p:nvPr>
        </p:nvSpPr>
        <p:spPr>
          <a:xfrm>
            <a:off x="720799" y="2733536"/>
            <a:ext cx="10917255" cy="985710"/>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16" name="Espace réservé du texte 25">
            <a:extLst>
              <a:ext uri="{FF2B5EF4-FFF2-40B4-BE49-F238E27FC236}">
                <a16:creationId xmlns:a16="http://schemas.microsoft.com/office/drawing/2014/main" id="{3F8915B6-8F8C-4062-B851-80B658938E8D}"/>
              </a:ext>
            </a:extLst>
          </p:cNvPr>
          <p:cNvSpPr>
            <a:spLocks noGrp="1"/>
          </p:cNvSpPr>
          <p:nvPr>
            <p:ph type="body" sz="quarter" idx="53" hasCustomPrompt="1"/>
          </p:nvPr>
        </p:nvSpPr>
        <p:spPr>
          <a:xfrm>
            <a:off x="720799" y="4046505"/>
            <a:ext cx="3936831" cy="313234"/>
          </a:xfrm>
          <a:prstGeom prst="rect">
            <a:avLst/>
          </a:prstGeom>
        </p:spPr>
        <p:txBody>
          <a:bodyPr/>
          <a:lstStyle>
            <a:lvl1pPr marL="0" indent="0">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7" name="Espace réservé du texte 53">
            <a:extLst>
              <a:ext uri="{FF2B5EF4-FFF2-40B4-BE49-F238E27FC236}">
                <a16:creationId xmlns:a16="http://schemas.microsoft.com/office/drawing/2014/main" id="{288F8552-EBA2-4C89-AD8C-7503CDA6828E}"/>
              </a:ext>
            </a:extLst>
          </p:cNvPr>
          <p:cNvSpPr>
            <a:spLocks noGrp="1"/>
          </p:cNvSpPr>
          <p:nvPr>
            <p:ph type="body" sz="quarter" idx="54"/>
          </p:nvPr>
        </p:nvSpPr>
        <p:spPr>
          <a:xfrm>
            <a:off x="720799" y="450146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3" name="Espace réservé du texte 23">
            <a:extLst>
              <a:ext uri="{FF2B5EF4-FFF2-40B4-BE49-F238E27FC236}">
                <a16:creationId xmlns:a16="http://schemas.microsoft.com/office/drawing/2014/main" id="{FDCE1A65-1D9C-4B79-9D15-748BD6EBE18A}"/>
              </a:ext>
            </a:extLst>
          </p:cNvPr>
          <p:cNvSpPr>
            <a:spLocks noGrp="1"/>
          </p:cNvSpPr>
          <p:nvPr>
            <p:ph type="body" sz="quarter" idx="55"/>
          </p:nvPr>
        </p:nvSpPr>
        <p:spPr>
          <a:xfrm>
            <a:off x="720799" y="5081056"/>
            <a:ext cx="10917255" cy="985710"/>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24" name="Image 23">
            <a:extLst>
              <a:ext uri="{FF2B5EF4-FFF2-40B4-BE49-F238E27FC236}">
                <a16:creationId xmlns:a16="http://schemas.microsoft.com/office/drawing/2014/main" id="{4A3A2914-183E-4802-8801-D7CBF3B0BB4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41770844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art 4 bullet point 2 espaces vertical">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19" name="Ellipse 18">
            <a:extLst>
              <a:ext uri="{FF2B5EF4-FFF2-40B4-BE49-F238E27FC236}">
                <a16:creationId xmlns:a16="http://schemas.microsoft.com/office/drawing/2014/main" id="{D1B316D4-3C0B-4FEA-B9B3-26E699DA51E6}"/>
              </a:ext>
            </a:extLst>
          </p:cNvPr>
          <p:cNvSpPr/>
          <p:nvPr userDrawn="1"/>
        </p:nvSpPr>
        <p:spPr>
          <a:xfrm>
            <a:off x="10343112" y="-126886"/>
            <a:ext cx="896400" cy="894814"/>
          </a:xfrm>
          <a:prstGeom prst="ellipse">
            <a:avLst/>
          </a:prstGeom>
          <a:gradFill>
            <a:gsLst>
              <a:gs pos="0">
                <a:srgbClr val="BBBD97"/>
              </a:gs>
              <a:gs pos="100000">
                <a:srgbClr val="7C81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0" name="Ellipse 19">
            <a:extLst>
              <a:ext uri="{FF2B5EF4-FFF2-40B4-BE49-F238E27FC236}">
                <a16:creationId xmlns:a16="http://schemas.microsoft.com/office/drawing/2014/main" id="{73BF0610-777F-4B8F-BC93-9285E962021E}"/>
              </a:ext>
            </a:extLst>
          </p:cNvPr>
          <p:cNvSpPr/>
          <p:nvPr userDrawn="1"/>
        </p:nvSpPr>
        <p:spPr>
          <a:xfrm>
            <a:off x="11052121" y="263047"/>
            <a:ext cx="439200" cy="439448"/>
          </a:xfrm>
          <a:prstGeom prst="ellipse">
            <a:avLst/>
          </a:prstGeom>
          <a:solidFill>
            <a:srgbClr val="BBBD97">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12"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4"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1" name="Espace réservé du texte 53"/>
          <p:cNvSpPr>
            <a:spLocks noGrp="1"/>
          </p:cNvSpPr>
          <p:nvPr>
            <p:ph type="body" sz="quarter" idx="51"/>
          </p:nvPr>
        </p:nvSpPr>
        <p:spPr>
          <a:xfrm>
            <a:off x="720800" y="2149631"/>
            <a:ext cx="10672417" cy="514312"/>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2" name="Espace réservé du texte 53"/>
          <p:cNvSpPr>
            <a:spLocks noGrp="1"/>
          </p:cNvSpPr>
          <p:nvPr>
            <p:ph type="body" sz="quarter" idx="50"/>
          </p:nvPr>
        </p:nvSpPr>
        <p:spPr>
          <a:xfrm>
            <a:off x="720800" y="2663943"/>
            <a:ext cx="10672417"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23"/>
          <p:cNvSpPr>
            <a:spLocks noGrp="1"/>
          </p:cNvSpPr>
          <p:nvPr>
            <p:ph type="body" sz="quarter" idx="52"/>
          </p:nvPr>
        </p:nvSpPr>
        <p:spPr>
          <a:xfrm>
            <a:off x="698261" y="3387956"/>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5" name="Espace réservé du texte 23"/>
          <p:cNvSpPr>
            <a:spLocks noGrp="1"/>
          </p:cNvSpPr>
          <p:nvPr>
            <p:ph type="body" sz="quarter" idx="53"/>
          </p:nvPr>
        </p:nvSpPr>
        <p:spPr>
          <a:xfrm>
            <a:off x="6410402" y="3387956"/>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16"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8" name="Image 17">
            <a:extLst>
              <a:ext uri="{FF2B5EF4-FFF2-40B4-BE49-F238E27FC236}">
                <a16:creationId xmlns:a16="http://schemas.microsoft.com/office/drawing/2014/main" id="{F438CAD2-FE56-4848-9888-A68076DE236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2715680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Part  4 bullet point et imag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3" name="Ellipse 22">
            <a:extLst>
              <a:ext uri="{FF2B5EF4-FFF2-40B4-BE49-F238E27FC236}">
                <a16:creationId xmlns:a16="http://schemas.microsoft.com/office/drawing/2014/main" id="{5F6AAC58-A15A-4D37-A5E9-55B586361BBB}"/>
              </a:ext>
            </a:extLst>
          </p:cNvPr>
          <p:cNvSpPr/>
          <p:nvPr userDrawn="1"/>
        </p:nvSpPr>
        <p:spPr>
          <a:xfrm>
            <a:off x="10343112" y="-126886"/>
            <a:ext cx="896400" cy="894814"/>
          </a:xfrm>
          <a:prstGeom prst="ellipse">
            <a:avLst/>
          </a:prstGeom>
          <a:gradFill>
            <a:gsLst>
              <a:gs pos="0">
                <a:srgbClr val="BBBD97"/>
              </a:gs>
              <a:gs pos="100000">
                <a:srgbClr val="7C81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llipse 23">
            <a:extLst>
              <a:ext uri="{FF2B5EF4-FFF2-40B4-BE49-F238E27FC236}">
                <a16:creationId xmlns:a16="http://schemas.microsoft.com/office/drawing/2014/main" id="{6F27587A-73A9-44C9-A3C1-7B67AD037CB8}"/>
              </a:ext>
            </a:extLst>
          </p:cNvPr>
          <p:cNvSpPr/>
          <p:nvPr userDrawn="1"/>
        </p:nvSpPr>
        <p:spPr>
          <a:xfrm>
            <a:off x="11052121" y="263047"/>
            <a:ext cx="439200" cy="439448"/>
          </a:xfrm>
          <a:prstGeom prst="ellipse">
            <a:avLst/>
          </a:prstGeom>
          <a:solidFill>
            <a:srgbClr val="BBBD97">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10" name="Connecteur droit 9"/>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8"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19"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20" name="Espace réservé du texte 25"/>
          <p:cNvSpPr>
            <a:spLocks noGrp="1"/>
          </p:cNvSpPr>
          <p:nvPr>
            <p:ph type="body" sz="quarter" idx="13"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3" name="Espace réservé pour une image  24"/>
          <p:cNvSpPr>
            <a:spLocks noGrp="1"/>
          </p:cNvSpPr>
          <p:nvPr>
            <p:ph type="pic" sz="quarter" idx="26"/>
          </p:nvPr>
        </p:nvSpPr>
        <p:spPr>
          <a:xfrm>
            <a:off x="6821876" y="1698990"/>
            <a:ext cx="4815561" cy="4241587"/>
          </a:xfrm>
          <a:prstGeom prst="rect">
            <a:avLst/>
          </a:prstGeom>
        </p:spPr>
        <p:txBody>
          <a:bodyPr/>
          <a:lstStyle/>
          <a:p>
            <a:r>
              <a:rPr lang="fr-FR"/>
              <a:t>Cliquez sur l'icône pour ajouter une image</a:t>
            </a:r>
          </a:p>
        </p:txBody>
      </p:sp>
      <p:sp>
        <p:nvSpPr>
          <p:cNvPr id="35" name="Espace réservé du texte 53"/>
          <p:cNvSpPr>
            <a:spLocks noGrp="1"/>
          </p:cNvSpPr>
          <p:nvPr>
            <p:ph type="body" sz="quarter" idx="51"/>
          </p:nvPr>
        </p:nvSpPr>
        <p:spPr>
          <a:xfrm>
            <a:off x="720799" y="2153944"/>
            <a:ext cx="5464020" cy="437866"/>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6" name="Espace réservé du texte 23"/>
          <p:cNvSpPr>
            <a:spLocks noGrp="1"/>
          </p:cNvSpPr>
          <p:nvPr>
            <p:ph type="body" sz="quarter" idx="52"/>
          </p:nvPr>
        </p:nvSpPr>
        <p:spPr>
          <a:xfrm>
            <a:off x="720799" y="3624850"/>
            <a:ext cx="4982815" cy="720725"/>
          </a:xfrm>
          <a:prstGeom prst="rect">
            <a:avLst/>
          </a:prstGeom>
        </p:spPr>
        <p:txBody>
          <a:bodyPr/>
          <a:lstStyle>
            <a:lvl1pPr algn="l">
              <a:buClr>
                <a:srgbClr val="0EB7D5"/>
              </a:buClr>
              <a:buSzPct val="200000"/>
              <a:defRPr sz="1000" b="0" i="0">
                <a:solidFill>
                  <a:srgbClr val="52646D"/>
                </a:solidFill>
                <a:latin typeface="Open Sans" charset="0"/>
                <a:ea typeface="Open Sans" charset="0"/>
                <a:cs typeface="Open Sans" charset="0"/>
              </a:defRPr>
            </a:lvl1pPr>
            <a:lvl2pPr>
              <a:defRPr sz="1000" b="0" i="0">
                <a:solidFill>
                  <a:srgbClr val="52646D"/>
                </a:solidFill>
                <a:latin typeface="Open Sans" charset="0"/>
                <a:ea typeface="Open Sans" charset="0"/>
                <a:cs typeface="Open Sans" charset="0"/>
              </a:defRPr>
            </a:lvl2pPr>
            <a:lvl3pPr>
              <a:defRPr sz="1000" b="0" i="0">
                <a:solidFill>
                  <a:srgbClr val="52646D"/>
                </a:solidFill>
                <a:latin typeface="Open Sans" charset="0"/>
                <a:ea typeface="Open Sans" charset="0"/>
                <a:cs typeface="Open Sans" charset="0"/>
              </a:defRPr>
            </a:lvl3pPr>
            <a:lvl4pPr>
              <a:defRPr sz="1000" b="0" i="0">
                <a:solidFill>
                  <a:srgbClr val="52646D"/>
                </a:solidFill>
                <a:latin typeface="Open Sans" charset="0"/>
                <a:ea typeface="Open Sans" charset="0"/>
                <a:cs typeface="Open Sans" charset="0"/>
              </a:defRPr>
            </a:lvl4pPr>
            <a:lvl5pPr>
              <a:defRPr sz="10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8" name="Espace réservé du texte 53"/>
          <p:cNvSpPr>
            <a:spLocks noGrp="1"/>
          </p:cNvSpPr>
          <p:nvPr>
            <p:ph type="body" sz="quarter" idx="50"/>
          </p:nvPr>
        </p:nvSpPr>
        <p:spPr>
          <a:xfrm>
            <a:off x="720799" y="2812678"/>
            <a:ext cx="5464020" cy="569764"/>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1"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7" name="Image 16">
            <a:extLst>
              <a:ext uri="{FF2B5EF4-FFF2-40B4-BE49-F238E27FC236}">
                <a16:creationId xmlns:a16="http://schemas.microsoft.com/office/drawing/2014/main" id="{80C19172-1F91-479D-9527-CEA672E5C43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2389813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Part 4 ous partie texte et imag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0" name="Ellipse 19">
            <a:extLst>
              <a:ext uri="{FF2B5EF4-FFF2-40B4-BE49-F238E27FC236}">
                <a16:creationId xmlns:a16="http://schemas.microsoft.com/office/drawing/2014/main" id="{E01C6A4C-3B8A-48EA-AB21-E3F194C728B6}"/>
              </a:ext>
            </a:extLst>
          </p:cNvPr>
          <p:cNvSpPr/>
          <p:nvPr userDrawn="1"/>
        </p:nvSpPr>
        <p:spPr>
          <a:xfrm>
            <a:off x="10343112" y="-126886"/>
            <a:ext cx="896400" cy="894814"/>
          </a:xfrm>
          <a:prstGeom prst="ellipse">
            <a:avLst/>
          </a:prstGeom>
          <a:gradFill>
            <a:gsLst>
              <a:gs pos="0">
                <a:srgbClr val="BBBD97"/>
              </a:gs>
              <a:gs pos="100000">
                <a:srgbClr val="7C81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1" name="Ellipse 20">
            <a:extLst>
              <a:ext uri="{FF2B5EF4-FFF2-40B4-BE49-F238E27FC236}">
                <a16:creationId xmlns:a16="http://schemas.microsoft.com/office/drawing/2014/main" id="{540554C4-40E8-4616-814E-A218D161AE80}"/>
              </a:ext>
            </a:extLst>
          </p:cNvPr>
          <p:cNvSpPr/>
          <p:nvPr userDrawn="1"/>
        </p:nvSpPr>
        <p:spPr>
          <a:xfrm>
            <a:off x="11052121" y="263047"/>
            <a:ext cx="439200" cy="439448"/>
          </a:xfrm>
          <a:prstGeom prst="ellipse">
            <a:avLst/>
          </a:prstGeom>
          <a:solidFill>
            <a:srgbClr val="BBBD97">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15" name="Espace réservé du texte 25"/>
          <p:cNvSpPr>
            <a:spLocks noGrp="1"/>
          </p:cNvSpPr>
          <p:nvPr>
            <p:ph type="body" sz="quarter" idx="16" hasCustomPrompt="1"/>
          </p:nvPr>
        </p:nvSpPr>
        <p:spPr>
          <a:xfrm>
            <a:off x="11060837" y="337374"/>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25" name="Espace réservé pour une image  24"/>
          <p:cNvSpPr>
            <a:spLocks noGrp="1"/>
          </p:cNvSpPr>
          <p:nvPr>
            <p:ph type="pic" sz="quarter" idx="26"/>
          </p:nvPr>
        </p:nvSpPr>
        <p:spPr>
          <a:xfrm>
            <a:off x="6821876" y="1698990"/>
            <a:ext cx="4815561" cy="4241587"/>
          </a:xfrm>
          <a:prstGeom prst="rect">
            <a:avLst/>
          </a:prstGeom>
        </p:spPr>
        <p:txBody>
          <a:bodyPr/>
          <a:lstStyle/>
          <a:p>
            <a:r>
              <a:rPr lang="fr-FR"/>
              <a:t>Cliquez sur l'icône pour ajouter une image</a:t>
            </a:r>
          </a:p>
        </p:txBody>
      </p:sp>
      <p:sp>
        <p:nvSpPr>
          <p:cNvPr id="30" name="Espace réservé du texte 25"/>
          <p:cNvSpPr>
            <a:spLocks noGrp="1"/>
          </p:cNvSpPr>
          <p:nvPr>
            <p:ph type="body" sz="quarter" idx="27"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1" name="Espace réservé du texte 53"/>
          <p:cNvSpPr>
            <a:spLocks noGrp="1"/>
          </p:cNvSpPr>
          <p:nvPr>
            <p:ph type="body" sz="quarter" idx="50"/>
          </p:nvPr>
        </p:nvSpPr>
        <p:spPr>
          <a:xfrm>
            <a:off x="720799"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53"/>
          <p:cNvSpPr>
            <a:spLocks noGrp="1"/>
          </p:cNvSpPr>
          <p:nvPr>
            <p:ph type="body" sz="quarter" idx="51"/>
          </p:nvPr>
        </p:nvSpPr>
        <p:spPr>
          <a:xfrm>
            <a:off x="720799" y="2591614"/>
            <a:ext cx="5770839" cy="561811"/>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3" name="Espace réservé du texte 53"/>
          <p:cNvSpPr>
            <a:spLocks noGrp="1"/>
          </p:cNvSpPr>
          <p:nvPr>
            <p:ph type="body" sz="quarter" idx="52" hasCustomPrompt="1"/>
          </p:nvPr>
        </p:nvSpPr>
        <p:spPr>
          <a:xfrm>
            <a:off x="720799" y="2153945"/>
            <a:ext cx="5770839" cy="292530"/>
          </a:xfrm>
          <a:prstGeom prst="rect">
            <a:avLst/>
          </a:prstGeom>
        </p:spPr>
        <p:txBody>
          <a:bodyPr/>
          <a:lstStyle>
            <a:lvl1pPr marL="0" indent="0">
              <a:buNone/>
              <a:defRPr sz="1000" b="1" i="0">
                <a:solidFill>
                  <a:srgbClr val="7C8173"/>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7" name="Image 16">
            <a:extLst>
              <a:ext uri="{FF2B5EF4-FFF2-40B4-BE49-F238E27FC236}">
                <a16:creationId xmlns:a16="http://schemas.microsoft.com/office/drawing/2014/main" id="{240522B4-28CE-47F8-9FB2-010DB69910E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32086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Part 4 texte et graphiqu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0" name="Ellipse 19">
            <a:extLst>
              <a:ext uri="{FF2B5EF4-FFF2-40B4-BE49-F238E27FC236}">
                <a16:creationId xmlns:a16="http://schemas.microsoft.com/office/drawing/2014/main" id="{23B3573A-52F2-41D0-A8D4-57137A8478CC}"/>
              </a:ext>
            </a:extLst>
          </p:cNvPr>
          <p:cNvSpPr/>
          <p:nvPr userDrawn="1"/>
        </p:nvSpPr>
        <p:spPr>
          <a:xfrm>
            <a:off x="10343112" y="-126886"/>
            <a:ext cx="896400" cy="894814"/>
          </a:xfrm>
          <a:prstGeom prst="ellipse">
            <a:avLst/>
          </a:prstGeom>
          <a:gradFill>
            <a:gsLst>
              <a:gs pos="0">
                <a:srgbClr val="BBBD97"/>
              </a:gs>
              <a:gs pos="100000">
                <a:srgbClr val="7C81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1" name="Ellipse 20">
            <a:extLst>
              <a:ext uri="{FF2B5EF4-FFF2-40B4-BE49-F238E27FC236}">
                <a16:creationId xmlns:a16="http://schemas.microsoft.com/office/drawing/2014/main" id="{90BD8449-F520-4E48-8966-711EBFEED5C6}"/>
              </a:ext>
            </a:extLst>
          </p:cNvPr>
          <p:cNvSpPr/>
          <p:nvPr userDrawn="1"/>
        </p:nvSpPr>
        <p:spPr>
          <a:xfrm>
            <a:off x="11052121" y="263047"/>
            <a:ext cx="439200" cy="439448"/>
          </a:xfrm>
          <a:prstGeom prst="ellipse">
            <a:avLst/>
          </a:prstGeom>
          <a:solidFill>
            <a:srgbClr val="BBBD97">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15" name="Espace réservé du texte 25"/>
          <p:cNvSpPr>
            <a:spLocks noGrp="1"/>
          </p:cNvSpPr>
          <p:nvPr>
            <p:ph type="body" sz="quarter" idx="16" hasCustomPrompt="1"/>
          </p:nvPr>
        </p:nvSpPr>
        <p:spPr>
          <a:xfrm>
            <a:off x="11060837" y="337374"/>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30" name="Espace réservé du texte 25"/>
          <p:cNvSpPr>
            <a:spLocks noGrp="1"/>
          </p:cNvSpPr>
          <p:nvPr>
            <p:ph type="body" sz="quarter" idx="27" hasCustomPrompt="1"/>
          </p:nvPr>
        </p:nvSpPr>
        <p:spPr>
          <a:xfrm>
            <a:off x="720799"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1" name="Espace réservé du texte 53"/>
          <p:cNvSpPr>
            <a:spLocks noGrp="1"/>
          </p:cNvSpPr>
          <p:nvPr>
            <p:ph type="body" sz="quarter" idx="50"/>
          </p:nvPr>
        </p:nvSpPr>
        <p:spPr>
          <a:xfrm>
            <a:off x="720799"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53"/>
          <p:cNvSpPr>
            <a:spLocks noGrp="1"/>
          </p:cNvSpPr>
          <p:nvPr>
            <p:ph type="body" sz="quarter" idx="51"/>
          </p:nvPr>
        </p:nvSpPr>
        <p:spPr>
          <a:xfrm>
            <a:off x="720799" y="2591614"/>
            <a:ext cx="5770839" cy="561811"/>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3" name="Espace réservé du texte 53"/>
          <p:cNvSpPr>
            <a:spLocks noGrp="1"/>
          </p:cNvSpPr>
          <p:nvPr>
            <p:ph type="body" sz="quarter" idx="52" hasCustomPrompt="1"/>
          </p:nvPr>
        </p:nvSpPr>
        <p:spPr>
          <a:xfrm>
            <a:off x="720799" y="2153945"/>
            <a:ext cx="5770839" cy="292530"/>
          </a:xfrm>
          <a:prstGeom prst="rect">
            <a:avLst/>
          </a:prstGeom>
        </p:spPr>
        <p:txBody>
          <a:bodyPr/>
          <a:lstStyle>
            <a:lvl1pPr marL="0" indent="0">
              <a:buNone/>
              <a:defRPr sz="1000" b="1" i="0">
                <a:solidFill>
                  <a:srgbClr val="7C8173"/>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3" name="Espace réservé du graphique 2">
            <a:extLst>
              <a:ext uri="{FF2B5EF4-FFF2-40B4-BE49-F238E27FC236}">
                <a16:creationId xmlns:a16="http://schemas.microsoft.com/office/drawing/2014/main" id="{546A6FF0-1C5E-4BE7-BF60-AA558BC1BF7E}"/>
              </a:ext>
            </a:extLst>
          </p:cNvPr>
          <p:cNvSpPr>
            <a:spLocks noGrp="1"/>
          </p:cNvSpPr>
          <p:nvPr>
            <p:ph type="chart" sz="quarter" idx="53"/>
          </p:nvPr>
        </p:nvSpPr>
        <p:spPr>
          <a:xfrm>
            <a:off x="6866677" y="1722684"/>
            <a:ext cx="4823883" cy="4241800"/>
          </a:xfrm>
          <a:prstGeom prst="rect">
            <a:avLst/>
          </a:prstGeom>
        </p:spPr>
        <p:txBody>
          <a:bodyPr/>
          <a:lstStyle/>
          <a:p>
            <a:r>
              <a:rPr lang="fr-FR"/>
              <a:t>Cliquez sur l'icône pour ajouter un graphique</a:t>
            </a:r>
          </a:p>
        </p:txBody>
      </p:sp>
      <p:pic>
        <p:nvPicPr>
          <p:cNvPr id="17" name="Image 16">
            <a:extLst>
              <a:ext uri="{FF2B5EF4-FFF2-40B4-BE49-F238E27FC236}">
                <a16:creationId xmlns:a16="http://schemas.microsoft.com/office/drawing/2014/main" id="{0FD15FB0-A414-4760-94A0-C521C4A5A8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1531243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Part 4 chiffre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5" name="Ellipse 24">
            <a:extLst>
              <a:ext uri="{FF2B5EF4-FFF2-40B4-BE49-F238E27FC236}">
                <a16:creationId xmlns:a16="http://schemas.microsoft.com/office/drawing/2014/main" id="{802A97BF-F9BA-40CE-BA9D-84062B930541}"/>
              </a:ext>
            </a:extLst>
          </p:cNvPr>
          <p:cNvSpPr/>
          <p:nvPr userDrawn="1"/>
        </p:nvSpPr>
        <p:spPr>
          <a:xfrm>
            <a:off x="10343112" y="-126886"/>
            <a:ext cx="896400" cy="894814"/>
          </a:xfrm>
          <a:prstGeom prst="ellipse">
            <a:avLst/>
          </a:prstGeom>
          <a:gradFill>
            <a:gsLst>
              <a:gs pos="0">
                <a:srgbClr val="BBBD97"/>
              </a:gs>
              <a:gs pos="100000">
                <a:srgbClr val="7C81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Ellipse 26">
            <a:extLst>
              <a:ext uri="{FF2B5EF4-FFF2-40B4-BE49-F238E27FC236}">
                <a16:creationId xmlns:a16="http://schemas.microsoft.com/office/drawing/2014/main" id="{5C94032F-D75A-4D6D-9B87-350D742088D2}"/>
              </a:ext>
            </a:extLst>
          </p:cNvPr>
          <p:cNvSpPr/>
          <p:nvPr userDrawn="1"/>
        </p:nvSpPr>
        <p:spPr>
          <a:xfrm>
            <a:off x="11052121" y="263047"/>
            <a:ext cx="439200" cy="439448"/>
          </a:xfrm>
          <a:prstGeom prst="ellipse">
            <a:avLst/>
          </a:prstGeom>
          <a:solidFill>
            <a:srgbClr val="BBBD97">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14"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5" name="Ellipse 14"/>
          <p:cNvSpPr/>
          <p:nvPr userDrawn="1"/>
        </p:nvSpPr>
        <p:spPr>
          <a:xfrm>
            <a:off x="1471230" y="2153949"/>
            <a:ext cx="2728800" cy="2729253"/>
          </a:xfrm>
          <a:prstGeom prst="ellipse">
            <a:avLst/>
          </a:prstGeom>
          <a:gradFill>
            <a:gsLst>
              <a:gs pos="0">
                <a:srgbClr val="BBBD97"/>
              </a:gs>
              <a:gs pos="100000">
                <a:srgbClr val="7C81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6" name="Espace réservé du texte 25"/>
          <p:cNvSpPr>
            <a:spLocks noGrp="1"/>
          </p:cNvSpPr>
          <p:nvPr>
            <p:ph type="body" sz="quarter" idx="13" hasCustomPrompt="1"/>
          </p:nvPr>
        </p:nvSpPr>
        <p:spPr>
          <a:xfrm>
            <a:off x="5468675" y="1698985"/>
            <a:ext cx="3936831" cy="313234"/>
          </a:xfrm>
          <a:prstGeom prst="rect">
            <a:avLst/>
          </a:prstGeom>
        </p:spPr>
        <p:txBody>
          <a:bodyPr/>
          <a:lstStyle>
            <a:lvl1pPr marL="0" indent="0">
              <a:buNone/>
              <a:defRPr sz="1500" b="1">
                <a:solidFill>
                  <a:srgbClr val="0EB7D5"/>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0" name="Espace réservé du texte 25"/>
          <p:cNvSpPr>
            <a:spLocks noGrp="1"/>
          </p:cNvSpPr>
          <p:nvPr>
            <p:ph type="body" sz="quarter" idx="26" hasCustomPrompt="1"/>
          </p:nvPr>
        </p:nvSpPr>
        <p:spPr>
          <a:xfrm>
            <a:off x="1635851" y="2980742"/>
            <a:ext cx="2377012" cy="785863"/>
          </a:xfrm>
          <a:prstGeom prst="rect">
            <a:avLst/>
          </a:prstGeom>
        </p:spPr>
        <p:txBody>
          <a:bodyPr/>
          <a:lstStyle>
            <a:lvl1pPr marL="0" indent="0" algn="ctr">
              <a:buNone/>
              <a:defRPr sz="4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1" name="Espace réservé du texte 25"/>
          <p:cNvSpPr>
            <a:spLocks noGrp="1"/>
          </p:cNvSpPr>
          <p:nvPr>
            <p:ph type="body" sz="quarter" idx="27" hasCustomPrompt="1"/>
          </p:nvPr>
        </p:nvSpPr>
        <p:spPr>
          <a:xfrm>
            <a:off x="1395675" y="3719040"/>
            <a:ext cx="2980528" cy="313234"/>
          </a:xfrm>
          <a:prstGeom prst="rect">
            <a:avLst/>
          </a:prstGeom>
        </p:spPr>
        <p:txBody>
          <a:bodyPr/>
          <a:lstStyle>
            <a:lvl1pPr marL="0" indent="0" algn="ctr">
              <a:buNone/>
              <a:defRPr sz="1500" b="0">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ICI</a:t>
            </a:r>
          </a:p>
        </p:txBody>
      </p:sp>
      <p:sp>
        <p:nvSpPr>
          <p:cNvPr id="23" name="Espace réservé du texte 53"/>
          <p:cNvSpPr>
            <a:spLocks noGrp="1"/>
          </p:cNvSpPr>
          <p:nvPr>
            <p:ph type="body" sz="quarter" idx="50"/>
          </p:nvPr>
        </p:nvSpPr>
        <p:spPr>
          <a:xfrm>
            <a:off x="5468675" y="3204576"/>
            <a:ext cx="5770839"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53"/>
          <p:cNvSpPr>
            <a:spLocks noGrp="1"/>
          </p:cNvSpPr>
          <p:nvPr>
            <p:ph type="body" sz="quarter" idx="51"/>
          </p:nvPr>
        </p:nvSpPr>
        <p:spPr>
          <a:xfrm>
            <a:off x="5468675" y="2591610"/>
            <a:ext cx="5770839" cy="451694"/>
          </a:xfrm>
          <a:prstGeom prst="rect">
            <a:avLst/>
          </a:prstGeom>
        </p:spPr>
        <p:txBody>
          <a:bodyPr/>
          <a:lstStyle>
            <a:lvl1pPr marL="0" indent="0">
              <a:buNone/>
              <a:defRPr sz="1000" b="1"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6" name="Espace réservé du texte 53"/>
          <p:cNvSpPr>
            <a:spLocks noGrp="1"/>
          </p:cNvSpPr>
          <p:nvPr>
            <p:ph type="body" sz="quarter" idx="52" hasCustomPrompt="1"/>
          </p:nvPr>
        </p:nvSpPr>
        <p:spPr>
          <a:xfrm>
            <a:off x="5468675" y="2153949"/>
            <a:ext cx="5770839" cy="383365"/>
          </a:xfrm>
          <a:prstGeom prst="rect">
            <a:avLst/>
          </a:prstGeom>
        </p:spPr>
        <p:txBody>
          <a:bodyPr/>
          <a:lstStyle>
            <a:lvl1pPr marL="0" indent="0">
              <a:buNone/>
              <a:defRPr sz="1000" b="1" i="0">
                <a:solidFill>
                  <a:srgbClr val="7C8173"/>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01- Cliquez pour modifier les styles du texte du masque</a:t>
            </a:r>
          </a:p>
        </p:txBody>
      </p:sp>
      <p:sp>
        <p:nvSpPr>
          <p:cNvPr id="1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1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22" name="Image 21">
            <a:extLst>
              <a:ext uri="{FF2B5EF4-FFF2-40B4-BE49-F238E27FC236}">
                <a16:creationId xmlns:a16="http://schemas.microsoft.com/office/drawing/2014/main" id="{68A249DB-8429-4848-B616-9F644129037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42137590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Part 4 tableau">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2" name="Ellipse 21">
            <a:extLst>
              <a:ext uri="{FF2B5EF4-FFF2-40B4-BE49-F238E27FC236}">
                <a16:creationId xmlns:a16="http://schemas.microsoft.com/office/drawing/2014/main" id="{88FD9BCF-B80D-44B6-9549-C0384D855642}"/>
              </a:ext>
            </a:extLst>
          </p:cNvPr>
          <p:cNvSpPr/>
          <p:nvPr userDrawn="1"/>
        </p:nvSpPr>
        <p:spPr>
          <a:xfrm>
            <a:off x="10343112" y="-126886"/>
            <a:ext cx="896400" cy="894814"/>
          </a:xfrm>
          <a:prstGeom prst="ellipse">
            <a:avLst/>
          </a:prstGeom>
          <a:gradFill>
            <a:gsLst>
              <a:gs pos="0">
                <a:srgbClr val="BBBD97"/>
              </a:gs>
              <a:gs pos="100000">
                <a:srgbClr val="7C81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llipse 22">
            <a:extLst>
              <a:ext uri="{FF2B5EF4-FFF2-40B4-BE49-F238E27FC236}">
                <a16:creationId xmlns:a16="http://schemas.microsoft.com/office/drawing/2014/main" id="{D0915124-7FC3-457A-B8BD-7CAF9ECA5B31}"/>
              </a:ext>
            </a:extLst>
          </p:cNvPr>
          <p:cNvSpPr/>
          <p:nvPr userDrawn="1"/>
        </p:nvSpPr>
        <p:spPr>
          <a:xfrm>
            <a:off x="11052121" y="263047"/>
            <a:ext cx="439200" cy="439448"/>
          </a:xfrm>
          <a:prstGeom prst="ellipse">
            <a:avLst/>
          </a:prstGeom>
          <a:solidFill>
            <a:srgbClr val="BBBD97">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3" hasCustomPrompt="1"/>
          </p:nvPr>
        </p:nvSpPr>
        <p:spPr>
          <a:xfrm>
            <a:off x="4120813" y="1595499"/>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15"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9" name="Espace réservé du tableau 17"/>
          <p:cNvSpPr>
            <a:spLocks noGrp="1"/>
          </p:cNvSpPr>
          <p:nvPr>
            <p:ph type="tbl" sz="quarter" idx="17"/>
          </p:nvPr>
        </p:nvSpPr>
        <p:spPr>
          <a:xfrm>
            <a:off x="2122312" y="2255133"/>
            <a:ext cx="7947379" cy="3815577"/>
          </a:xfrm>
          <a:prstGeom prst="rect">
            <a:avLst/>
          </a:prstGeom>
        </p:spPr>
        <p:txBody>
          <a:bodyPr/>
          <a:lstStyle/>
          <a:p>
            <a:r>
              <a:rPr lang="fr-FR"/>
              <a:t>Cliquez sur l'icône pour ajouter un tableau</a:t>
            </a:r>
          </a:p>
        </p:txBody>
      </p:sp>
      <p:sp>
        <p:nvSpPr>
          <p:cNvPr id="20"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18" name="Image 17">
            <a:extLst>
              <a:ext uri="{FF2B5EF4-FFF2-40B4-BE49-F238E27FC236}">
                <a16:creationId xmlns:a16="http://schemas.microsoft.com/office/drawing/2014/main" id="{53C4B48A-3DD7-4EFE-AF4C-E076C461718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5119807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Part 4 2 tableaux">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2" name="Ellipse 21">
            <a:extLst>
              <a:ext uri="{FF2B5EF4-FFF2-40B4-BE49-F238E27FC236}">
                <a16:creationId xmlns:a16="http://schemas.microsoft.com/office/drawing/2014/main" id="{A92DD4C8-80ED-4267-A830-8D2DE347E836}"/>
              </a:ext>
            </a:extLst>
          </p:cNvPr>
          <p:cNvSpPr/>
          <p:nvPr userDrawn="1"/>
        </p:nvSpPr>
        <p:spPr>
          <a:xfrm>
            <a:off x="10343112" y="-126886"/>
            <a:ext cx="896400" cy="894814"/>
          </a:xfrm>
          <a:prstGeom prst="ellipse">
            <a:avLst/>
          </a:prstGeom>
          <a:gradFill>
            <a:gsLst>
              <a:gs pos="0">
                <a:srgbClr val="BBBD97"/>
              </a:gs>
              <a:gs pos="100000">
                <a:srgbClr val="7C81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llipse 22">
            <a:extLst>
              <a:ext uri="{FF2B5EF4-FFF2-40B4-BE49-F238E27FC236}">
                <a16:creationId xmlns:a16="http://schemas.microsoft.com/office/drawing/2014/main" id="{1071D952-DC4F-428B-9EAB-093847C0A03F}"/>
              </a:ext>
            </a:extLst>
          </p:cNvPr>
          <p:cNvSpPr/>
          <p:nvPr userDrawn="1"/>
        </p:nvSpPr>
        <p:spPr>
          <a:xfrm>
            <a:off x="11052121" y="263047"/>
            <a:ext cx="439200" cy="439448"/>
          </a:xfrm>
          <a:prstGeom prst="ellipse">
            <a:avLst/>
          </a:prstGeom>
          <a:solidFill>
            <a:srgbClr val="BBBD97">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25"/>
          <p:cNvSpPr>
            <a:spLocks noGrp="1"/>
          </p:cNvSpPr>
          <p:nvPr>
            <p:ph type="body" sz="quarter" idx="13" hasCustomPrompt="1"/>
          </p:nvPr>
        </p:nvSpPr>
        <p:spPr>
          <a:xfrm>
            <a:off x="782439" y="1602099"/>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15"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9" name="Espace réservé du tableau 17"/>
          <p:cNvSpPr>
            <a:spLocks noGrp="1"/>
          </p:cNvSpPr>
          <p:nvPr>
            <p:ph type="tbl" sz="quarter" idx="17"/>
          </p:nvPr>
        </p:nvSpPr>
        <p:spPr>
          <a:xfrm>
            <a:off x="782436" y="2407533"/>
            <a:ext cx="5189877" cy="3815577"/>
          </a:xfrm>
          <a:prstGeom prst="rect">
            <a:avLst/>
          </a:prstGeom>
        </p:spPr>
        <p:txBody>
          <a:bodyPr/>
          <a:lstStyle/>
          <a:p>
            <a:r>
              <a:rPr lang="fr-FR"/>
              <a:t>Cliquez sur l'icône pour ajouter un tableau</a:t>
            </a:r>
          </a:p>
        </p:txBody>
      </p:sp>
      <p:sp>
        <p:nvSpPr>
          <p:cNvPr id="20"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1"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sp>
        <p:nvSpPr>
          <p:cNvPr id="16" name="Espace réservé du texte 25">
            <a:extLst>
              <a:ext uri="{FF2B5EF4-FFF2-40B4-BE49-F238E27FC236}">
                <a16:creationId xmlns:a16="http://schemas.microsoft.com/office/drawing/2014/main" id="{8B3BD6BF-A6F4-43AC-AC04-EC39F3020B99}"/>
              </a:ext>
            </a:extLst>
          </p:cNvPr>
          <p:cNvSpPr>
            <a:spLocks noGrp="1"/>
          </p:cNvSpPr>
          <p:nvPr>
            <p:ph type="body" sz="quarter" idx="18" hasCustomPrompt="1"/>
          </p:nvPr>
        </p:nvSpPr>
        <p:spPr>
          <a:xfrm>
            <a:off x="6448177" y="1597002"/>
            <a:ext cx="3936831" cy="313234"/>
          </a:xfrm>
          <a:prstGeom prst="rect">
            <a:avLst/>
          </a:prstGeom>
          <a:noFill/>
        </p:spPr>
        <p:txBody>
          <a:bodyPr/>
          <a:lstStyle>
            <a:lvl1pPr marL="0" indent="0" algn="ctr">
              <a:buNone/>
              <a:defRPr sz="15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17" name="Espace réservé du tableau 17">
            <a:extLst>
              <a:ext uri="{FF2B5EF4-FFF2-40B4-BE49-F238E27FC236}">
                <a16:creationId xmlns:a16="http://schemas.microsoft.com/office/drawing/2014/main" id="{0F75FCC7-8A8B-48DE-BA82-779662BDBA16}"/>
              </a:ext>
            </a:extLst>
          </p:cNvPr>
          <p:cNvSpPr>
            <a:spLocks noGrp="1"/>
          </p:cNvSpPr>
          <p:nvPr>
            <p:ph type="tbl" sz="quarter" idx="19"/>
          </p:nvPr>
        </p:nvSpPr>
        <p:spPr>
          <a:xfrm>
            <a:off x="6448176" y="2402436"/>
            <a:ext cx="5189877" cy="3815577"/>
          </a:xfrm>
          <a:prstGeom prst="rect">
            <a:avLst/>
          </a:prstGeom>
        </p:spPr>
        <p:txBody>
          <a:bodyPr/>
          <a:lstStyle/>
          <a:p>
            <a:r>
              <a:rPr lang="fr-FR"/>
              <a:t>Cliquez sur l'icône pour ajouter un tableau</a:t>
            </a:r>
          </a:p>
        </p:txBody>
      </p:sp>
      <p:pic>
        <p:nvPicPr>
          <p:cNvPr id="18" name="Image 17">
            <a:extLst>
              <a:ext uri="{FF2B5EF4-FFF2-40B4-BE49-F238E27FC236}">
                <a16:creationId xmlns:a16="http://schemas.microsoft.com/office/drawing/2014/main" id="{A70EFC94-FFFA-43D0-9C56-8C777029E79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39154038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F1236D-25C6-F38D-71D4-320AFAAAB59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B117035-380E-F925-E131-EE3139557C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963A9403-BBAD-C143-F70F-4CE457BD42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A118BD2-FD25-D7B2-2A1E-C5173C85A72F}"/>
              </a:ext>
            </a:extLst>
          </p:cNvPr>
          <p:cNvSpPr>
            <a:spLocks noGrp="1"/>
          </p:cNvSpPr>
          <p:nvPr>
            <p:ph type="dt" sz="half" idx="10"/>
          </p:nvPr>
        </p:nvSpPr>
        <p:spPr/>
        <p:txBody>
          <a:bodyPr/>
          <a:lstStyle/>
          <a:p>
            <a:fld id="{F21FA750-E61F-4C4A-8E30-F85065A8D082}" type="datetimeFigureOut">
              <a:rPr lang="fr-FR" smtClean="0"/>
              <a:t>17/06/2022</a:t>
            </a:fld>
            <a:endParaRPr lang="fr-FR"/>
          </a:p>
        </p:txBody>
      </p:sp>
      <p:sp>
        <p:nvSpPr>
          <p:cNvPr id="6" name="Espace réservé du pied de page 5">
            <a:extLst>
              <a:ext uri="{FF2B5EF4-FFF2-40B4-BE49-F238E27FC236}">
                <a16:creationId xmlns:a16="http://schemas.microsoft.com/office/drawing/2014/main" id="{E14D7C5F-8BC3-D5DD-F01E-CD0BAD287C5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DF3D5AB-9B17-F6FB-A0BC-2A1CACBDD923}"/>
              </a:ext>
            </a:extLst>
          </p:cNvPr>
          <p:cNvSpPr>
            <a:spLocks noGrp="1"/>
          </p:cNvSpPr>
          <p:nvPr>
            <p:ph type="sldNum" sz="quarter" idx="12"/>
          </p:nvPr>
        </p:nvSpPr>
        <p:spPr/>
        <p:txBody>
          <a:bodyPr/>
          <a:lstStyle/>
          <a:p>
            <a:fld id="{29BF990B-2C55-49AC-BEBA-DC3E956BB5FB}" type="slidenum">
              <a:rPr lang="fr-FR" smtClean="0"/>
              <a:t>‹N°›</a:t>
            </a:fld>
            <a:endParaRPr lang="fr-FR"/>
          </a:p>
        </p:txBody>
      </p:sp>
    </p:spTree>
    <p:extLst>
      <p:ext uri="{BB962C8B-B14F-4D97-AF65-F5344CB8AC3E}">
        <p14:creationId xmlns:p14="http://schemas.microsoft.com/office/powerpoint/2010/main" val="357487666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Part 4 pictos 3 bulles 1 carré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35" name="Ellipse 34">
            <a:extLst>
              <a:ext uri="{FF2B5EF4-FFF2-40B4-BE49-F238E27FC236}">
                <a16:creationId xmlns:a16="http://schemas.microsoft.com/office/drawing/2014/main" id="{CEC2EEB1-F31B-4F35-9A6C-763695DEE6A6}"/>
              </a:ext>
            </a:extLst>
          </p:cNvPr>
          <p:cNvSpPr/>
          <p:nvPr userDrawn="1"/>
        </p:nvSpPr>
        <p:spPr>
          <a:xfrm>
            <a:off x="10343112" y="-126886"/>
            <a:ext cx="896400" cy="894814"/>
          </a:xfrm>
          <a:prstGeom prst="ellipse">
            <a:avLst/>
          </a:prstGeom>
          <a:gradFill>
            <a:gsLst>
              <a:gs pos="0">
                <a:srgbClr val="BBBD97"/>
              </a:gs>
              <a:gs pos="100000">
                <a:srgbClr val="7C81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6" name="Ellipse 35">
            <a:extLst>
              <a:ext uri="{FF2B5EF4-FFF2-40B4-BE49-F238E27FC236}">
                <a16:creationId xmlns:a16="http://schemas.microsoft.com/office/drawing/2014/main" id="{5C3DBA96-D127-4A99-9C8C-361C0709662B}"/>
              </a:ext>
            </a:extLst>
          </p:cNvPr>
          <p:cNvSpPr/>
          <p:nvPr userDrawn="1"/>
        </p:nvSpPr>
        <p:spPr>
          <a:xfrm>
            <a:off x="11052121" y="263047"/>
            <a:ext cx="439200" cy="439448"/>
          </a:xfrm>
          <a:prstGeom prst="ellipse">
            <a:avLst/>
          </a:prstGeom>
          <a:solidFill>
            <a:srgbClr val="BBBD97">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1" name="Ellipse 30">
            <a:extLst>
              <a:ext uri="{FF2B5EF4-FFF2-40B4-BE49-F238E27FC236}">
                <a16:creationId xmlns:a16="http://schemas.microsoft.com/office/drawing/2014/main" id="{26B89FC4-4305-4966-B64A-86A926BE9BEE}"/>
              </a:ext>
            </a:extLst>
          </p:cNvPr>
          <p:cNvSpPr/>
          <p:nvPr userDrawn="1"/>
        </p:nvSpPr>
        <p:spPr>
          <a:xfrm>
            <a:off x="1240533" y="2284190"/>
            <a:ext cx="1483200" cy="1483414"/>
          </a:xfrm>
          <a:prstGeom prst="ellipse">
            <a:avLst/>
          </a:prstGeom>
          <a:gradFill>
            <a:gsLst>
              <a:gs pos="0">
                <a:srgbClr val="7C8173"/>
              </a:gs>
              <a:gs pos="100000">
                <a:srgbClr val="BBBD9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2" name="Ellipse 31">
            <a:extLst>
              <a:ext uri="{FF2B5EF4-FFF2-40B4-BE49-F238E27FC236}">
                <a16:creationId xmlns:a16="http://schemas.microsoft.com/office/drawing/2014/main" id="{3BCBB98D-44DF-4FF1-84FC-2A7EE48D5BCB}"/>
              </a:ext>
            </a:extLst>
          </p:cNvPr>
          <p:cNvSpPr/>
          <p:nvPr userDrawn="1"/>
        </p:nvSpPr>
        <p:spPr>
          <a:xfrm>
            <a:off x="6570633" y="2284190"/>
            <a:ext cx="1483200" cy="1483414"/>
          </a:xfrm>
          <a:prstGeom prst="ellipse">
            <a:avLst/>
          </a:prstGeom>
          <a:gradFill>
            <a:gsLst>
              <a:gs pos="0">
                <a:srgbClr val="7C8173"/>
              </a:gs>
              <a:gs pos="100000">
                <a:srgbClr val="BBBD9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3" name="Ellipse 32">
            <a:extLst>
              <a:ext uri="{FF2B5EF4-FFF2-40B4-BE49-F238E27FC236}">
                <a16:creationId xmlns:a16="http://schemas.microsoft.com/office/drawing/2014/main" id="{3CD9A959-3AC1-4C35-8EA9-024215F7B8E3}"/>
              </a:ext>
            </a:extLst>
          </p:cNvPr>
          <p:cNvSpPr/>
          <p:nvPr userDrawn="1"/>
        </p:nvSpPr>
        <p:spPr>
          <a:xfrm>
            <a:off x="3894781" y="2284190"/>
            <a:ext cx="1483200" cy="1483414"/>
          </a:xfrm>
          <a:prstGeom prst="ellipse">
            <a:avLst/>
          </a:prstGeom>
          <a:gradFill>
            <a:gsLst>
              <a:gs pos="0">
                <a:srgbClr val="BBBD97"/>
              </a:gs>
              <a:gs pos="100000">
                <a:srgbClr val="7C817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Shape 513">
            <a:extLst>
              <a:ext uri="{FF2B5EF4-FFF2-40B4-BE49-F238E27FC236}">
                <a16:creationId xmlns:a16="http://schemas.microsoft.com/office/drawing/2014/main" id="{AF76EB47-A5C8-408B-A24F-BFBE1CF50709}"/>
              </a:ext>
            </a:extLst>
          </p:cNvPr>
          <p:cNvSpPr/>
          <p:nvPr userDrawn="1"/>
        </p:nvSpPr>
        <p:spPr>
          <a:xfrm>
            <a:off x="9206005" y="2318564"/>
            <a:ext cx="1436400" cy="1436049"/>
          </a:xfrm>
          <a:prstGeom prst="rect">
            <a:avLst/>
          </a:prstGeom>
          <a:gradFill>
            <a:gsLst>
              <a:gs pos="0">
                <a:srgbClr val="7C8173"/>
              </a:gs>
              <a:gs pos="100000">
                <a:srgbClr val="BBBD97"/>
              </a:gs>
            </a:gsLst>
            <a:lin ang="5400000" scaled="1"/>
          </a:gradFill>
          <a:ln w="12700">
            <a:miter lim="400000"/>
          </a:ln>
        </p:spPr>
        <p:txBody>
          <a:bodyPr lIns="22860" rIns="22860" anchor="ctr"/>
          <a:lstStyle/>
          <a:p>
            <a:pPr>
              <a:lnSpc>
                <a:spcPct val="100000"/>
              </a:lnSpc>
              <a:defRPr sz="3000">
                <a:solidFill>
                  <a:srgbClr val="FFFFFF"/>
                </a:solidFill>
              </a:defRPr>
            </a:pPr>
            <a:endParaRPr sz="1500"/>
          </a:p>
        </p:txBody>
      </p:sp>
      <p:sp>
        <p:nvSpPr>
          <p:cNvPr id="7"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8" name="Connecteur droit 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9" name="Ellipse 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15" name="Espace réservé du texte 25"/>
          <p:cNvSpPr>
            <a:spLocks noGrp="1"/>
          </p:cNvSpPr>
          <p:nvPr>
            <p:ph type="body" sz="quarter" idx="16" hasCustomPrompt="1"/>
          </p:nvPr>
        </p:nvSpPr>
        <p:spPr>
          <a:xfrm>
            <a:off x="11060837" y="343000"/>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pic>
        <p:nvPicPr>
          <p:cNvPr id="20" name="Image 1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0533" y="2436610"/>
            <a:ext cx="1442720" cy="1082040"/>
          </a:xfrm>
          <a:prstGeom prst="rect">
            <a:avLst/>
          </a:prstGeom>
        </p:spPr>
      </p:pic>
      <p:pic>
        <p:nvPicPr>
          <p:cNvPr id="21" name="Imag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910932" y="2436610"/>
            <a:ext cx="1442720" cy="1082040"/>
          </a:xfrm>
          <a:prstGeom prst="rect">
            <a:avLst/>
          </a:prstGeom>
        </p:spPr>
      </p:pic>
      <p:pic>
        <p:nvPicPr>
          <p:cNvPr id="22" name="Image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570633" y="2436610"/>
            <a:ext cx="1442720" cy="1082040"/>
          </a:xfrm>
          <a:prstGeom prst="rect">
            <a:avLst/>
          </a:prstGeom>
        </p:spPr>
      </p:pic>
      <p:pic>
        <p:nvPicPr>
          <p:cNvPr id="23" name="Image 2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197497" y="2478507"/>
            <a:ext cx="1442720" cy="1082040"/>
          </a:xfrm>
          <a:prstGeom prst="rect">
            <a:avLst/>
          </a:prstGeom>
        </p:spPr>
      </p:pic>
      <p:sp>
        <p:nvSpPr>
          <p:cNvPr id="24" name="Espace réservé du texte 25"/>
          <p:cNvSpPr>
            <a:spLocks noGrp="1"/>
          </p:cNvSpPr>
          <p:nvPr>
            <p:ph type="body" sz="quarter" idx="13" hasCustomPrompt="1"/>
          </p:nvPr>
        </p:nvSpPr>
        <p:spPr>
          <a:xfrm>
            <a:off x="4011933" y="1698985"/>
            <a:ext cx="3936831" cy="313234"/>
          </a:xfrm>
          <a:prstGeom prst="rect">
            <a:avLst/>
          </a:prstGeom>
        </p:spPr>
        <p:txBody>
          <a:bodyPr/>
          <a:lstStyle>
            <a:lvl1pPr marL="0" indent="0" algn="ctr">
              <a:buNone/>
              <a:defRPr sz="1500" b="1">
                <a:solidFill>
                  <a:srgbClr val="7C817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38" name="Espace réservé du texte 36"/>
          <p:cNvSpPr>
            <a:spLocks noGrp="1"/>
          </p:cNvSpPr>
          <p:nvPr>
            <p:ph type="body" sz="quarter" idx="32" hasCustomPrompt="1"/>
          </p:nvPr>
        </p:nvSpPr>
        <p:spPr>
          <a:xfrm>
            <a:off x="970112"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0" name="Espace réservé du texte 36"/>
          <p:cNvSpPr>
            <a:spLocks noGrp="1"/>
          </p:cNvSpPr>
          <p:nvPr>
            <p:ph type="body" sz="quarter" idx="34" hasCustomPrompt="1"/>
          </p:nvPr>
        </p:nvSpPr>
        <p:spPr>
          <a:xfrm>
            <a:off x="3727156"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2" name="Espace réservé du texte 36"/>
          <p:cNvSpPr>
            <a:spLocks noGrp="1"/>
          </p:cNvSpPr>
          <p:nvPr>
            <p:ph type="body" sz="quarter" idx="36" hasCustomPrompt="1"/>
          </p:nvPr>
        </p:nvSpPr>
        <p:spPr>
          <a:xfrm>
            <a:off x="6422044"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4" name="Espace réservé du texte 36"/>
          <p:cNvSpPr>
            <a:spLocks noGrp="1"/>
          </p:cNvSpPr>
          <p:nvPr>
            <p:ph type="body" sz="quarter" idx="38" hasCustomPrompt="1"/>
          </p:nvPr>
        </p:nvSpPr>
        <p:spPr>
          <a:xfrm>
            <a:off x="8961496" y="4074903"/>
            <a:ext cx="1858893" cy="600047"/>
          </a:xfrm>
          <a:prstGeom prst="rect">
            <a:avLst/>
          </a:prstGeom>
        </p:spPr>
        <p:txBody>
          <a:bodyPr/>
          <a:lstStyle>
            <a:lvl1pPr marL="0" indent="0">
              <a:lnSpc>
                <a:spcPct val="100000"/>
              </a:lnSpc>
              <a:spcBef>
                <a:spcPts val="0"/>
              </a:spcBef>
              <a:buNone/>
              <a:defRPr sz="1200" b="1" i="0">
                <a:solidFill>
                  <a:srgbClr val="52646D"/>
                </a:solidFill>
                <a:latin typeface="Open Sans Semibold" charset="0"/>
                <a:ea typeface="Open Sans Semibold" charset="0"/>
                <a:cs typeface="Open Sans Semibold" charset="0"/>
              </a:defRPr>
            </a:lvl1pPr>
            <a:lvl2pPr marL="457200" indent="0">
              <a:buNone/>
              <a:defRPr sz="1200" b="1" i="0">
                <a:latin typeface="Open Sans Semibold" charset="0"/>
                <a:ea typeface="Open Sans Semibold" charset="0"/>
                <a:cs typeface="Open Sans Semibold" charset="0"/>
              </a:defRPr>
            </a:lvl2pPr>
            <a:lvl3pPr marL="914400" indent="0">
              <a:buNone/>
              <a:defRPr sz="1200" b="1" i="0">
                <a:latin typeface="Open Sans Semibold" charset="0"/>
                <a:ea typeface="Open Sans Semibold" charset="0"/>
                <a:cs typeface="Open Sans Semibold" charset="0"/>
              </a:defRPr>
            </a:lvl3pPr>
            <a:lvl4pPr marL="1371600" indent="0">
              <a:buNone/>
              <a:defRPr sz="1200" b="1" i="0">
                <a:latin typeface="Open Sans Semibold" charset="0"/>
                <a:ea typeface="Open Sans Semibold" charset="0"/>
                <a:cs typeface="Open Sans Semibold" charset="0"/>
              </a:defRPr>
            </a:lvl4pPr>
            <a:lvl5pPr marL="1828800" indent="0">
              <a:buNone/>
              <a:defRPr sz="1200" b="1" i="0">
                <a:latin typeface="Open Sans Semibold" charset="0"/>
                <a:ea typeface="Open Sans Semibold" charset="0"/>
                <a:cs typeface="Open Sans Semibold" charset="0"/>
              </a:defRPr>
            </a:lvl5pPr>
          </a:lstStyle>
          <a:p>
            <a:pPr lvl="0"/>
            <a:r>
              <a:rPr lang="fr-FR"/>
              <a:t>ALIQUAM </a:t>
            </a:r>
          </a:p>
          <a:p>
            <a:pPr lvl="0"/>
            <a:r>
              <a:rPr lang="fr-FR"/>
              <a:t>ERAT</a:t>
            </a:r>
          </a:p>
          <a:p>
            <a:pPr lvl="0"/>
            <a:endParaRPr lang="fr-FR"/>
          </a:p>
        </p:txBody>
      </p:sp>
      <p:sp>
        <p:nvSpPr>
          <p:cNvPr id="47" name="Espace réservé du texte 53"/>
          <p:cNvSpPr>
            <a:spLocks noGrp="1"/>
          </p:cNvSpPr>
          <p:nvPr>
            <p:ph type="body" sz="quarter" idx="49"/>
          </p:nvPr>
        </p:nvSpPr>
        <p:spPr>
          <a:xfrm>
            <a:off x="970111"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8" name="Espace réservé du texte 53"/>
          <p:cNvSpPr>
            <a:spLocks noGrp="1"/>
          </p:cNvSpPr>
          <p:nvPr>
            <p:ph type="body" sz="quarter" idx="50"/>
          </p:nvPr>
        </p:nvSpPr>
        <p:spPr>
          <a:xfrm>
            <a:off x="3727157"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9" name="Espace réservé du texte 53"/>
          <p:cNvSpPr>
            <a:spLocks noGrp="1"/>
          </p:cNvSpPr>
          <p:nvPr>
            <p:ph type="body" sz="quarter" idx="51"/>
          </p:nvPr>
        </p:nvSpPr>
        <p:spPr>
          <a:xfrm>
            <a:off x="6422046"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0" name="Espace réservé du texte 53"/>
          <p:cNvSpPr>
            <a:spLocks noGrp="1"/>
          </p:cNvSpPr>
          <p:nvPr>
            <p:ph type="body" sz="quarter" idx="52"/>
          </p:nvPr>
        </p:nvSpPr>
        <p:spPr>
          <a:xfrm>
            <a:off x="8961495" y="4717293"/>
            <a:ext cx="1858895" cy="838439"/>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0" name="Image 29">
            <a:extLst>
              <a:ext uri="{FF2B5EF4-FFF2-40B4-BE49-F238E27FC236}">
                <a16:creationId xmlns:a16="http://schemas.microsoft.com/office/drawing/2014/main" id="{93857A0E-D92B-426E-8A9E-F61714E8C4D9}"/>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41172223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Part 4 4 chiffres et texte">
    <p:bg>
      <p:bgPr>
        <a:solidFill>
          <a:schemeClr val="bg1">
            <a:lumMod val="95000"/>
            <a:alpha val="97000"/>
          </a:schemeClr>
        </a:solidFill>
        <a:effectLst/>
      </p:bgPr>
    </p:bg>
    <p:spTree>
      <p:nvGrpSpPr>
        <p:cNvPr id="1" name=""/>
        <p:cNvGrpSpPr/>
        <p:nvPr/>
      </p:nvGrpSpPr>
      <p:grpSpPr>
        <a:xfrm>
          <a:off x="0" y="0"/>
          <a:ext cx="0" cy="0"/>
          <a:chOff x="0" y="0"/>
          <a:chExt cx="0" cy="0"/>
        </a:xfrm>
      </p:grpSpPr>
      <p:sp>
        <p:nvSpPr>
          <p:cNvPr id="35" name="Ellipse 34">
            <a:extLst>
              <a:ext uri="{FF2B5EF4-FFF2-40B4-BE49-F238E27FC236}">
                <a16:creationId xmlns:a16="http://schemas.microsoft.com/office/drawing/2014/main" id="{22035513-FD5C-4986-9CB7-C09BD02DAEB7}"/>
              </a:ext>
            </a:extLst>
          </p:cNvPr>
          <p:cNvSpPr/>
          <p:nvPr userDrawn="1"/>
        </p:nvSpPr>
        <p:spPr>
          <a:xfrm>
            <a:off x="10343112" y="-126886"/>
            <a:ext cx="896400" cy="894814"/>
          </a:xfrm>
          <a:prstGeom prst="ellipse">
            <a:avLst/>
          </a:prstGeom>
          <a:gradFill>
            <a:gsLst>
              <a:gs pos="0">
                <a:srgbClr val="BBBD97"/>
              </a:gs>
              <a:gs pos="100000">
                <a:srgbClr val="7C81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6" name="Ellipse 35">
            <a:extLst>
              <a:ext uri="{FF2B5EF4-FFF2-40B4-BE49-F238E27FC236}">
                <a16:creationId xmlns:a16="http://schemas.microsoft.com/office/drawing/2014/main" id="{868C062A-B073-4214-ABB8-81783C8BA78D}"/>
              </a:ext>
            </a:extLst>
          </p:cNvPr>
          <p:cNvSpPr/>
          <p:nvPr userDrawn="1"/>
        </p:nvSpPr>
        <p:spPr>
          <a:xfrm>
            <a:off x="11052121" y="263047"/>
            <a:ext cx="439200" cy="439448"/>
          </a:xfrm>
          <a:prstGeom prst="ellipse">
            <a:avLst/>
          </a:prstGeom>
          <a:solidFill>
            <a:srgbClr val="BBBD97">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1" name="Shape 512">
            <a:extLst>
              <a:ext uri="{FF2B5EF4-FFF2-40B4-BE49-F238E27FC236}">
                <a16:creationId xmlns:a16="http://schemas.microsoft.com/office/drawing/2014/main" id="{AA100B89-FC3D-4B5E-9859-25F590FAFE31}"/>
              </a:ext>
            </a:extLst>
          </p:cNvPr>
          <p:cNvSpPr/>
          <p:nvPr userDrawn="1"/>
        </p:nvSpPr>
        <p:spPr>
          <a:xfrm>
            <a:off x="4998461" y="2499385"/>
            <a:ext cx="1544400" cy="1542736"/>
          </a:xfrm>
          <a:prstGeom prst="rect">
            <a:avLst/>
          </a:prstGeom>
          <a:gradFill>
            <a:gsLst>
              <a:gs pos="0">
                <a:srgbClr val="52646D"/>
              </a:gs>
              <a:gs pos="100000">
                <a:srgbClr val="52646D">
                  <a:lumMod val="61000"/>
                </a:srgbClr>
              </a:gs>
            </a:gsLst>
            <a:lin ang="5400000" scaled="1"/>
          </a:gradFill>
          <a:ln w="12700">
            <a:miter lim="400000"/>
          </a:ln>
        </p:spPr>
        <p:txBody>
          <a:bodyPr lIns="22860" rIns="22860" anchor="ctr"/>
          <a:lstStyle/>
          <a:p>
            <a:pPr>
              <a:lnSpc>
                <a:spcPct val="100000"/>
              </a:lnSpc>
              <a:defRPr sz="3000">
                <a:solidFill>
                  <a:srgbClr val="FFFFFF"/>
                </a:solidFill>
              </a:defRPr>
            </a:pPr>
            <a:endParaRPr sz="1500"/>
          </a:p>
        </p:txBody>
      </p:sp>
      <p:sp>
        <p:nvSpPr>
          <p:cNvPr id="32" name="Ellipse 31">
            <a:extLst>
              <a:ext uri="{FF2B5EF4-FFF2-40B4-BE49-F238E27FC236}">
                <a16:creationId xmlns:a16="http://schemas.microsoft.com/office/drawing/2014/main" id="{5F02DF46-1961-402E-B908-DEC7E17434A6}"/>
              </a:ext>
            </a:extLst>
          </p:cNvPr>
          <p:cNvSpPr/>
          <p:nvPr userDrawn="1"/>
        </p:nvSpPr>
        <p:spPr>
          <a:xfrm>
            <a:off x="2528733" y="2552728"/>
            <a:ext cx="1483200" cy="1483414"/>
          </a:xfrm>
          <a:prstGeom prst="ellipse">
            <a:avLst/>
          </a:prstGeom>
          <a:gradFill>
            <a:gsLst>
              <a:gs pos="0">
                <a:srgbClr val="FAB600"/>
              </a:gs>
              <a:gs pos="100000">
                <a:srgbClr val="ED6C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3" name="Ellipse 32">
            <a:extLst>
              <a:ext uri="{FF2B5EF4-FFF2-40B4-BE49-F238E27FC236}">
                <a16:creationId xmlns:a16="http://schemas.microsoft.com/office/drawing/2014/main" id="{7486EA63-96CD-4C9A-99FD-48ABC65B74F8}"/>
              </a:ext>
            </a:extLst>
          </p:cNvPr>
          <p:cNvSpPr/>
          <p:nvPr userDrawn="1"/>
        </p:nvSpPr>
        <p:spPr>
          <a:xfrm>
            <a:off x="7273841" y="2655865"/>
            <a:ext cx="1278000" cy="1277140"/>
          </a:xfrm>
          <a:prstGeom prst="ellipse">
            <a:avLst/>
          </a:prstGeom>
          <a:gradFill>
            <a:gsLst>
              <a:gs pos="0">
                <a:srgbClr val="E1E15A"/>
              </a:gs>
              <a:gs pos="100000">
                <a:srgbClr val="98C21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Ellipse 33">
            <a:extLst>
              <a:ext uri="{FF2B5EF4-FFF2-40B4-BE49-F238E27FC236}">
                <a16:creationId xmlns:a16="http://schemas.microsoft.com/office/drawing/2014/main" id="{FB3A31C7-BEDC-44CD-969F-5436279F9D32}"/>
              </a:ext>
            </a:extLst>
          </p:cNvPr>
          <p:cNvSpPr/>
          <p:nvPr userDrawn="1"/>
        </p:nvSpPr>
        <p:spPr>
          <a:xfrm>
            <a:off x="9156485" y="2777067"/>
            <a:ext cx="1033200" cy="1034736"/>
          </a:xfrm>
          <a:prstGeom prst="ellipse">
            <a:avLst/>
          </a:prstGeom>
          <a:gradFill>
            <a:gsLst>
              <a:gs pos="0">
                <a:srgbClr val="BDBE98"/>
              </a:gs>
              <a:gs pos="100000">
                <a:srgbClr val="7D82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6" name="Connecteur droit 5"/>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7"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18" name="Espace réservé du texte 25"/>
          <p:cNvSpPr>
            <a:spLocks noGrp="1"/>
          </p:cNvSpPr>
          <p:nvPr>
            <p:ph type="body" sz="quarter" idx="16" hasCustomPrompt="1"/>
          </p:nvPr>
        </p:nvSpPr>
        <p:spPr>
          <a:xfrm>
            <a:off x="11052121"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9" name="Espace réservé du texte 25"/>
          <p:cNvSpPr>
            <a:spLocks noGrp="1"/>
          </p:cNvSpPr>
          <p:nvPr>
            <p:ph type="body" sz="quarter" idx="26" hasCustomPrompt="1"/>
          </p:nvPr>
        </p:nvSpPr>
        <p:spPr>
          <a:xfrm>
            <a:off x="2289596" y="3026184"/>
            <a:ext cx="1977885"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0" name="Espace réservé du texte 25"/>
          <p:cNvSpPr>
            <a:spLocks noGrp="1"/>
          </p:cNvSpPr>
          <p:nvPr>
            <p:ph type="body" sz="quarter" idx="27" hasCustomPrompt="1"/>
          </p:nvPr>
        </p:nvSpPr>
        <p:spPr>
          <a:xfrm>
            <a:off x="4726372" y="3026184"/>
            <a:ext cx="1977885"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1" name="Espace réservé du texte 25"/>
          <p:cNvSpPr>
            <a:spLocks noGrp="1"/>
          </p:cNvSpPr>
          <p:nvPr>
            <p:ph type="body" sz="quarter" idx="28" hasCustomPrompt="1"/>
          </p:nvPr>
        </p:nvSpPr>
        <p:spPr>
          <a:xfrm>
            <a:off x="7079008" y="3026184"/>
            <a:ext cx="1702853"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2" name="Espace réservé du texte 25"/>
          <p:cNvSpPr>
            <a:spLocks noGrp="1"/>
          </p:cNvSpPr>
          <p:nvPr>
            <p:ph type="body" sz="quarter" idx="29" hasCustomPrompt="1"/>
          </p:nvPr>
        </p:nvSpPr>
        <p:spPr>
          <a:xfrm>
            <a:off x="9001107" y="3026184"/>
            <a:ext cx="1379648" cy="489138"/>
          </a:xfrm>
          <a:prstGeom prst="rect">
            <a:avLst/>
          </a:prstGeom>
        </p:spPr>
        <p:txBody>
          <a:bodyPr/>
          <a:lstStyle>
            <a:lvl1pPr marL="0" indent="0" algn="ctr">
              <a:buNone/>
              <a:defRPr sz="28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45%</a:t>
            </a:r>
          </a:p>
        </p:txBody>
      </p:sp>
      <p:sp>
        <p:nvSpPr>
          <p:cNvPr id="23" name="Espace réservé du texte 53"/>
          <p:cNvSpPr>
            <a:spLocks noGrp="1"/>
          </p:cNvSpPr>
          <p:nvPr>
            <p:ph type="body" sz="quarter" idx="49"/>
          </p:nvPr>
        </p:nvSpPr>
        <p:spPr>
          <a:xfrm>
            <a:off x="2349091"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4" name="Espace réservé du texte 25"/>
          <p:cNvSpPr>
            <a:spLocks noGrp="1"/>
          </p:cNvSpPr>
          <p:nvPr>
            <p:ph type="body" sz="quarter" idx="13" hasCustomPrompt="1"/>
          </p:nvPr>
        </p:nvSpPr>
        <p:spPr>
          <a:xfrm>
            <a:off x="4011933" y="1698985"/>
            <a:ext cx="3936831" cy="313234"/>
          </a:xfrm>
          <a:prstGeom prst="rect">
            <a:avLst/>
          </a:prstGeom>
          <a:noFill/>
        </p:spPr>
        <p:txBody>
          <a:bodyPr/>
          <a:lstStyle>
            <a:lvl1pPr marL="0" indent="0" algn="ctr">
              <a:buNone/>
              <a:defRPr sz="1500" b="1">
                <a:solidFill>
                  <a:srgbClr val="7C817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ajouter titre</a:t>
            </a:r>
          </a:p>
        </p:txBody>
      </p:sp>
      <p:sp>
        <p:nvSpPr>
          <p:cNvPr id="25" name="Espace réservé du texte 53"/>
          <p:cNvSpPr>
            <a:spLocks noGrp="1"/>
          </p:cNvSpPr>
          <p:nvPr>
            <p:ph type="body" sz="quarter" idx="50"/>
          </p:nvPr>
        </p:nvSpPr>
        <p:spPr>
          <a:xfrm>
            <a:off x="4815354"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6" name="Espace réservé du texte 53"/>
          <p:cNvSpPr>
            <a:spLocks noGrp="1"/>
          </p:cNvSpPr>
          <p:nvPr>
            <p:ph type="body" sz="quarter" idx="51"/>
          </p:nvPr>
        </p:nvSpPr>
        <p:spPr>
          <a:xfrm>
            <a:off x="7019315"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7" name="Espace réservé du texte 53"/>
          <p:cNvSpPr>
            <a:spLocks noGrp="1"/>
          </p:cNvSpPr>
          <p:nvPr>
            <p:ph type="body" sz="quarter" idx="52"/>
          </p:nvPr>
        </p:nvSpPr>
        <p:spPr>
          <a:xfrm>
            <a:off x="8824683" y="4426623"/>
            <a:ext cx="1858895" cy="838439"/>
          </a:xfrm>
          <a:prstGeom prst="rect">
            <a:avLst/>
          </a:prstGeom>
        </p:spPr>
        <p:txBody>
          <a:bodyPr/>
          <a:lstStyle>
            <a:lvl1pPr marL="0" indent="0" algn="ctr">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9"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0" name="Image 29">
            <a:extLst>
              <a:ext uri="{FF2B5EF4-FFF2-40B4-BE49-F238E27FC236}">
                <a16:creationId xmlns:a16="http://schemas.microsoft.com/office/drawing/2014/main" id="{12FA6617-6D53-452E-A9D6-6939D61511A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5910283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Part 4 2 chiffres/pictos et texte">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29" name="Ellipse 28">
            <a:extLst>
              <a:ext uri="{FF2B5EF4-FFF2-40B4-BE49-F238E27FC236}">
                <a16:creationId xmlns:a16="http://schemas.microsoft.com/office/drawing/2014/main" id="{B60FF5D1-9F0C-462D-95A9-A866641EFC34}"/>
              </a:ext>
            </a:extLst>
          </p:cNvPr>
          <p:cNvSpPr/>
          <p:nvPr userDrawn="1"/>
        </p:nvSpPr>
        <p:spPr>
          <a:xfrm>
            <a:off x="10343112" y="-126886"/>
            <a:ext cx="896400" cy="894814"/>
          </a:xfrm>
          <a:prstGeom prst="ellipse">
            <a:avLst/>
          </a:prstGeom>
          <a:gradFill>
            <a:gsLst>
              <a:gs pos="0">
                <a:srgbClr val="BBBD97"/>
              </a:gs>
              <a:gs pos="100000">
                <a:srgbClr val="7C81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0" name="Ellipse 29">
            <a:extLst>
              <a:ext uri="{FF2B5EF4-FFF2-40B4-BE49-F238E27FC236}">
                <a16:creationId xmlns:a16="http://schemas.microsoft.com/office/drawing/2014/main" id="{EC17CA86-B973-4059-9D90-9680878E7DFF}"/>
              </a:ext>
            </a:extLst>
          </p:cNvPr>
          <p:cNvSpPr/>
          <p:nvPr userDrawn="1"/>
        </p:nvSpPr>
        <p:spPr>
          <a:xfrm>
            <a:off x="11052121" y="263047"/>
            <a:ext cx="439200" cy="439448"/>
          </a:xfrm>
          <a:prstGeom prst="ellipse">
            <a:avLst/>
          </a:prstGeom>
          <a:solidFill>
            <a:srgbClr val="BBBD97">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Ellipse 26">
            <a:extLst>
              <a:ext uri="{FF2B5EF4-FFF2-40B4-BE49-F238E27FC236}">
                <a16:creationId xmlns:a16="http://schemas.microsoft.com/office/drawing/2014/main" id="{7457C042-52B8-4512-835A-5286FC4DF601}"/>
              </a:ext>
            </a:extLst>
          </p:cNvPr>
          <p:cNvSpPr/>
          <p:nvPr userDrawn="1"/>
        </p:nvSpPr>
        <p:spPr>
          <a:xfrm>
            <a:off x="5417636" y="2001524"/>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8" name="Ellipse 27">
            <a:extLst>
              <a:ext uri="{FF2B5EF4-FFF2-40B4-BE49-F238E27FC236}">
                <a16:creationId xmlns:a16="http://schemas.microsoft.com/office/drawing/2014/main" id="{03A205BB-29D1-437E-A6BD-6278826436E8}"/>
              </a:ext>
            </a:extLst>
          </p:cNvPr>
          <p:cNvSpPr/>
          <p:nvPr userDrawn="1"/>
        </p:nvSpPr>
        <p:spPr>
          <a:xfrm>
            <a:off x="5417636" y="3834431"/>
            <a:ext cx="1483200" cy="1483414"/>
          </a:xfrm>
          <a:prstGeom prst="ellipse">
            <a:avLst/>
          </a:prstGeom>
          <a:gradFill>
            <a:gsLst>
              <a:gs pos="0">
                <a:srgbClr val="52646D"/>
              </a:gs>
              <a:gs pos="100000">
                <a:srgbClr val="52646D">
                  <a:lumMod val="6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p:spPr>
        <p:txBody>
          <a:bodyPr/>
          <a:lstStyle>
            <a:lvl1pPr>
              <a:defRPr sz="2500" b="1" i="0">
                <a:solidFill>
                  <a:srgbClr val="52646D"/>
                </a:solidFill>
                <a:latin typeface="Open Sans" charset="0"/>
                <a:ea typeface="Open Sans" charset="0"/>
                <a:cs typeface="Open Sans" charset="0"/>
              </a:defRPr>
            </a:lvl1pPr>
          </a:lstStyle>
          <a:p>
            <a:r>
              <a:rPr lang="fr-FR"/>
              <a:t>Cliquez ici pour modifier le titre</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14" name="Espace réservé du texte 25"/>
          <p:cNvSpPr>
            <a:spLocks noGrp="1"/>
          </p:cNvSpPr>
          <p:nvPr>
            <p:ph type="body" sz="quarter" idx="16" hasCustomPrompt="1"/>
          </p:nvPr>
        </p:nvSpPr>
        <p:spPr>
          <a:xfrm>
            <a:off x="11100245" y="315744"/>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5" name="Espace réservé du texte 25"/>
          <p:cNvSpPr>
            <a:spLocks noGrp="1"/>
          </p:cNvSpPr>
          <p:nvPr>
            <p:ph type="body" sz="quarter" idx="23" hasCustomPrompt="1"/>
          </p:nvPr>
        </p:nvSpPr>
        <p:spPr>
          <a:xfrm>
            <a:off x="720799" y="215394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0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01- sous-titre</a:t>
            </a:r>
          </a:p>
        </p:txBody>
      </p:sp>
      <p:pic>
        <p:nvPicPr>
          <p:cNvPr id="18" name="Imag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02360" y="2153944"/>
            <a:ext cx="1442720" cy="1082040"/>
          </a:xfrm>
          <a:prstGeom prst="rect">
            <a:avLst/>
          </a:prstGeom>
        </p:spPr>
      </p:pic>
      <p:pic>
        <p:nvPicPr>
          <p:cNvPr id="20" name="Imag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02360" y="3986851"/>
            <a:ext cx="1442720" cy="1082040"/>
          </a:xfrm>
          <a:prstGeom prst="rect">
            <a:avLst/>
          </a:prstGeom>
        </p:spPr>
      </p:pic>
      <p:sp>
        <p:nvSpPr>
          <p:cNvPr id="21" name="Espace réservé du texte 25"/>
          <p:cNvSpPr>
            <a:spLocks noGrp="1"/>
          </p:cNvSpPr>
          <p:nvPr>
            <p:ph type="body" sz="quarter" idx="26" hasCustomPrompt="1"/>
          </p:nvPr>
        </p:nvSpPr>
        <p:spPr>
          <a:xfrm>
            <a:off x="7562791" y="215394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000" b="1">
                <a:solidFill>
                  <a:schemeClr val="accent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02- sous-titre</a:t>
            </a:r>
          </a:p>
        </p:txBody>
      </p:sp>
      <p:sp>
        <p:nvSpPr>
          <p:cNvPr id="24" name="Espace réservé du texte 53"/>
          <p:cNvSpPr>
            <a:spLocks noGrp="1"/>
          </p:cNvSpPr>
          <p:nvPr>
            <p:ph type="body" sz="quarter" idx="49"/>
          </p:nvPr>
        </p:nvSpPr>
        <p:spPr>
          <a:xfrm>
            <a:off x="720799" y="2552717"/>
            <a:ext cx="3978372"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5" name="Espace réservé du texte 53"/>
          <p:cNvSpPr>
            <a:spLocks noGrp="1"/>
          </p:cNvSpPr>
          <p:nvPr>
            <p:ph type="body" sz="quarter" idx="50"/>
          </p:nvPr>
        </p:nvSpPr>
        <p:spPr>
          <a:xfrm>
            <a:off x="7562791" y="2552717"/>
            <a:ext cx="3978372" cy="838439"/>
          </a:xfrm>
          <a:prstGeom prst="rect">
            <a:avLst/>
          </a:prstGeom>
        </p:spPr>
        <p:txBody>
          <a:bodyPr/>
          <a:lstStyle>
            <a:lvl1pPr marL="0" indent="0">
              <a:buNone/>
              <a:defRPr sz="10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23"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26" name="Image 25">
            <a:extLst>
              <a:ext uri="{FF2B5EF4-FFF2-40B4-BE49-F238E27FC236}">
                <a16:creationId xmlns:a16="http://schemas.microsoft.com/office/drawing/2014/main" id="{15738CFB-5858-4859-8923-EA7B18119E8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42055598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Part 4 4 étap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48" name="Ellipse 47">
            <a:extLst>
              <a:ext uri="{FF2B5EF4-FFF2-40B4-BE49-F238E27FC236}">
                <a16:creationId xmlns:a16="http://schemas.microsoft.com/office/drawing/2014/main" id="{08AEF6FA-6A79-459C-B942-01CF58AFC63B}"/>
              </a:ext>
            </a:extLst>
          </p:cNvPr>
          <p:cNvSpPr/>
          <p:nvPr userDrawn="1"/>
        </p:nvSpPr>
        <p:spPr>
          <a:xfrm>
            <a:off x="10343112" y="-126886"/>
            <a:ext cx="896400" cy="894814"/>
          </a:xfrm>
          <a:prstGeom prst="ellipse">
            <a:avLst/>
          </a:prstGeom>
          <a:gradFill>
            <a:gsLst>
              <a:gs pos="0">
                <a:srgbClr val="BBBD97"/>
              </a:gs>
              <a:gs pos="100000">
                <a:srgbClr val="7C81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9" name="Ellipse 48">
            <a:extLst>
              <a:ext uri="{FF2B5EF4-FFF2-40B4-BE49-F238E27FC236}">
                <a16:creationId xmlns:a16="http://schemas.microsoft.com/office/drawing/2014/main" id="{810127FF-8CCA-45F1-8514-82B48B557946}"/>
              </a:ext>
            </a:extLst>
          </p:cNvPr>
          <p:cNvSpPr/>
          <p:nvPr userDrawn="1"/>
        </p:nvSpPr>
        <p:spPr>
          <a:xfrm>
            <a:off x="11052121" y="263047"/>
            <a:ext cx="439200" cy="439448"/>
          </a:xfrm>
          <a:prstGeom prst="ellipse">
            <a:avLst/>
          </a:prstGeom>
          <a:solidFill>
            <a:srgbClr val="BBBD97">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planning</a:t>
            </a:r>
          </a:p>
        </p:txBody>
      </p:sp>
      <p:cxnSp>
        <p:nvCxnSpPr>
          <p:cNvPr id="7" name="Connecteur droit 6"/>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8" name="Ellipse 7"/>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14" name="Espace réservé du texte 25"/>
          <p:cNvSpPr>
            <a:spLocks noGrp="1"/>
          </p:cNvSpPr>
          <p:nvPr>
            <p:ph type="body" sz="quarter" idx="16" hasCustomPrompt="1"/>
          </p:nvPr>
        </p:nvSpPr>
        <p:spPr>
          <a:xfrm>
            <a:off x="11060837" y="350505"/>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16" name="Ellipse 15"/>
          <p:cNvSpPr/>
          <p:nvPr userDrawn="1"/>
        </p:nvSpPr>
        <p:spPr>
          <a:xfrm>
            <a:off x="1749777" y="1857871"/>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p:cNvSpPr/>
          <p:nvPr userDrawn="1"/>
        </p:nvSpPr>
        <p:spPr>
          <a:xfrm>
            <a:off x="1749777" y="2962277"/>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0" name="Ellipse 19"/>
          <p:cNvSpPr/>
          <p:nvPr userDrawn="1"/>
        </p:nvSpPr>
        <p:spPr>
          <a:xfrm>
            <a:off x="1749777" y="4060737"/>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llipse 21"/>
          <p:cNvSpPr/>
          <p:nvPr userDrawn="1"/>
        </p:nvSpPr>
        <p:spPr>
          <a:xfrm>
            <a:off x="1749777" y="5164381"/>
            <a:ext cx="619083" cy="464310"/>
          </a:xfrm>
          <a:prstGeom prst="ellipse">
            <a:avLst/>
          </a:prstGeom>
          <a:solidFill>
            <a:srgbClr val="52646D">
              <a:alpha val="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Espace réservé du texte 25"/>
          <p:cNvSpPr>
            <a:spLocks noGrp="1"/>
          </p:cNvSpPr>
          <p:nvPr>
            <p:ph type="body" sz="quarter" idx="17" hasCustomPrompt="1"/>
          </p:nvPr>
        </p:nvSpPr>
        <p:spPr>
          <a:xfrm>
            <a:off x="3005609" y="1894054"/>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a:t>
            </a:r>
          </a:p>
        </p:txBody>
      </p:sp>
      <p:sp>
        <p:nvSpPr>
          <p:cNvPr id="24" name="Espace réservé du texte 25"/>
          <p:cNvSpPr>
            <a:spLocks noGrp="1"/>
          </p:cNvSpPr>
          <p:nvPr>
            <p:ph type="body" sz="quarter" idx="18" hasCustomPrompt="1"/>
          </p:nvPr>
        </p:nvSpPr>
        <p:spPr>
          <a:xfrm>
            <a:off x="3005609" y="2979344"/>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2</a:t>
            </a:r>
          </a:p>
        </p:txBody>
      </p:sp>
      <p:sp>
        <p:nvSpPr>
          <p:cNvPr id="25" name="Espace réservé du texte 25"/>
          <p:cNvSpPr>
            <a:spLocks noGrp="1"/>
          </p:cNvSpPr>
          <p:nvPr>
            <p:ph type="body" sz="quarter" idx="19" hasCustomPrompt="1"/>
          </p:nvPr>
        </p:nvSpPr>
        <p:spPr>
          <a:xfrm>
            <a:off x="3005609" y="4080085"/>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3</a:t>
            </a:r>
          </a:p>
        </p:txBody>
      </p:sp>
      <p:sp>
        <p:nvSpPr>
          <p:cNvPr id="26" name="Espace réservé du texte 25"/>
          <p:cNvSpPr>
            <a:spLocks noGrp="1"/>
          </p:cNvSpPr>
          <p:nvPr>
            <p:ph type="body" sz="quarter" idx="20" hasCustomPrompt="1"/>
          </p:nvPr>
        </p:nvSpPr>
        <p:spPr>
          <a:xfrm>
            <a:off x="3005609" y="5209936"/>
            <a:ext cx="609553"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4</a:t>
            </a:r>
          </a:p>
        </p:txBody>
      </p:sp>
      <p:sp>
        <p:nvSpPr>
          <p:cNvPr id="27" name="Espace réservé du texte 25"/>
          <p:cNvSpPr>
            <a:spLocks noGrp="1"/>
          </p:cNvSpPr>
          <p:nvPr>
            <p:ph type="body" sz="quarter" idx="21" hasCustomPrompt="1"/>
          </p:nvPr>
        </p:nvSpPr>
        <p:spPr>
          <a:xfrm>
            <a:off x="1749780" y="1929120"/>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29" name="Espace réservé du texte 25"/>
          <p:cNvSpPr>
            <a:spLocks noGrp="1"/>
          </p:cNvSpPr>
          <p:nvPr>
            <p:ph type="body" sz="quarter" idx="22" hasCustomPrompt="1"/>
          </p:nvPr>
        </p:nvSpPr>
        <p:spPr>
          <a:xfrm>
            <a:off x="1749780" y="3029461"/>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0" name="Espace réservé du texte 25"/>
          <p:cNvSpPr>
            <a:spLocks noGrp="1"/>
          </p:cNvSpPr>
          <p:nvPr>
            <p:ph type="body" sz="quarter" idx="23" hasCustomPrompt="1"/>
          </p:nvPr>
        </p:nvSpPr>
        <p:spPr>
          <a:xfrm>
            <a:off x="1749780" y="4133105"/>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1" name="Espace réservé du texte 25"/>
          <p:cNvSpPr>
            <a:spLocks noGrp="1"/>
          </p:cNvSpPr>
          <p:nvPr>
            <p:ph type="body" sz="quarter" idx="24" hasCustomPrompt="1"/>
          </p:nvPr>
        </p:nvSpPr>
        <p:spPr>
          <a:xfrm>
            <a:off x="1749780" y="5236749"/>
            <a:ext cx="609553" cy="391942"/>
          </a:xfrm>
          <a:prstGeom prst="rect">
            <a:avLst/>
          </a:prstGeom>
        </p:spPr>
        <p:txBody>
          <a:bodyPr/>
          <a:lstStyle>
            <a:lvl1pPr marL="0" indent="0" algn="ctr">
              <a:buNone/>
              <a:defRPr sz="1800" b="0" i="0">
                <a:solidFill>
                  <a:srgbClr val="0EB7D5"/>
                </a:solidFill>
                <a:latin typeface="Open Sans Light" charset="0"/>
                <a:ea typeface="Open Sans Light" charset="0"/>
                <a:cs typeface="Open Sans Light"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X</a:t>
            </a:r>
          </a:p>
        </p:txBody>
      </p:sp>
      <p:sp>
        <p:nvSpPr>
          <p:cNvPr id="32" name="Espace réservé du texte 25"/>
          <p:cNvSpPr>
            <a:spLocks noGrp="1"/>
          </p:cNvSpPr>
          <p:nvPr>
            <p:ph type="body" sz="quarter" idx="26" hasCustomPrompt="1"/>
          </p:nvPr>
        </p:nvSpPr>
        <p:spPr>
          <a:xfrm>
            <a:off x="4251911" y="1778738"/>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ED6C4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1</a:t>
            </a:r>
          </a:p>
        </p:txBody>
      </p:sp>
      <p:sp>
        <p:nvSpPr>
          <p:cNvPr id="34" name="Espace réservé du texte 25"/>
          <p:cNvSpPr>
            <a:spLocks noGrp="1"/>
          </p:cNvSpPr>
          <p:nvPr>
            <p:ph type="body" sz="quarter" idx="28" hasCustomPrompt="1"/>
          </p:nvPr>
        </p:nvSpPr>
        <p:spPr>
          <a:xfrm>
            <a:off x="4251911" y="2825004"/>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7D8273"/>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2</a:t>
            </a:r>
          </a:p>
        </p:txBody>
      </p:sp>
      <p:sp>
        <p:nvSpPr>
          <p:cNvPr id="36" name="Espace réservé du texte 25"/>
          <p:cNvSpPr>
            <a:spLocks noGrp="1"/>
          </p:cNvSpPr>
          <p:nvPr>
            <p:ph type="body" sz="quarter" idx="30" hasCustomPrompt="1"/>
          </p:nvPr>
        </p:nvSpPr>
        <p:spPr>
          <a:xfrm>
            <a:off x="4251911" y="3935759"/>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00ABA0"/>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3</a:t>
            </a:r>
          </a:p>
        </p:txBody>
      </p:sp>
      <p:sp>
        <p:nvSpPr>
          <p:cNvPr id="38" name="Espace réservé du texte 25"/>
          <p:cNvSpPr>
            <a:spLocks noGrp="1"/>
          </p:cNvSpPr>
          <p:nvPr>
            <p:ph type="body" sz="quarter" idx="32" hasCustomPrompt="1"/>
          </p:nvPr>
        </p:nvSpPr>
        <p:spPr>
          <a:xfrm>
            <a:off x="4251911" y="5005413"/>
            <a:ext cx="3978372" cy="288652"/>
          </a:xfrm>
          <a:prstGeom prst="rect">
            <a:avLst/>
          </a:prstGeom>
        </p:spPr>
        <p:txBody>
          <a:bodyPr/>
          <a:lstStyle>
            <a:lvl1pPr marL="0" marR="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sz="1400" b="1">
                <a:solidFill>
                  <a:srgbClr val="98C21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a:t>STAGE 4</a:t>
            </a:r>
          </a:p>
        </p:txBody>
      </p:sp>
      <p:sp>
        <p:nvSpPr>
          <p:cNvPr id="41" name="Espace réservé du texte 53"/>
          <p:cNvSpPr>
            <a:spLocks noGrp="1"/>
          </p:cNvSpPr>
          <p:nvPr>
            <p:ph type="body" sz="quarter" idx="47"/>
          </p:nvPr>
        </p:nvSpPr>
        <p:spPr>
          <a:xfrm>
            <a:off x="4251907" y="2067390"/>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53"/>
          <p:cNvSpPr>
            <a:spLocks noGrp="1"/>
          </p:cNvSpPr>
          <p:nvPr>
            <p:ph type="body" sz="quarter" idx="48"/>
          </p:nvPr>
        </p:nvSpPr>
        <p:spPr>
          <a:xfrm>
            <a:off x="4251907" y="3113656"/>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3" name="Espace réservé du texte 53"/>
          <p:cNvSpPr>
            <a:spLocks noGrp="1"/>
          </p:cNvSpPr>
          <p:nvPr>
            <p:ph type="body" sz="quarter" idx="49"/>
          </p:nvPr>
        </p:nvSpPr>
        <p:spPr>
          <a:xfrm>
            <a:off x="4251907" y="4224411"/>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4" name="Espace réservé du texte 53"/>
          <p:cNvSpPr>
            <a:spLocks noGrp="1"/>
          </p:cNvSpPr>
          <p:nvPr>
            <p:ph type="body" sz="quarter" idx="50"/>
          </p:nvPr>
        </p:nvSpPr>
        <p:spPr>
          <a:xfrm>
            <a:off x="4251907" y="5294065"/>
            <a:ext cx="6680524" cy="402196"/>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5"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3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39" name="Image 38">
            <a:extLst>
              <a:ext uri="{FF2B5EF4-FFF2-40B4-BE49-F238E27FC236}">
                <a16:creationId xmlns:a16="http://schemas.microsoft.com/office/drawing/2014/main" id="{9CC60C93-E42B-49CF-9B14-E3E4B7EC0AD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
        <p:nvSpPr>
          <p:cNvPr id="40" name="Ellipse 39">
            <a:extLst>
              <a:ext uri="{FF2B5EF4-FFF2-40B4-BE49-F238E27FC236}">
                <a16:creationId xmlns:a16="http://schemas.microsoft.com/office/drawing/2014/main" id="{6B768A2F-B7B4-4833-880E-D55F563AC1B0}"/>
              </a:ext>
            </a:extLst>
          </p:cNvPr>
          <p:cNvSpPr/>
          <p:nvPr userDrawn="1"/>
        </p:nvSpPr>
        <p:spPr>
          <a:xfrm>
            <a:off x="2925820" y="1727553"/>
            <a:ext cx="759600" cy="759121"/>
          </a:xfrm>
          <a:prstGeom prst="ellipse">
            <a:avLst/>
          </a:prstGeom>
          <a:noFill/>
          <a:ln w="76200">
            <a:gradFill>
              <a:gsLst>
                <a:gs pos="0">
                  <a:srgbClr val="ED6C4D"/>
                </a:gs>
                <a:gs pos="100000">
                  <a:srgbClr val="FAB6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5" name="Ellipse 44">
            <a:extLst>
              <a:ext uri="{FF2B5EF4-FFF2-40B4-BE49-F238E27FC236}">
                <a16:creationId xmlns:a16="http://schemas.microsoft.com/office/drawing/2014/main" id="{D782DD94-D519-4E4C-822C-6234C7340097}"/>
              </a:ext>
            </a:extLst>
          </p:cNvPr>
          <p:cNvSpPr/>
          <p:nvPr userDrawn="1"/>
        </p:nvSpPr>
        <p:spPr>
          <a:xfrm>
            <a:off x="2925820" y="2831961"/>
            <a:ext cx="759600" cy="759121"/>
          </a:xfrm>
          <a:prstGeom prst="ellipse">
            <a:avLst/>
          </a:prstGeom>
          <a:noFill/>
          <a:ln w="76200">
            <a:gradFill>
              <a:gsLst>
                <a:gs pos="0">
                  <a:srgbClr val="7D8273"/>
                </a:gs>
                <a:gs pos="100000">
                  <a:srgbClr val="BDBE98"/>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6" name="Ellipse 45">
            <a:extLst>
              <a:ext uri="{FF2B5EF4-FFF2-40B4-BE49-F238E27FC236}">
                <a16:creationId xmlns:a16="http://schemas.microsoft.com/office/drawing/2014/main" id="{54AF1B49-BCE7-4A2B-8154-F5C3EE78259F}"/>
              </a:ext>
            </a:extLst>
          </p:cNvPr>
          <p:cNvSpPr/>
          <p:nvPr userDrawn="1"/>
        </p:nvSpPr>
        <p:spPr>
          <a:xfrm>
            <a:off x="2925820" y="3930421"/>
            <a:ext cx="759600" cy="759121"/>
          </a:xfrm>
          <a:prstGeom prst="ellipse">
            <a:avLst/>
          </a:prstGeom>
          <a:noFill/>
          <a:ln w="76200">
            <a:gradFill>
              <a:gsLst>
                <a:gs pos="0">
                  <a:srgbClr val="00ABA0"/>
                </a:gs>
                <a:gs pos="100000">
                  <a:srgbClr val="A0D4D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7" name="Ellipse 46">
            <a:extLst>
              <a:ext uri="{FF2B5EF4-FFF2-40B4-BE49-F238E27FC236}">
                <a16:creationId xmlns:a16="http://schemas.microsoft.com/office/drawing/2014/main" id="{3E2E76D9-D518-45E1-B53E-F82F81817C07}"/>
              </a:ext>
            </a:extLst>
          </p:cNvPr>
          <p:cNvSpPr/>
          <p:nvPr userDrawn="1"/>
        </p:nvSpPr>
        <p:spPr>
          <a:xfrm>
            <a:off x="2925820" y="5034065"/>
            <a:ext cx="759600" cy="759121"/>
          </a:xfrm>
          <a:prstGeom prst="ellipse">
            <a:avLst/>
          </a:prstGeom>
          <a:noFill/>
          <a:ln w="76200">
            <a:gradFill>
              <a:gsLst>
                <a:gs pos="0">
                  <a:srgbClr val="98C21D"/>
                </a:gs>
                <a:gs pos="100000">
                  <a:srgbClr val="E1E15A"/>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Tree>
    <p:extLst>
      <p:ext uri="{BB962C8B-B14F-4D97-AF65-F5344CB8AC3E}">
        <p14:creationId xmlns:p14="http://schemas.microsoft.com/office/powerpoint/2010/main" val="39366736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Part 4 7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71" name="Ellipse 70">
            <a:extLst>
              <a:ext uri="{FF2B5EF4-FFF2-40B4-BE49-F238E27FC236}">
                <a16:creationId xmlns:a16="http://schemas.microsoft.com/office/drawing/2014/main" id="{461A27DA-6C2B-4A41-8948-F2E230FB295B}"/>
              </a:ext>
            </a:extLst>
          </p:cNvPr>
          <p:cNvSpPr/>
          <p:nvPr userDrawn="1"/>
        </p:nvSpPr>
        <p:spPr>
          <a:xfrm>
            <a:off x="10343112" y="-126886"/>
            <a:ext cx="896400" cy="894814"/>
          </a:xfrm>
          <a:prstGeom prst="ellipse">
            <a:avLst/>
          </a:prstGeom>
          <a:gradFill>
            <a:gsLst>
              <a:gs pos="0">
                <a:srgbClr val="BBBD97"/>
              </a:gs>
              <a:gs pos="100000">
                <a:srgbClr val="7C81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2" name="Ellipse 71">
            <a:extLst>
              <a:ext uri="{FF2B5EF4-FFF2-40B4-BE49-F238E27FC236}">
                <a16:creationId xmlns:a16="http://schemas.microsoft.com/office/drawing/2014/main" id="{9947EBE2-B0D2-462A-8225-FAB917B2C93B}"/>
              </a:ext>
            </a:extLst>
          </p:cNvPr>
          <p:cNvSpPr/>
          <p:nvPr userDrawn="1"/>
        </p:nvSpPr>
        <p:spPr>
          <a:xfrm>
            <a:off x="11052121" y="263047"/>
            <a:ext cx="439200" cy="439448"/>
          </a:xfrm>
          <a:prstGeom prst="ellipse">
            <a:avLst/>
          </a:prstGeom>
          <a:solidFill>
            <a:srgbClr val="BBBD97">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25" name="Espace réservé du texte 25"/>
          <p:cNvSpPr>
            <a:spLocks noGrp="1"/>
          </p:cNvSpPr>
          <p:nvPr>
            <p:ph type="body" sz="quarter" idx="16" hasCustomPrompt="1"/>
          </p:nvPr>
        </p:nvSpPr>
        <p:spPr>
          <a:xfrm>
            <a:off x="11100249" y="335886"/>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cxnSp>
        <p:nvCxnSpPr>
          <p:cNvPr id="26" name="Connecteur droit 25"/>
          <p:cNvCxnSpPr/>
          <p:nvPr userDrawn="1"/>
        </p:nvCxnSpPr>
        <p:spPr>
          <a:xfrm>
            <a:off x="4578481" y="2234713"/>
            <a:ext cx="2839" cy="507283"/>
          </a:xfrm>
          <a:prstGeom prst="line">
            <a:avLst/>
          </a:prstGeom>
          <a:ln>
            <a:solidFill>
              <a:srgbClr val="7C8173"/>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7638591" y="2234713"/>
            <a:ext cx="2839" cy="507283"/>
          </a:xfrm>
          <a:prstGeom prst="line">
            <a:avLst/>
          </a:prstGeom>
          <a:ln>
            <a:solidFill>
              <a:srgbClr val="7C8173"/>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3039112" y="4563598"/>
            <a:ext cx="2839" cy="507283"/>
          </a:xfrm>
          <a:prstGeom prst="line">
            <a:avLst/>
          </a:prstGeom>
          <a:ln>
            <a:solidFill>
              <a:srgbClr val="7C8173"/>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6081003" y="4563598"/>
            <a:ext cx="2839" cy="507283"/>
          </a:xfrm>
          <a:prstGeom prst="line">
            <a:avLst/>
          </a:prstGeom>
          <a:ln>
            <a:solidFill>
              <a:srgbClr val="7C8173"/>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9181486" y="4563598"/>
            <a:ext cx="2839" cy="507283"/>
          </a:xfrm>
          <a:prstGeom prst="line">
            <a:avLst/>
          </a:prstGeom>
          <a:ln>
            <a:solidFill>
              <a:srgbClr val="7C8173"/>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924811" y="111720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928252" y="111720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2328773" y="523686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5378605" y="523686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8471145" y="5236868"/>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grpSp>
        <p:nvGrpSpPr>
          <p:cNvPr id="2" name="Groupe 1"/>
          <p:cNvGrpSpPr/>
          <p:nvPr userDrawn="1"/>
        </p:nvGrpSpPr>
        <p:grpSpPr>
          <a:xfrm>
            <a:off x="913800" y="2882645"/>
            <a:ext cx="10440000" cy="1548000"/>
            <a:chOff x="551416" y="2960114"/>
            <a:chExt cx="8138228" cy="1271149"/>
          </a:xfrm>
        </p:grpSpPr>
        <p:sp>
          <p:nvSpPr>
            <p:cNvPr id="53" name="Shape 738"/>
            <p:cNvSpPr/>
            <p:nvPr userDrawn="1"/>
          </p:nvSpPr>
          <p:spPr>
            <a:xfrm rot="10800000" flipH="1">
              <a:off x="6278855"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grpSp>
          <p:nvGrpSpPr>
            <p:cNvPr id="6" name="Grouper 5"/>
            <p:cNvGrpSpPr/>
            <p:nvPr userDrawn="1"/>
          </p:nvGrpSpPr>
          <p:grpSpPr>
            <a:xfrm>
              <a:off x="551416" y="2960114"/>
              <a:ext cx="5829718" cy="1271146"/>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3"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noFill/>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miter lim="400000"/>
              </a:ln>
            </p:spPr>
            <p:txBody>
              <a:bodyPr lIns="22860" rIns="22860" anchor="ctr"/>
              <a:lstStyle/>
              <a:p>
                <a:pPr algn="ctr">
                  <a:lnSpc>
                    <a:spcPct val="100000"/>
                  </a:lnSpc>
                  <a:defRPr sz="3000"/>
                </a:pPr>
                <a:endParaRPr sz="1500"/>
              </a:p>
            </p:txBody>
          </p:sp>
        </p:grpSp>
        <p:sp>
          <p:nvSpPr>
            <p:cNvPr id="54" name="Shape 739"/>
            <p:cNvSpPr/>
            <p:nvPr userDrawn="1"/>
          </p:nvSpPr>
          <p:spPr>
            <a:xfrm>
              <a:off x="7418502"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60" name="Shape 743"/>
            <p:cNvSpPr/>
            <p:nvPr userDrawn="1"/>
          </p:nvSpPr>
          <p:spPr>
            <a:xfrm>
              <a:off x="6278855"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miter lim="400000"/>
            </a:ln>
          </p:spPr>
          <p:txBody>
            <a:bodyPr lIns="22860" rIns="22860" anchor="ctr"/>
            <a:lstStyle/>
            <a:p>
              <a:pPr algn="ctr">
                <a:lnSpc>
                  <a:spcPct val="100000"/>
                </a:lnSpc>
                <a:defRPr sz="3000"/>
              </a:pPr>
              <a:endParaRPr sz="1500"/>
            </a:p>
          </p:txBody>
        </p:sp>
        <p:sp>
          <p:nvSpPr>
            <p:cNvPr id="61" name="Shape 744"/>
            <p:cNvSpPr/>
            <p:nvPr userDrawn="1"/>
          </p:nvSpPr>
          <p:spPr>
            <a:xfrm rot="10800000" flipH="1">
              <a:off x="7418502"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miter lim="400000"/>
            </a:ln>
          </p:spPr>
          <p:txBody>
            <a:bodyPr lIns="22860" rIns="22860" anchor="ctr"/>
            <a:lstStyle/>
            <a:p>
              <a:pPr algn="ctr">
                <a:lnSpc>
                  <a:spcPct val="100000"/>
                </a:lnSpc>
                <a:defRPr sz="3000"/>
              </a:pPr>
              <a:endParaRPr sz="1500"/>
            </a:p>
          </p:txBody>
        </p:sp>
      </p:grpSp>
      <p:sp>
        <p:nvSpPr>
          <p:cNvPr id="62" name="Espace réservé du texte 25"/>
          <p:cNvSpPr>
            <a:spLocks noGrp="1"/>
          </p:cNvSpPr>
          <p:nvPr>
            <p:ph type="body" sz="quarter" idx="52" hasCustomPrompt="1"/>
          </p:nvPr>
        </p:nvSpPr>
        <p:spPr>
          <a:xfrm>
            <a:off x="10053396" y="3288685"/>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3" name="Espace réservé du texte 42"/>
          <p:cNvSpPr>
            <a:spLocks noGrp="1"/>
          </p:cNvSpPr>
          <p:nvPr>
            <p:ph type="body" sz="quarter" idx="53" hasCustomPrompt="1"/>
          </p:nvPr>
        </p:nvSpPr>
        <p:spPr>
          <a:xfrm>
            <a:off x="9944208" y="3692837"/>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64" name="Espace réservé du texte 25"/>
          <p:cNvSpPr>
            <a:spLocks noGrp="1"/>
          </p:cNvSpPr>
          <p:nvPr>
            <p:ph type="body" sz="quarter" idx="54" hasCustomPrompt="1"/>
          </p:nvPr>
        </p:nvSpPr>
        <p:spPr>
          <a:xfrm>
            <a:off x="1163886" y="3252485"/>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5" name="Espace réservé du texte 42"/>
          <p:cNvSpPr>
            <a:spLocks noGrp="1"/>
          </p:cNvSpPr>
          <p:nvPr>
            <p:ph type="body" sz="quarter" idx="55" hasCustomPrompt="1"/>
          </p:nvPr>
        </p:nvSpPr>
        <p:spPr>
          <a:xfrm>
            <a:off x="1054694" y="3656641"/>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cxnSp>
        <p:nvCxnSpPr>
          <p:cNvPr id="66" name="Connecteur droit 65"/>
          <p:cNvCxnSpPr/>
          <p:nvPr userDrawn="1"/>
        </p:nvCxnSpPr>
        <p:spPr>
          <a:xfrm>
            <a:off x="1746566" y="2234713"/>
            <a:ext cx="2839" cy="507283"/>
          </a:xfrm>
          <a:prstGeom prst="line">
            <a:avLst/>
          </a:prstGeom>
          <a:ln>
            <a:solidFill>
              <a:srgbClr val="7C8173"/>
            </a:solidFill>
          </a:ln>
        </p:spPr>
        <p:style>
          <a:lnRef idx="1">
            <a:schemeClr val="accent1"/>
          </a:lnRef>
          <a:fillRef idx="0">
            <a:schemeClr val="accent1"/>
          </a:fillRef>
          <a:effectRef idx="0">
            <a:schemeClr val="accent1"/>
          </a:effectRef>
          <a:fontRef idx="minor">
            <a:schemeClr val="tx1"/>
          </a:fontRef>
        </p:style>
      </p:cxnSp>
      <p:sp>
        <p:nvSpPr>
          <p:cNvPr id="67" name="Espace réservé du texte 53"/>
          <p:cNvSpPr>
            <a:spLocks noGrp="1"/>
          </p:cNvSpPr>
          <p:nvPr>
            <p:ph type="body" sz="quarter" idx="56"/>
          </p:nvPr>
        </p:nvSpPr>
        <p:spPr>
          <a:xfrm>
            <a:off x="1046503" y="111720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cxnSp>
        <p:nvCxnSpPr>
          <p:cNvPr id="68" name="Connecteur droit 67"/>
          <p:cNvCxnSpPr/>
          <p:nvPr userDrawn="1"/>
        </p:nvCxnSpPr>
        <p:spPr>
          <a:xfrm>
            <a:off x="10557532" y="2234713"/>
            <a:ext cx="2839" cy="507283"/>
          </a:xfrm>
          <a:prstGeom prst="line">
            <a:avLst/>
          </a:prstGeom>
          <a:ln>
            <a:solidFill>
              <a:srgbClr val="7C8173"/>
            </a:solidFill>
          </a:ln>
        </p:spPr>
        <p:style>
          <a:lnRef idx="1">
            <a:schemeClr val="accent1"/>
          </a:lnRef>
          <a:fillRef idx="0">
            <a:schemeClr val="accent1"/>
          </a:fillRef>
          <a:effectRef idx="0">
            <a:schemeClr val="accent1"/>
          </a:effectRef>
          <a:fontRef idx="minor">
            <a:schemeClr val="tx1"/>
          </a:fontRef>
        </p:style>
      </p:cxnSp>
      <p:sp>
        <p:nvSpPr>
          <p:cNvPr id="69" name="Espace réservé du texte 53"/>
          <p:cNvSpPr>
            <a:spLocks noGrp="1"/>
          </p:cNvSpPr>
          <p:nvPr>
            <p:ph type="body" sz="quarter" idx="57"/>
          </p:nvPr>
        </p:nvSpPr>
        <p:spPr>
          <a:xfrm>
            <a:off x="9857469" y="111720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70" name="Image 69">
            <a:extLst>
              <a:ext uri="{FF2B5EF4-FFF2-40B4-BE49-F238E27FC236}">
                <a16:creationId xmlns:a16="http://schemas.microsoft.com/office/drawing/2014/main" id="{D43C5BCA-93D8-41D5-9F3B-3D814013FAD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9563544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Part 4 6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65" name="Ellipse 64">
            <a:extLst>
              <a:ext uri="{FF2B5EF4-FFF2-40B4-BE49-F238E27FC236}">
                <a16:creationId xmlns:a16="http://schemas.microsoft.com/office/drawing/2014/main" id="{1B8DCDC1-029B-4FAB-B70B-1E4F3ED81864}"/>
              </a:ext>
            </a:extLst>
          </p:cNvPr>
          <p:cNvSpPr/>
          <p:nvPr userDrawn="1"/>
        </p:nvSpPr>
        <p:spPr>
          <a:xfrm>
            <a:off x="10343112" y="-126886"/>
            <a:ext cx="896400" cy="894814"/>
          </a:xfrm>
          <a:prstGeom prst="ellipse">
            <a:avLst/>
          </a:prstGeom>
          <a:gradFill>
            <a:gsLst>
              <a:gs pos="0">
                <a:srgbClr val="BBBD97"/>
              </a:gs>
              <a:gs pos="100000">
                <a:srgbClr val="7C81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6" name="Ellipse 65">
            <a:extLst>
              <a:ext uri="{FF2B5EF4-FFF2-40B4-BE49-F238E27FC236}">
                <a16:creationId xmlns:a16="http://schemas.microsoft.com/office/drawing/2014/main" id="{5171978D-153A-4CB1-838F-7F8B75EFD0BF}"/>
              </a:ext>
            </a:extLst>
          </p:cNvPr>
          <p:cNvSpPr/>
          <p:nvPr userDrawn="1"/>
        </p:nvSpPr>
        <p:spPr>
          <a:xfrm>
            <a:off x="11052121" y="263047"/>
            <a:ext cx="439200" cy="439448"/>
          </a:xfrm>
          <a:prstGeom prst="ellipse">
            <a:avLst/>
          </a:prstGeom>
          <a:solidFill>
            <a:srgbClr val="BBBD97">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25" name="Espace réservé du texte 25"/>
          <p:cNvSpPr>
            <a:spLocks noGrp="1"/>
          </p:cNvSpPr>
          <p:nvPr>
            <p:ph type="body" sz="quarter" idx="16" hasCustomPrompt="1"/>
          </p:nvPr>
        </p:nvSpPr>
        <p:spPr>
          <a:xfrm>
            <a:off x="11100249" y="371892"/>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cxnSp>
        <p:nvCxnSpPr>
          <p:cNvPr id="26" name="Connecteur droit 25"/>
          <p:cNvCxnSpPr/>
          <p:nvPr userDrawn="1"/>
        </p:nvCxnSpPr>
        <p:spPr>
          <a:xfrm>
            <a:off x="3738069" y="2144203"/>
            <a:ext cx="2839" cy="507283"/>
          </a:xfrm>
          <a:prstGeom prst="line">
            <a:avLst/>
          </a:prstGeom>
          <a:ln>
            <a:solidFill>
              <a:srgbClr val="7C8173"/>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6798179" y="2144203"/>
            <a:ext cx="2839" cy="507283"/>
          </a:xfrm>
          <a:prstGeom prst="line">
            <a:avLst/>
          </a:prstGeom>
          <a:ln>
            <a:solidFill>
              <a:srgbClr val="7C8173"/>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2221662" y="4489337"/>
            <a:ext cx="2839" cy="507283"/>
          </a:xfrm>
          <a:prstGeom prst="line">
            <a:avLst/>
          </a:prstGeom>
          <a:ln>
            <a:solidFill>
              <a:srgbClr val="7C8173"/>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5169273" y="4489337"/>
            <a:ext cx="2839" cy="507283"/>
          </a:xfrm>
          <a:prstGeom prst="line">
            <a:avLst/>
          </a:prstGeom>
          <a:ln>
            <a:solidFill>
              <a:srgbClr val="7C8173"/>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8146034" y="4408283"/>
            <a:ext cx="2839" cy="507283"/>
          </a:xfrm>
          <a:prstGeom prst="line">
            <a:avLst/>
          </a:prstGeom>
          <a:ln>
            <a:solidFill>
              <a:srgbClr val="7C8173"/>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1632720"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1523532"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3014635"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2905443"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4537003"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4427811"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6033391"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5924199"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7573215" y="3212794"/>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7464023" y="3616946"/>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038004" y="102669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087840" y="102669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1616023" y="508155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4665855" y="508155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7407882" y="5068184"/>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grpSp>
        <p:nvGrpSpPr>
          <p:cNvPr id="2" name="Groupe 1"/>
          <p:cNvGrpSpPr/>
          <p:nvPr userDrawn="1"/>
        </p:nvGrpSpPr>
        <p:grpSpPr>
          <a:xfrm>
            <a:off x="1454443" y="2746195"/>
            <a:ext cx="8964000" cy="1548000"/>
            <a:chOff x="1691056" y="2960114"/>
            <a:chExt cx="6998588" cy="1271149"/>
          </a:xfrm>
        </p:grpSpPr>
        <p:sp>
          <p:nvSpPr>
            <p:cNvPr id="53" name="Shape 738"/>
            <p:cNvSpPr/>
            <p:nvPr userDrawn="1"/>
          </p:nvSpPr>
          <p:spPr>
            <a:xfrm rot="10800000" flipH="1">
              <a:off x="6278855"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grpSp>
          <p:nvGrpSpPr>
            <p:cNvPr id="6" name="Grouper 5"/>
            <p:cNvGrpSpPr/>
            <p:nvPr userDrawn="1"/>
          </p:nvGrpSpPr>
          <p:grpSpPr>
            <a:xfrm>
              <a:off x="1691056" y="2960114"/>
              <a:ext cx="4690077" cy="1271146"/>
              <a:chOff x="3525039" y="2117921"/>
              <a:chExt cx="6794505" cy="1841508"/>
            </a:xfrm>
          </p:grpSpPr>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3" y="3038674"/>
                <a:ext cx="1841501" cy="920755"/>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miter lim="400000"/>
              </a:ln>
            </p:spPr>
            <p:txBody>
              <a:bodyPr lIns="22860" rIns="22860" anchor="ctr"/>
              <a:lstStyle/>
              <a:p>
                <a:pPr algn="ctr">
                  <a:lnSpc>
                    <a:spcPct val="100000"/>
                  </a:lnSpc>
                  <a:defRPr sz="3000"/>
                </a:pPr>
                <a:endParaRPr sz="1500"/>
              </a:p>
            </p:txBody>
          </p:sp>
        </p:grpSp>
        <p:sp>
          <p:nvSpPr>
            <p:cNvPr id="54" name="Shape 739"/>
            <p:cNvSpPr/>
            <p:nvPr userDrawn="1"/>
          </p:nvSpPr>
          <p:spPr>
            <a:xfrm>
              <a:off x="7418502"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60" name="Shape 743"/>
            <p:cNvSpPr/>
            <p:nvPr userDrawn="1"/>
          </p:nvSpPr>
          <p:spPr>
            <a:xfrm>
              <a:off x="6278855" y="3595689"/>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miter lim="400000"/>
            </a:ln>
          </p:spPr>
          <p:txBody>
            <a:bodyPr lIns="22860" rIns="22860" anchor="ctr"/>
            <a:lstStyle/>
            <a:p>
              <a:pPr algn="ctr">
                <a:lnSpc>
                  <a:spcPct val="100000"/>
                </a:lnSpc>
                <a:defRPr sz="3000"/>
              </a:pPr>
              <a:endParaRPr sz="1500"/>
            </a:p>
          </p:txBody>
        </p:sp>
        <p:sp>
          <p:nvSpPr>
            <p:cNvPr id="61" name="Shape 744"/>
            <p:cNvSpPr/>
            <p:nvPr userDrawn="1"/>
          </p:nvSpPr>
          <p:spPr>
            <a:xfrm rot="10800000" flipH="1">
              <a:off x="7418502" y="2960117"/>
              <a:ext cx="1271142" cy="635574"/>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miter lim="400000"/>
            </a:ln>
          </p:spPr>
          <p:txBody>
            <a:bodyPr lIns="22860" rIns="22860" anchor="ctr"/>
            <a:lstStyle/>
            <a:p>
              <a:pPr algn="ctr">
                <a:lnSpc>
                  <a:spcPct val="100000"/>
                </a:lnSpc>
                <a:defRPr sz="3000"/>
              </a:pPr>
              <a:endParaRPr sz="1500"/>
            </a:p>
          </p:txBody>
        </p:sp>
      </p:grpSp>
      <p:sp>
        <p:nvSpPr>
          <p:cNvPr id="62" name="Espace réservé du texte 25"/>
          <p:cNvSpPr>
            <a:spLocks noGrp="1"/>
          </p:cNvSpPr>
          <p:nvPr>
            <p:ph type="body" sz="quarter" idx="52" hasCustomPrompt="1"/>
          </p:nvPr>
        </p:nvSpPr>
        <p:spPr>
          <a:xfrm>
            <a:off x="9179072" y="3245962"/>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63" name="Espace réservé du texte 42"/>
          <p:cNvSpPr>
            <a:spLocks noGrp="1"/>
          </p:cNvSpPr>
          <p:nvPr>
            <p:ph type="body" sz="quarter" idx="53" hasCustomPrompt="1"/>
          </p:nvPr>
        </p:nvSpPr>
        <p:spPr>
          <a:xfrm>
            <a:off x="9069884" y="3650114"/>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cxnSp>
        <p:nvCxnSpPr>
          <p:cNvPr id="68" name="Connecteur droit 67"/>
          <p:cNvCxnSpPr/>
          <p:nvPr userDrawn="1"/>
        </p:nvCxnSpPr>
        <p:spPr>
          <a:xfrm>
            <a:off x="9620998" y="2144203"/>
            <a:ext cx="2839" cy="507283"/>
          </a:xfrm>
          <a:prstGeom prst="line">
            <a:avLst/>
          </a:prstGeom>
          <a:ln>
            <a:solidFill>
              <a:srgbClr val="7C8173"/>
            </a:solidFill>
          </a:ln>
        </p:spPr>
        <p:style>
          <a:lnRef idx="1">
            <a:schemeClr val="accent1"/>
          </a:lnRef>
          <a:fillRef idx="0">
            <a:schemeClr val="accent1"/>
          </a:fillRef>
          <a:effectRef idx="0">
            <a:schemeClr val="accent1"/>
          </a:effectRef>
          <a:fontRef idx="minor">
            <a:schemeClr val="tx1"/>
          </a:fontRef>
        </p:style>
      </p:cxnSp>
      <p:sp>
        <p:nvSpPr>
          <p:cNvPr id="69" name="Espace réservé du texte 53"/>
          <p:cNvSpPr>
            <a:spLocks noGrp="1"/>
          </p:cNvSpPr>
          <p:nvPr>
            <p:ph type="body" sz="quarter" idx="57"/>
          </p:nvPr>
        </p:nvSpPr>
        <p:spPr>
          <a:xfrm>
            <a:off x="8920935" y="1026693"/>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pic>
        <p:nvPicPr>
          <p:cNvPr id="64" name="Image 63">
            <a:extLst>
              <a:ext uri="{FF2B5EF4-FFF2-40B4-BE49-F238E27FC236}">
                <a16:creationId xmlns:a16="http://schemas.microsoft.com/office/drawing/2014/main" id="{516AF8EC-4894-4B32-B4A1-5373EB1EA5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9714782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art 4 5 date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54" name="Ellipse 53">
            <a:extLst>
              <a:ext uri="{FF2B5EF4-FFF2-40B4-BE49-F238E27FC236}">
                <a16:creationId xmlns:a16="http://schemas.microsoft.com/office/drawing/2014/main" id="{9681B696-38E3-4337-BD1E-93E4964528DB}"/>
              </a:ext>
            </a:extLst>
          </p:cNvPr>
          <p:cNvSpPr/>
          <p:nvPr userDrawn="1"/>
        </p:nvSpPr>
        <p:spPr>
          <a:xfrm>
            <a:off x="10343112" y="-126886"/>
            <a:ext cx="896400" cy="894814"/>
          </a:xfrm>
          <a:prstGeom prst="ellipse">
            <a:avLst/>
          </a:prstGeom>
          <a:gradFill>
            <a:gsLst>
              <a:gs pos="0">
                <a:srgbClr val="BBBD97"/>
              </a:gs>
              <a:gs pos="100000">
                <a:srgbClr val="7C81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0" name="Ellipse 59">
            <a:extLst>
              <a:ext uri="{FF2B5EF4-FFF2-40B4-BE49-F238E27FC236}">
                <a16:creationId xmlns:a16="http://schemas.microsoft.com/office/drawing/2014/main" id="{63292A40-E7F1-428F-887C-6289FF3BA3F8}"/>
              </a:ext>
            </a:extLst>
          </p:cNvPr>
          <p:cNvSpPr/>
          <p:nvPr userDrawn="1"/>
        </p:nvSpPr>
        <p:spPr>
          <a:xfrm>
            <a:off x="11052121" y="263047"/>
            <a:ext cx="439200" cy="439448"/>
          </a:xfrm>
          <a:prstGeom prst="ellipse">
            <a:avLst/>
          </a:prstGeom>
          <a:solidFill>
            <a:srgbClr val="BBBD97">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nvGrpSpPr>
          <p:cNvPr id="6" name="Grouper 5"/>
          <p:cNvGrpSpPr/>
          <p:nvPr userDrawn="1"/>
        </p:nvGrpSpPr>
        <p:grpSpPr>
          <a:xfrm>
            <a:off x="2410792" y="2886350"/>
            <a:ext cx="7560000" cy="1548000"/>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noFill/>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miter lim="400000"/>
            </a:ln>
          </p:spPr>
          <p:txBody>
            <a:bodyPr lIns="22860" rIns="22860" anchor="ctr"/>
            <a:lstStyle/>
            <a:p>
              <a:pPr algn="ctr">
                <a:lnSpc>
                  <a:spcPct val="100000"/>
                </a:lnSpc>
                <a:defRPr sz="3000"/>
              </a:pPr>
              <a:endParaRPr sz="1500"/>
            </a:p>
          </p:txBody>
        </p:sp>
      </p:gr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25" name="Espace réservé du texte 25"/>
          <p:cNvSpPr>
            <a:spLocks noGrp="1"/>
          </p:cNvSpPr>
          <p:nvPr>
            <p:ph type="body" sz="quarter" idx="16" hasCustomPrompt="1"/>
          </p:nvPr>
        </p:nvSpPr>
        <p:spPr>
          <a:xfrm>
            <a:off x="11129377" y="337374"/>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cxnSp>
        <p:nvCxnSpPr>
          <p:cNvPr id="26" name="Connecteur droit 25"/>
          <p:cNvCxnSpPr/>
          <p:nvPr userDrawn="1"/>
        </p:nvCxnSpPr>
        <p:spPr>
          <a:xfrm>
            <a:off x="4626453" y="2272216"/>
            <a:ext cx="2839" cy="507283"/>
          </a:xfrm>
          <a:prstGeom prst="line">
            <a:avLst/>
          </a:prstGeom>
          <a:ln>
            <a:solidFill>
              <a:srgbClr val="7C8173"/>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7686563" y="2272216"/>
            <a:ext cx="2839" cy="507283"/>
          </a:xfrm>
          <a:prstGeom prst="line">
            <a:avLst/>
          </a:prstGeom>
          <a:ln>
            <a:solidFill>
              <a:srgbClr val="7C8173"/>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3160662" y="4515455"/>
            <a:ext cx="2839" cy="507283"/>
          </a:xfrm>
          <a:prstGeom prst="line">
            <a:avLst/>
          </a:prstGeom>
          <a:ln>
            <a:solidFill>
              <a:srgbClr val="7C8173"/>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userDrawn="1"/>
        </p:nvCxnSpPr>
        <p:spPr>
          <a:xfrm>
            <a:off x="6199714" y="4515455"/>
            <a:ext cx="2839" cy="507283"/>
          </a:xfrm>
          <a:prstGeom prst="line">
            <a:avLst/>
          </a:prstGeom>
          <a:ln>
            <a:solidFill>
              <a:srgbClr val="7C8173"/>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a:off x="9263289" y="4515455"/>
            <a:ext cx="2839" cy="507283"/>
          </a:xfrm>
          <a:prstGeom prst="line">
            <a:avLst/>
          </a:prstGeom>
          <a:ln>
            <a:solidFill>
              <a:srgbClr val="7C8173"/>
            </a:solidFill>
          </a:ln>
        </p:spPr>
        <p:style>
          <a:lnRef idx="1">
            <a:schemeClr val="accent1"/>
          </a:lnRef>
          <a:fillRef idx="0">
            <a:schemeClr val="accent1"/>
          </a:fillRef>
          <a:effectRef idx="0">
            <a:schemeClr val="accent1"/>
          </a:effectRef>
          <a:fontRef idx="minor">
            <a:schemeClr val="tx1"/>
          </a:fontRef>
        </p:style>
      </p:cxnSp>
      <p:sp>
        <p:nvSpPr>
          <p:cNvPr id="36"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5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55" name="Espace réservé du texte 53"/>
          <p:cNvSpPr>
            <a:spLocks noGrp="1"/>
          </p:cNvSpPr>
          <p:nvPr>
            <p:ph type="body" sz="quarter" idx="47"/>
          </p:nvPr>
        </p:nvSpPr>
        <p:spPr>
          <a:xfrm>
            <a:off x="3889480" y="1154706"/>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6" name="Espace réservé du texte 53"/>
          <p:cNvSpPr>
            <a:spLocks noGrp="1"/>
          </p:cNvSpPr>
          <p:nvPr>
            <p:ph type="body" sz="quarter" idx="48"/>
          </p:nvPr>
        </p:nvSpPr>
        <p:spPr>
          <a:xfrm>
            <a:off x="6939316" y="1154706"/>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7" name="Espace réservé du texte 53"/>
          <p:cNvSpPr>
            <a:spLocks noGrp="1"/>
          </p:cNvSpPr>
          <p:nvPr>
            <p:ph type="body" sz="quarter" idx="49"/>
          </p:nvPr>
        </p:nvSpPr>
        <p:spPr>
          <a:xfrm>
            <a:off x="2410576" y="5188725"/>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8" name="Espace réservé du texte 53"/>
          <p:cNvSpPr>
            <a:spLocks noGrp="1"/>
          </p:cNvSpPr>
          <p:nvPr>
            <p:ph type="body" sz="quarter" idx="50"/>
          </p:nvPr>
        </p:nvSpPr>
        <p:spPr>
          <a:xfrm>
            <a:off x="5460408" y="5188725"/>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59" name="Espace réservé du texte 53"/>
          <p:cNvSpPr>
            <a:spLocks noGrp="1"/>
          </p:cNvSpPr>
          <p:nvPr>
            <p:ph type="body" sz="quarter" idx="51"/>
          </p:nvPr>
        </p:nvSpPr>
        <p:spPr>
          <a:xfrm>
            <a:off x="8552948" y="5188725"/>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42"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52"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53" name="Image 52">
            <a:extLst>
              <a:ext uri="{FF2B5EF4-FFF2-40B4-BE49-F238E27FC236}">
                <a16:creationId xmlns:a16="http://schemas.microsoft.com/office/drawing/2014/main" id="{23FCF295-E860-4549-93E8-61134A12307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14260522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Part 4 5 dates couleurs">
    <p:bg>
      <p:bgPr>
        <a:solidFill>
          <a:schemeClr val="bg1">
            <a:lumMod val="95000"/>
            <a:alpha val="70000"/>
          </a:schemeClr>
        </a:solidFill>
        <a:effectLst/>
      </p:bgPr>
    </p:bg>
    <p:spTree>
      <p:nvGrpSpPr>
        <p:cNvPr id="1" name=""/>
        <p:cNvGrpSpPr/>
        <p:nvPr/>
      </p:nvGrpSpPr>
      <p:grpSpPr>
        <a:xfrm>
          <a:off x="0" y="0"/>
          <a:ext cx="0" cy="0"/>
          <a:chOff x="0" y="0"/>
          <a:chExt cx="0" cy="0"/>
        </a:xfrm>
      </p:grpSpPr>
      <p:sp>
        <p:nvSpPr>
          <p:cNvPr id="49" name="Ellipse 48">
            <a:extLst>
              <a:ext uri="{FF2B5EF4-FFF2-40B4-BE49-F238E27FC236}">
                <a16:creationId xmlns:a16="http://schemas.microsoft.com/office/drawing/2014/main" id="{A0EB172C-5785-4FFD-9290-83956E6D87C3}"/>
              </a:ext>
            </a:extLst>
          </p:cNvPr>
          <p:cNvSpPr/>
          <p:nvPr userDrawn="1"/>
        </p:nvSpPr>
        <p:spPr>
          <a:xfrm>
            <a:off x="10343112" y="-126886"/>
            <a:ext cx="896400" cy="894814"/>
          </a:xfrm>
          <a:prstGeom prst="ellipse">
            <a:avLst/>
          </a:prstGeom>
          <a:gradFill>
            <a:gsLst>
              <a:gs pos="0">
                <a:srgbClr val="BBBD97"/>
              </a:gs>
              <a:gs pos="100000">
                <a:srgbClr val="7C817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50" name="Ellipse 49">
            <a:extLst>
              <a:ext uri="{FF2B5EF4-FFF2-40B4-BE49-F238E27FC236}">
                <a16:creationId xmlns:a16="http://schemas.microsoft.com/office/drawing/2014/main" id="{1A49F742-CF38-448E-8111-775BCEAA6FDF}"/>
              </a:ext>
            </a:extLst>
          </p:cNvPr>
          <p:cNvSpPr/>
          <p:nvPr userDrawn="1"/>
        </p:nvSpPr>
        <p:spPr>
          <a:xfrm>
            <a:off x="11052121" y="263047"/>
            <a:ext cx="439200" cy="439448"/>
          </a:xfrm>
          <a:prstGeom prst="ellipse">
            <a:avLst/>
          </a:prstGeom>
          <a:solidFill>
            <a:srgbClr val="BBBD97">
              <a:alpha val="5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nvGrpSpPr>
          <p:cNvPr id="6" name="Grouper 5"/>
          <p:cNvGrpSpPr/>
          <p:nvPr userDrawn="1"/>
        </p:nvGrpSpPr>
        <p:grpSpPr>
          <a:xfrm>
            <a:off x="2344902" y="2881416"/>
            <a:ext cx="7560000" cy="1548000"/>
            <a:chOff x="1874044" y="2117921"/>
            <a:chExt cx="8445500" cy="1841508"/>
          </a:xfrm>
        </p:grpSpPr>
        <p:sp>
          <p:nvSpPr>
            <p:cNvPr id="7" name="Shape 735"/>
            <p:cNvSpPr/>
            <p:nvPr/>
          </p:nvSpPr>
          <p:spPr>
            <a:xfrm>
              <a:off x="1874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8" name="Shape 736"/>
            <p:cNvSpPr/>
            <p:nvPr/>
          </p:nvSpPr>
          <p:spPr>
            <a:xfrm rot="10800000" flipH="1">
              <a:off x="3525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9" name="Shape 737"/>
            <p:cNvSpPr/>
            <p:nvPr/>
          </p:nvSpPr>
          <p:spPr>
            <a:xfrm>
              <a:off x="5176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0" name="Shape 738"/>
            <p:cNvSpPr/>
            <p:nvPr/>
          </p:nvSpPr>
          <p:spPr>
            <a:xfrm rot="10800000" flipH="1">
              <a:off x="6827039" y="2117921"/>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1" name="Shape 739"/>
            <p:cNvSpPr/>
            <p:nvPr/>
          </p:nvSpPr>
          <p:spPr>
            <a:xfrm>
              <a:off x="8478044" y="3038673"/>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solidFill>
              <a:srgbClr val="52646D"/>
            </a:solidFill>
            <a:ln w="12700">
              <a:miter lim="400000"/>
            </a:ln>
          </p:spPr>
          <p:txBody>
            <a:bodyPr lIns="22860" rIns="22860" anchor="ctr"/>
            <a:lstStyle/>
            <a:p>
              <a:endParaRPr sz="600"/>
            </a:p>
          </p:txBody>
        </p:sp>
        <p:sp>
          <p:nvSpPr>
            <p:cNvPr id="12" name="Shape 740"/>
            <p:cNvSpPr/>
            <p:nvPr/>
          </p:nvSpPr>
          <p:spPr>
            <a:xfrm rot="10800000" flipH="1">
              <a:off x="1874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FAB600"/>
                </a:gs>
                <a:gs pos="100000">
                  <a:srgbClr val="ED6C4D"/>
                </a:gs>
              </a:gsLst>
              <a:lin ang="5400000" scaled="1"/>
            </a:gradFill>
            <a:ln w="12700">
              <a:miter lim="400000"/>
            </a:ln>
          </p:spPr>
          <p:txBody>
            <a:bodyPr lIns="22860" rIns="22860" anchor="ctr"/>
            <a:lstStyle/>
            <a:p>
              <a:pPr algn="ctr">
                <a:lnSpc>
                  <a:spcPct val="100000"/>
                </a:lnSpc>
                <a:defRPr sz="3000"/>
              </a:pPr>
              <a:endParaRPr sz="1500"/>
            </a:p>
          </p:txBody>
        </p:sp>
        <p:sp>
          <p:nvSpPr>
            <p:cNvPr id="13" name="Shape 741"/>
            <p:cNvSpPr/>
            <p:nvPr/>
          </p:nvSpPr>
          <p:spPr>
            <a:xfrm>
              <a:off x="3525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BBBD97"/>
                </a:gs>
                <a:gs pos="100000">
                  <a:srgbClr val="7C8173"/>
                </a:gs>
              </a:gsLst>
              <a:lin ang="5400000" scaled="1"/>
            </a:gradFill>
            <a:ln w="12700">
              <a:miter lim="400000"/>
            </a:ln>
          </p:spPr>
          <p:txBody>
            <a:bodyPr lIns="22860" rIns="22860" anchor="ctr"/>
            <a:lstStyle/>
            <a:p>
              <a:pPr algn="ctr">
                <a:lnSpc>
                  <a:spcPct val="100000"/>
                </a:lnSpc>
                <a:defRPr sz="3000"/>
              </a:pPr>
              <a:endParaRPr sz="1500"/>
            </a:p>
          </p:txBody>
        </p:sp>
        <p:sp>
          <p:nvSpPr>
            <p:cNvPr id="14" name="Shape 742"/>
            <p:cNvSpPr/>
            <p:nvPr/>
          </p:nvSpPr>
          <p:spPr>
            <a:xfrm rot="10800000" flipH="1">
              <a:off x="5176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E1E15A"/>
                </a:gs>
                <a:gs pos="100000">
                  <a:srgbClr val="98C21D"/>
                </a:gs>
              </a:gsLst>
              <a:lin ang="5400000" scaled="1"/>
            </a:gradFill>
            <a:ln w="12700">
              <a:miter lim="400000"/>
            </a:ln>
          </p:spPr>
          <p:txBody>
            <a:bodyPr lIns="22860" rIns="22860" anchor="ctr"/>
            <a:lstStyle/>
            <a:p>
              <a:pPr algn="ctr">
                <a:lnSpc>
                  <a:spcPct val="100000"/>
                </a:lnSpc>
                <a:defRPr sz="3000"/>
              </a:pPr>
              <a:endParaRPr sz="1500"/>
            </a:p>
          </p:txBody>
        </p:sp>
        <p:sp>
          <p:nvSpPr>
            <p:cNvPr id="15" name="Shape 743"/>
            <p:cNvSpPr/>
            <p:nvPr/>
          </p:nvSpPr>
          <p:spPr>
            <a:xfrm>
              <a:off x="6827039" y="3038673"/>
              <a:ext cx="1841501"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00ACCA"/>
                </a:gs>
                <a:gs pos="100000">
                  <a:srgbClr val="0261A7"/>
                </a:gs>
              </a:gsLst>
              <a:lin ang="5400000" scaled="1"/>
            </a:gradFill>
            <a:ln w="12700">
              <a:miter lim="400000"/>
            </a:ln>
          </p:spPr>
          <p:txBody>
            <a:bodyPr lIns="22860" rIns="22860" anchor="ctr"/>
            <a:lstStyle/>
            <a:p>
              <a:pPr algn="ctr">
                <a:lnSpc>
                  <a:spcPct val="100000"/>
                </a:lnSpc>
                <a:defRPr sz="3000"/>
              </a:pPr>
              <a:endParaRPr sz="1500"/>
            </a:p>
          </p:txBody>
        </p:sp>
        <p:sp>
          <p:nvSpPr>
            <p:cNvPr id="16" name="Shape 744"/>
            <p:cNvSpPr/>
            <p:nvPr/>
          </p:nvSpPr>
          <p:spPr>
            <a:xfrm rot="10800000" flipH="1">
              <a:off x="8478044" y="2117921"/>
              <a:ext cx="1841500" cy="920756"/>
            </a:xfrm>
            <a:custGeom>
              <a:avLst/>
              <a:gdLst/>
              <a:ahLst/>
              <a:cxnLst>
                <a:cxn ang="0">
                  <a:pos x="wd2" y="hd2"/>
                </a:cxn>
                <a:cxn ang="5400000">
                  <a:pos x="wd2" y="hd2"/>
                </a:cxn>
                <a:cxn ang="10800000">
                  <a:pos x="wd2" y="hd2"/>
                </a:cxn>
                <a:cxn ang="16200000">
                  <a:pos x="wd2" y="hd2"/>
                </a:cxn>
              </a:cxnLst>
              <a:rect l="0" t="0" r="r" b="b"/>
              <a:pathLst>
                <a:path w="21600" h="19679" extrusionOk="0">
                  <a:moveTo>
                    <a:pt x="0" y="0"/>
                  </a:moveTo>
                  <a:cubicBezTo>
                    <a:pt x="0" y="5036"/>
                    <a:pt x="1054" y="10073"/>
                    <a:pt x="3163" y="13915"/>
                  </a:cubicBezTo>
                  <a:cubicBezTo>
                    <a:pt x="7381" y="21600"/>
                    <a:pt x="14219" y="21600"/>
                    <a:pt x="18437" y="13915"/>
                  </a:cubicBezTo>
                  <a:cubicBezTo>
                    <a:pt x="20546" y="10073"/>
                    <a:pt x="21600" y="5036"/>
                    <a:pt x="21600" y="0"/>
                  </a:cubicBezTo>
                  <a:lnTo>
                    <a:pt x="19379" y="0"/>
                  </a:lnTo>
                  <a:cubicBezTo>
                    <a:pt x="19379" y="4001"/>
                    <a:pt x="18541" y="8004"/>
                    <a:pt x="16866" y="11057"/>
                  </a:cubicBezTo>
                  <a:cubicBezTo>
                    <a:pt x="13515" y="17162"/>
                    <a:pt x="8085" y="17162"/>
                    <a:pt x="4734" y="11057"/>
                  </a:cubicBezTo>
                  <a:cubicBezTo>
                    <a:pt x="3058" y="8003"/>
                    <a:pt x="2220" y="4002"/>
                    <a:pt x="2221" y="0"/>
                  </a:cubicBezTo>
                  <a:lnTo>
                    <a:pt x="0" y="0"/>
                  </a:lnTo>
                  <a:close/>
                </a:path>
              </a:pathLst>
            </a:custGeom>
            <a:gradFill>
              <a:gsLst>
                <a:gs pos="0">
                  <a:srgbClr val="A0D4D1"/>
                </a:gs>
                <a:gs pos="100000">
                  <a:srgbClr val="00ABA0"/>
                </a:gs>
              </a:gsLst>
              <a:lin ang="5400000" scaled="1"/>
            </a:gradFill>
            <a:ln w="12700">
              <a:miter lim="400000"/>
            </a:ln>
          </p:spPr>
          <p:txBody>
            <a:bodyPr lIns="22860" rIns="22860" anchor="ctr"/>
            <a:lstStyle/>
            <a:p>
              <a:pPr algn="ctr">
                <a:lnSpc>
                  <a:spcPct val="100000"/>
                </a:lnSpc>
                <a:defRPr sz="3000"/>
              </a:pPr>
              <a:endParaRPr sz="1500"/>
            </a:p>
          </p:txBody>
        </p:sp>
      </p:grpSp>
      <p:sp>
        <p:nvSpPr>
          <p:cNvPr id="17" name="Titre 1"/>
          <p:cNvSpPr>
            <a:spLocks noGrp="1"/>
          </p:cNvSpPr>
          <p:nvPr>
            <p:ph type="title" hasCustomPrompt="1"/>
          </p:nvPr>
        </p:nvSpPr>
        <p:spPr>
          <a:xfrm>
            <a:off x="720796" y="365130"/>
            <a:ext cx="8750208" cy="498087"/>
          </a:xfrm>
          <a:prstGeom prst="rect">
            <a:avLst/>
          </a:prstGeom>
          <a:noFill/>
        </p:spPr>
        <p:txBody>
          <a:bodyPr/>
          <a:lstStyle>
            <a:lvl1pPr>
              <a:defRPr sz="2500" b="1" i="0">
                <a:solidFill>
                  <a:srgbClr val="52646D"/>
                </a:solidFill>
                <a:latin typeface="Open Sans" charset="0"/>
                <a:ea typeface="Open Sans" charset="0"/>
                <a:cs typeface="Open Sans" charset="0"/>
              </a:defRPr>
            </a:lvl1pPr>
          </a:lstStyle>
          <a:p>
            <a:r>
              <a:rPr lang="fr-FR"/>
              <a:t>Cliquez ici dates</a:t>
            </a:r>
          </a:p>
        </p:txBody>
      </p:sp>
      <p:cxnSp>
        <p:nvCxnSpPr>
          <p:cNvPr id="18" name="Connecteur droit 17"/>
          <p:cNvCxnSpPr/>
          <p:nvPr userDrawn="1"/>
        </p:nvCxnSpPr>
        <p:spPr>
          <a:xfrm>
            <a:off x="782436" y="973328"/>
            <a:ext cx="2581653" cy="0"/>
          </a:xfrm>
          <a:prstGeom prst="line">
            <a:avLst/>
          </a:prstGeom>
          <a:ln w="9525">
            <a:solidFill>
              <a:srgbClr val="42B9DB"/>
            </a:solidFill>
          </a:ln>
        </p:spPr>
        <p:style>
          <a:lnRef idx="1">
            <a:schemeClr val="accent1"/>
          </a:lnRef>
          <a:fillRef idx="0">
            <a:schemeClr val="accent1"/>
          </a:fillRef>
          <a:effectRef idx="0">
            <a:schemeClr val="accent1"/>
          </a:effectRef>
          <a:fontRef idx="minor">
            <a:schemeClr val="tx1"/>
          </a:fontRef>
        </p:style>
      </p:cxnSp>
      <p:sp>
        <p:nvSpPr>
          <p:cNvPr id="19" name="Ellipse 18"/>
          <p:cNvSpPr/>
          <p:nvPr userDrawn="1"/>
        </p:nvSpPr>
        <p:spPr>
          <a:xfrm>
            <a:off x="-486550" y="3010829"/>
            <a:ext cx="779811" cy="584858"/>
          </a:xfrm>
          <a:prstGeom prst="ellipse">
            <a:avLst/>
          </a:prstGeom>
          <a:noFill/>
          <a:ln w="73025">
            <a:gradFill flip="none" rotWithShape="1">
              <a:gsLst>
                <a:gs pos="0">
                  <a:srgbClr val="00ACCA"/>
                </a:gs>
                <a:gs pos="100000">
                  <a:srgbClr val="0261A7"/>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22" name="Connecteur droit 21"/>
          <p:cNvCxnSpPr/>
          <p:nvPr userDrawn="1"/>
        </p:nvCxnSpPr>
        <p:spPr>
          <a:xfrm>
            <a:off x="4589545" y="2269201"/>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a:off x="7649655" y="2269201"/>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a:off x="2994971" y="4561492"/>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userDrawn="1"/>
        </p:nvCxnSpPr>
        <p:spPr>
          <a:xfrm>
            <a:off x="6036862" y="4561492"/>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userDrawn="1"/>
        </p:nvCxnSpPr>
        <p:spPr>
          <a:xfrm>
            <a:off x="9137345" y="4561492"/>
            <a:ext cx="2839" cy="507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Espace réservé du texte 53"/>
          <p:cNvSpPr>
            <a:spLocks noGrp="1"/>
          </p:cNvSpPr>
          <p:nvPr>
            <p:ph type="body" sz="quarter" idx="47"/>
          </p:nvPr>
        </p:nvSpPr>
        <p:spPr>
          <a:xfrm>
            <a:off x="3889480" y="1151691"/>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8" name="Espace réservé du texte 53"/>
          <p:cNvSpPr>
            <a:spLocks noGrp="1"/>
          </p:cNvSpPr>
          <p:nvPr>
            <p:ph type="body" sz="quarter" idx="48"/>
          </p:nvPr>
        </p:nvSpPr>
        <p:spPr>
          <a:xfrm>
            <a:off x="6939316" y="1151691"/>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29" name="Espace réservé du texte 53"/>
          <p:cNvSpPr>
            <a:spLocks noGrp="1"/>
          </p:cNvSpPr>
          <p:nvPr>
            <p:ph type="body" sz="quarter" idx="49"/>
          </p:nvPr>
        </p:nvSpPr>
        <p:spPr>
          <a:xfrm>
            <a:off x="2284632" y="523476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0" name="Espace réservé du texte 53"/>
          <p:cNvSpPr>
            <a:spLocks noGrp="1"/>
          </p:cNvSpPr>
          <p:nvPr>
            <p:ph type="body" sz="quarter" idx="50"/>
          </p:nvPr>
        </p:nvSpPr>
        <p:spPr>
          <a:xfrm>
            <a:off x="5334464" y="523476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1" name="Espace réservé du texte 53"/>
          <p:cNvSpPr>
            <a:spLocks noGrp="1"/>
          </p:cNvSpPr>
          <p:nvPr>
            <p:ph type="body" sz="quarter" idx="51"/>
          </p:nvPr>
        </p:nvSpPr>
        <p:spPr>
          <a:xfrm>
            <a:off x="8427004" y="5234762"/>
            <a:ext cx="1420677" cy="989518"/>
          </a:xfrm>
          <a:prstGeom prst="rect">
            <a:avLst/>
          </a:prstGeom>
        </p:spPr>
        <p:txBody>
          <a:bodyPr/>
          <a:lstStyle>
            <a:lvl1pPr marL="0" indent="0">
              <a:buNone/>
              <a:defRPr sz="900" b="0" i="0">
                <a:solidFill>
                  <a:srgbClr val="52646D"/>
                </a:solidFill>
                <a:latin typeface="Open Sans" charset="0"/>
                <a:ea typeface="Open Sans" charset="0"/>
                <a:cs typeface="Open Sans" charset="0"/>
              </a:defRPr>
            </a:lvl1pPr>
            <a:lvl2pPr marL="457200" indent="0">
              <a:buNone/>
              <a:defRPr sz="900" b="0" i="0">
                <a:solidFill>
                  <a:srgbClr val="52646D"/>
                </a:solidFill>
                <a:latin typeface="Open Sans" charset="0"/>
                <a:ea typeface="Open Sans" charset="0"/>
                <a:cs typeface="Open Sans" charset="0"/>
              </a:defRPr>
            </a:lvl2pPr>
            <a:lvl3pPr marL="914400" indent="0">
              <a:buNone/>
              <a:defRPr sz="900" b="0" i="0">
                <a:solidFill>
                  <a:srgbClr val="52646D"/>
                </a:solidFill>
                <a:latin typeface="Open Sans" charset="0"/>
                <a:ea typeface="Open Sans" charset="0"/>
                <a:cs typeface="Open Sans" charset="0"/>
              </a:defRPr>
            </a:lvl3pPr>
            <a:lvl4pPr marL="1371600" indent="0">
              <a:buNone/>
              <a:defRPr sz="900" b="0" i="0">
                <a:solidFill>
                  <a:srgbClr val="52646D"/>
                </a:solidFill>
                <a:latin typeface="Open Sans" charset="0"/>
                <a:ea typeface="Open Sans" charset="0"/>
                <a:cs typeface="Open Sans" charset="0"/>
              </a:defRPr>
            </a:lvl4pPr>
            <a:lvl5pPr marL="1828800" indent="0">
              <a:buNone/>
              <a:defRPr sz="900" b="0" i="0">
                <a:solidFill>
                  <a:srgbClr val="52646D"/>
                </a:solidFill>
                <a:latin typeface="Open Sans" charset="0"/>
                <a:ea typeface="Open Sans" charset="0"/>
                <a:cs typeface="Open Sans" charset="0"/>
              </a:defRPr>
            </a:lvl5pPr>
          </a:lstStyle>
          <a:p>
            <a:pPr lvl="0"/>
            <a:r>
              <a:rPr lang="fr-FR"/>
              <a:t>Cliquez pour modifier les styles du texte du masque</a:t>
            </a:r>
          </a:p>
        </p:txBody>
      </p:sp>
      <p:sp>
        <p:nvSpPr>
          <p:cNvPr id="32" name="Espace réservé du texte 25"/>
          <p:cNvSpPr>
            <a:spLocks noGrp="1"/>
          </p:cNvSpPr>
          <p:nvPr>
            <p:ph type="body" sz="quarter" idx="17" hasCustomPrompt="1"/>
          </p:nvPr>
        </p:nvSpPr>
        <p:spPr>
          <a:xfrm>
            <a:off x="253529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3" name="Espace réservé du texte 42"/>
          <p:cNvSpPr>
            <a:spLocks noGrp="1"/>
          </p:cNvSpPr>
          <p:nvPr>
            <p:ph type="body" sz="quarter" idx="38" hasCustomPrompt="1"/>
          </p:nvPr>
        </p:nvSpPr>
        <p:spPr>
          <a:xfrm>
            <a:off x="24261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4" name="Espace réservé du texte 25"/>
          <p:cNvSpPr>
            <a:spLocks noGrp="1"/>
          </p:cNvSpPr>
          <p:nvPr>
            <p:ph type="body" sz="quarter" idx="39" hasCustomPrompt="1"/>
          </p:nvPr>
        </p:nvSpPr>
        <p:spPr>
          <a:xfrm>
            <a:off x="405481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5" name="Espace réservé du texte 42"/>
          <p:cNvSpPr>
            <a:spLocks noGrp="1"/>
          </p:cNvSpPr>
          <p:nvPr>
            <p:ph type="body" sz="quarter" idx="40" hasCustomPrompt="1"/>
          </p:nvPr>
        </p:nvSpPr>
        <p:spPr>
          <a:xfrm>
            <a:off x="394562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6" name="Espace réservé du texte 25"/>
          <p:cNvSpPr>
            <a:spLocks noGrp="1"/>
          </p:cNvSpPr>
          <p:nvPr>
            <p:ph type="body" sz="quarter" idx="41" hasCustomPrompt="1"/>
          </p:nvPr>
        </p:nvSpPr>
        <p:spPr>
          <a:xfrm>
            <a:off x="5577183"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7" name="Espace réservé du texte 42"/>
          <p:cNvSpPr>
            <a:spLocks noGrp="1"/>
          </p:cNvSpPr>
          <p:nvPr>
            <p:ph type="body" sz="quarter" idx="42" hasCustomPrompt="1"/>
          </p:nvPr>
        </p:nvSpPr>
        <p:spPr>
          <a:xfrm>
            <a:off x="5467991"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38" name="Espace réservé du texte 25"/>
          <p:cNvSpPr>
            <a:spLocks noGrp="1"/>
          </p:cNvSpPr>
          <p:nvPr>
            <p:ph type="body" sz="quarter" idx="43" hasCustomPrompt="1"/>
          </p:nvPr>
        </p:nvSpPr>
        <p:spPr>
          <a:xfrm>
            <a:off x="7073571"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39" name="Espace réservé du texte 42"/>
          <p:cNvSpPr>
            <a:spLocks noGrp="1"/>
          </p:cNvSpPr>
          <p:nvPr>
            <p:ph type="body" sz="quarter" idx="44" hasCustomPrompt="1"/>
          </p:nvPr>
        </p:nvSpPr>
        <p:spPr>
          <a:xfrm>
            <a:off x="6964379"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0" name="Espace réservé du texte 25"/>
          <p:cNvSpPr>
            <a:spLocks noGrp="1"/>
          </p:cNvSpPr>
          <p:nvPr>
            <p:ph type="body" sz="quarter" idx="45" hasCustomPrompt="1"/>
          </p:nvPr>
        </p:nvSpPr>
        <p:spPr>
          <a:xfrm>
            <a:off x="8613395" y="3255517"/>
            <a:ext cx="1090012" cy="391942"/>
          </a:xfrm>
          <a:prstGeom prst="rect">
            <a:avLst/>
          </a:prstGeom>
        </p:spPr>
        <p:txBody>
          <a:bodyPr/>
          <a:lstStyle>
            <a:lvl1pPr marL="0" indent="0" algn="ctr">
              <a:buNone/>
              <a:defRPr sz="2500" b="1">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13</a:t>
            </a:r>
          </a:p>
        </p:txBody>
      </p:sp>
      <p:sp>
        <p:nvSpPr>
          <p:cNvPr id="41" name="Espace réservé du texte 42"/>
          <p:cNvSpPr>
            <a:spLocks noGrp="1"/>
          </p:cNvSpPr>
          <p:nvPr>
            <p:ph type="body" sz="quarter" idx="46" hasCustomPrompt="1"/>
          </p:nvPr>
        </p:nvSpPr>
        <p:spPr>
          <a:xfrm>
            <a:off x="8504203" y="3659669"/>
            <a:ext cx="1323900" cy="278633"/>
          </a:xfrm>
          <a:prstGeom prst="rect">
            <a:avLst/>
          </a:prstGeom>
        </p:spPr>
        <p:txBody>
          <a:bodyPr/>
          <a:lstStyle>
            <a:lvl1pPr marL="0" indent="0" algn="ctr">
              <a:buNone/>
              <a:defRPr sz="1200" b="0" i="0">
                <a:solidFill>
                  <a:srgbClr val="52646D"/>
                </a:solidFill>
                <a:latin typeface="Open Sans" charset="0"/>
                <a:ea typeface="Open Sans" charset="0"/>
                <a:cs typeface="Open Sans" charset="0"/>
              </a:defRPr>
            </a:lvl1pPr>
            <a:lvl2pPr marL="457200" indent="0" algn="ctr">
              <a:buNone/>
              <a:defRPr sz="1200" b="0" i="0">
                <a:solidFill>
                  <a:srgbClr val="52646D"/>
                </a:solidFill>
                <a:latin typeface="Open Sans" charset="0"/>
                <a:ea typeface="Open Sans" charset="0"/>
                <a:cs typeface="Open Sans" charset="0"/>
              </a:defRPr>
            </a:lvl2pPr>
            <a:lvl3pPr marL="914400" indent="0" algn="ctr">
              <a:buNone/>
              <a:defRPr sz="1200" b="0" i="0">
                <a:solidFill>
                  <a:srgbClr val="52646D"/>
                </a:solidFill>
                <a:latin typeface="Open Sans" charset="0"/>
                <a:ea typeface="Open Sans" charset="0"/>
                <a:cs typeface="Open Sans" charset="0"/>
              </a:defRPr>
            </a:lvl3pPr>
            <a:lvl4pPr marL="1371600" indent="0" algn="ctr">
              <a:buNone/>
              <a:defRPr sz="1200" b="0" i="0">
                <a:solidFill>
                  <a:srgbClr val="52646D"/>
                </a:solidFill>
                <a:latin typeface="Open Sans" charset="0"/>
                <a:ea typeface="Open Sans" charset="0"/>
                <a:cs typeface="Open Sans" charset="0"/>
              </a:defRPr>
            </a:lvl4pPr>
            <a:lvl5pPr marL="1828800" indent="0" algn="ctr">
              <a:buNone/>
              <a:defRPr sz="1200" b="0" i="0">
                <a:solidFill>
                  <a:srgbClr val="52646D"/>
                </a:solidFill>
                <a:latin typeface="Open Sans" charset="0"/>
                <a:ea typeface="Open Sans" charset="0"/>
                <a:cs typeface="Open Sans" charset="0"/>
              </a:defRPr>
            </a:lvl5pPr>
          </a:lstStyle>
          <a:p>
            <a:pPr lvl="0"/>
            <a:r>
              <a:rPr lang="fr-FR"/>
              <a:t>JUILLET</a:t>
            </a:r>
          </a:p>
        </p:txBody>
      </p:sp>
      <p:sp>
        <p:nvSpPr>
          <p:cNvPr id="44" name="Espace réservé du texte 25"/>
          <p:cNvSpPr>
            <a:spLocks noGrp="1"/>
          </p:cNvSpPr>
          <p:nvPr>
            <p:ph type="body" sz="quarter" idx="15" hasCustomPrompt="1"/>
          </p:nvPr>
        </p:nvSpPr>
        <p:spPr>
          <a:xfrm>
            <a:off x="10353829" y="108229"/>
            <a:ext cx="885683" cy="527326"/>
          </a:xfrm>
          <a:prstGeom prst="rect">
            <a:avLst/>
          </a:prstGeom>
        </p:spPr>
        <p:txBody>
          <a:bodyPr/>
          <a:lstStyle>
            <a:lvl1pPr marL="0" indent="0" algn="ctr">
              <a:buNone/>
              <a:defRPr sz="3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04</a:t>
            </a:r>
          </a:p>
        </p:txBody>
      </p:sp>
      <p:sp>
        <p:nvSpPr>
          <p:cNvPr id="45" name="Espace réservé du texte 25"/>
          <p:cNvSpPr>
            <a:spLocks noGrp="1"/>
          </p:cNvSpPr>
          <p:nvPr>
            <p:ph type="body" sz="quarter" idx="16" hasCustomPrompt="1"/>
          </p:nvPr>
        </p:nvSpPr>
        <p:spPr>
          <a:xfrm>
            <a:off x="11132781" y="371892"/>
            <a:ext cx="585931" cy="527326"/>
          </a:xfrm>
          <a:prstGeom prst="rect">
            <a:avLst/>
          </a:prstGeom>
        </p:spPr>
        <p:txBody>
          <a:bodyPr/>
          <a:lstStyle>
            <a:lvl1pPr marL="0" indent="0" algn="ctr">
              <a:buNone/>
              <a:defRPr sz="13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/06</a:t>
            </a:r>
          </a:p>
        </p:txBody>
      </p:sp>
      <p:sp>
        <p:nvSpPr>
          <p:cNvPr id="46" name="Espace réservé du texte 25"/>
          <p:cNvSpPr>
            <a:spLocks noGrp="1"/>
          </p:cNvSpPr>
          <p:nvPr>
            <p:ph type="body" sz="quarter" idx="14" hasCustomPrompt="1"/>
          </p:nvPr>
        </p:nvSpPr>
        <p:spPr>
          <a:xfrm>
            <a:off x="720799" y="6436515"/>
            <a:ext cx="1500863" cy="349919"/>
          </a:xfrm>
          <a:prstGeom prst="rect">
            <a:avLst/>
          </a:prstGeom>
        </p:spPr>
        <p:txBody>
          <a:bodyPr anchor="ctr"/>
          <a:lstStyle>
            <a:lvl1pPr marL="0" indent="0">
              <a:buNone/>
              <a:defRPr sz="800">
                <a:solidFill>
                  <a:srgbClr val="52646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15/01/2018</a:t>
            </a:r>
          </a:p>
        </p:txBody>
      </p:sp>
      <p:sp>
        <p:nvSpPr>
          <p:cNvPr id="47"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900" b="0" i="0">
                <a:solidFill>
                  <a:srgbClr val="52646D"/>
                </a:solidFill>
                <a:latin typeface="Open Sans Courant" charset="0"/>
              </a:defRPr>
            </a:lvl1pPr>
          </a:lstStyle>
          <a:p>
            <a:fld id="{8B1CA56D-A052-704B-8707-EE1CF3196E6F}" type="slidenum">
              <a:rPr lang="fr-FR" smtClean="0"/>
              <a:pPr/>
              <a:t>‹N°›</a:t>
            </a:fld>
            <a:endParaRPr lang="fr-FR"/>
          </a:p>
        </p:txBody>
      </p:sp>
      <p:pic>
        <p:nvPicPr>
          <p:cNvPr id="48" name="Image 47">
            <a:extLst>
              <a:ext uri="{FF2B5EF4-FFF2-40B4-BE49-F238E27FC236}">
                <a16:creationId xmlns:a16="http://schemas.microsoft.com/office/drawing/2014/main" id="{C42C4506-6A8E-4105-8514-DE091B492CA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7813" y="6226386"/>
            <a:ext cx="1263226" cy="631614"/>
          </a:xfrm>
          <a:prstGeom prst="rect">
            <a:avLst/>
          </a:prstGeom>
        </p:spPr>
      </p:pic>
    </p:spTree>
    <p:extLst>
      <p:ext uri="{BB962C8B-B14F-4D97-AF65-F5344CB8AC3E}">
        <p14:creationId xmlns:p14="http://schemas.microsoft.com/office/powerpoint/2010/main" val="25611689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Partie 5 couleurs imagerie">
    <p:bg>
      <p:bgPr>
        <a:gradFill>
          <a:gsLst>
            <a:gs pos="0">
              <a:srgbClr val="FAB600"/>
            </a:gs>
            <a:gs pos="59000">
              <a:srgbClr val="ED6C4D"/>
            </a:gs>
          </a:gsLst>
          <a:lin ang="8100000" scaled="1"/>
        </a:gradFill>
        <a:effectLst/>
      </p:bgPr>
    </p:bg>
    <p:spTree>
      <p:nvGrpSpPr>
        <p:cNvPr id="1" name=""/>
        <p:cNvGrpSpPr/>
        <p:nvPr/>
      </p:nvGrpSpPr>
      <p:grpSpPr>
        <a:xfrm>
          <a:off x="0" y="0"/>
          <a:ext cx="0" cy="0"/>
          <a:chOff x="0" y="0"/>
          <a:chExt cx="0" cy="0"/>
        </a:xfrm>
      </p:grpSpPr>
      <p:sp>
        <p:nvSpPr>
          <p:cNvPr id="7" name="Ellipse 6"/>
          <p:cNvSpPr/>
          <p:nvPr userDrawn="1"/>
        </p:nvSpPr>
        <p:spPr>
          <a:xfrm>
            <a:off x="1932204" y="1190171"/>
            <a:ext cx="1216800" cy="1215750"/>
          </a:xfrm>
          <a:prstGeom prst="ellipse">
            <a:avLst/>
          </a:prstGeom>
          <a:solidFill>
            <a:schemeClr val="bg1">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cxnSp>
        <p:nvCxnSpPr>
          <p:cNvPr id="8" name="Connecteur droit 7"/>
          <p:cNvCxnSpPr/>
          <p:nvPr userDrawn="1"/>
        </p:nvCxnSpPr>
        <p:spPr>
          <a:xfrm>
            <a:off x="3640754" y="1812701"/>
            <a:ext cx="270583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pic>
        <p:nvPicPr>
          <p:cNvPr id="12" name="Image 11">
            <a:extLst>
              <a:ext uri="{FF2B5EF4-FFF2-40B4-BE49-F238E27FC236}">
                <a16:creationId xmlns:a16="http://schemas.microsoft.com/office/drawing/2014/main" id="{16D9410D-00DF-49FF-A67F-D39A0C340A1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0615" y="3245457"/>
            <a:ext cx="7168486" cy="5377624"/>
          </a:xfrm>
          <a:prstGeom prst="rect">
            <a:avLst/>
          </a:prstGeom>
        </p:spPr>
      </p:pic>
    </p:spTree>
    <p:extLst>
      <p:ext uri="{BB962C8B-B14F-4D97-AF65-F5344CB8AC3E}">
        <p14:creationId xmlns:p14="http://schemas.microsoft.com/office/powerpoint/2010/main" val="30795827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Partie 5  pour impression">
    <p:bg>
      <p:bgPr>
        <a:solidFill>
          <a:schemeClr val="bg1"/>
        </a:solidFill>
        <a:effectLst/>
      </p:bgPr>
    </p:bg>
    <p:spTree>
      <p:nvGrpSpPr>
        <p:cNvPr id="1" name=""/>
        <p:cNvGrpSpPr/>
        <p:nvPr/>
      </p:nvGrpSpPr>
      <p:grpSpPr>
        <a:xfrm>
          <a:off x="0" y="0"/>
          <a:ext cx="0" cy="0"/>
          <a:chOff x="0" y="0"/>
          <a:chExt cx="0" cy="0"/>
        </a:xfrm>
      </p:grpSpPr>
      <p:sp>
        <p:nvSpPr>
          <p:cNvPr id="7" name="Ellipse 6"/>
          <p:cNvSpPr/>
          <p:nvPr userDrawn="1"/>
        </p:nvSpPr>
        <p:spPr>
          <a:xfrm>
            <a:off x="1932204" y="1190171"/>
            <a:ext cx="1216800" cy="1215750"/>
          </a:xfrm>
          <a:prstGeom prst="ellipse">
            <a:avLst/>
          </a:prstGeom>
          <a:gradFill>
            <a:gsLst>
              <a:gs pos="0">
                <a:srgbClr val="FAB600"/>
              </a:gs>
              <a:gs pos="59000">
                <a:srgbClr val="ED6C4D"/>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gradFill>
                <a:gsLst>
                  <a:gs pos="0">
                    <a:srgbClr val="A0D4D1"/>
                  </a:gs>
                  <a:gs pos="59000">
                    <a:srgbClr val="00ABA0"/>
                  </a:gs>
                </a:gsLst>
                <a:lin ang="8100000" scaled="1"/>
              </a:gradFill>
            </a:endParaRPr>
          </a:p>
        </p:txBody>
      </p:sp>
      <p:cxnSp>
        <p:nvCxnSpPr>
          <p:cNvPr id="8" name="Connecteur droit 7"/>
          <p:cNvCxnSpPr/>
          <p:nvPr userDrawn="1"/>
        </p:nvCxnSpPr>
        <p:spPr>
          <a:xfrm>
            <a:off x="3640754" y="1812701"/>
            <a:ext cx="2705831" cy="0"/>
          </a:xfrm>
          <a:prstGeom prst="line">
            <a:avLst/>
          </a:prstGeom>
          <a:ln>
            <a:solidFill>
              <a:srgbClr val="ED6C4D"/>
            </a:solidFill>
          </a:ln>
        </p:spPr>
        <p:style>
          <a:lnRef idx="1">
            <a:schemeClr val="accent1"/>
          </a:lnRef>
          <a:fillRef idx="0">
            <a:schemeClr val="accent1"/>
          </a:fillRef>
          <a:effectRef idx="0">
            <a:schemeClr val="accent1"/>
          </a:effectRef>
          <a:fontRef idx="minor">
            <a:schemeClr val="tx1"/>
          </a:fontRef>
        </p:style>
      </p:cxnSp>
      <p:sp>
        <p:nvSpPr>
          <p:cNvPr id="9" name="Espace réservé du texte 25"/>
          <p:cNvSpPr>
            <a:spLocks noGrp="1"/>
          </p:cNvSpPr>
          <p:nvPr>
            <p:ph type="body" sz="quarter" idx="15" hasCustomPrompt="1"/>
          </p:nvPr>
        </p:nvSpPr>
        <p:spPr>
          <a:xfrm>
            <a:off x="1932204" y="1501310"/>
            <a:ext cx="1202917" cy="673122"/>
          </a:xfrm>
          <a:prstGeom prst="rect">
            <a:avLst/>
          </a:prstGeom>
        </p:spPr>
        <p:txBody>
          <a:bodyPr/>
          <a:lstStyle>
            <a:lvl1pPr marL="0" indent="0" algn="ctr">
              <a:buNone/>
              <a:defRPr sz="4000" b="1">
                <a:solidFill>
                  <a:schemeClr val="bg1"/>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05</a:t>
            </a:r>
          </a:p>
        </p:txBody>
      </p:sp>
      <p:sp>
        <p:nvSpPr>
          <p:cNvPr id="10" name="Espace réservé du texte 25"/>
          <p:cNvSpPr>
            <a:spLocks noGrp="1"/>
          </p:cNvSpPr>
          <p:nvPr>
            <p:ph type="body" sz="quarter" idx="13" hasCustomPrompt="1"/>
          </p:nvPr>
        </p:nvSpPr>
        <p:spPr>
          <a:xfrm>
            <a:off x="1723163" y="3941869"/>
            <a:ext cx="5137452" cy="506436"/>
          </a:xfrm>
          <a:prstGeom prst="rect">
            <a:avLst/>
          </a:prstGeom>
        </p:spPr>
        <p:txBody>
          <a:bodyPr/>
          <a:lstStyle>
            <a:lvl1pPr marL="0" indent="0">
              <a:buNone/>
              <a:defRPr sz="1800">
                <a:solidFill>
                  <a:srgbClr val="ED6C4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sp>
        <p:nvSpPr>
          <p:cNvPr id="11" name="Espace réservé du texte 25"/>
          <p:cNvSpPr>
            <a:spLocks noGrp="1"/>
          </p:cNvSpPr>
          <p:nvPr>
            <p:ph type="body" sz="quarter" idx="14" hasCustomPrompt="1"/>
          </p:nvPr>
        </p:nvSpPr>
        <p:spPr>
          <a:xfrm>
            <a:off x="1723166" y="2705057"/>
            <a:ext cx="7777889" cy="1080800"/>
          </a:xfrm>
          <a:prstGeom prst="rect">
            <a:avLst/>
          </a:prstGeom>
        </p:spPr>
        <p:txBody>
          <a:bodyPr/>
          <a:lstStyle>
            <a:lvl1pPr marL="0" indent="0">
              <a:buNone/>
              <a:defRPr sz="3500" b="1">
                <a:solidFill>
                  <a:srgbClr val="ED6C4D"/>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titre de partie</a:t>
            </a:r>
          </a:p>
        </p:txBody>
      </p:sp>
    </p:spTree>
    <p:extLst>
      <p:ext uri="{BB962C8B-B14F-4D97-AF65-F5344CB8AC3E}">
        <p14:creationId xmlns:p14="http://schemas.microsoft.com/office/powerpoint/2010/main" val="33338751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17" Type="http://schemas.openxmlformats.org/officeDocument/2006/relationships/slideLayout" Target="../slideLayouts/slideLayout129.xml"/><Relationship Id="rId21" Type="http://schemas.openxmlformats.org/officeDocument/2006/relationships/slideLayout" Target="../slideLayouts/slideLayout33.xml"/><Relationship Id="rId42" Type="http://schemas.openxmlformats.org/officeDocument/2006/relationships/slideLayout" Target="../slideLayouts/slideLayout54.xml"/><Relationship Id="rId63" Type="http://schemas.openxmlformats.org/officeDocument/2006/relationships/slideLayout" Target="../slideLayouts/slideLayout75.xml"/><Relationship Id="rId84" Type="http://schemas.openxmlformats.org/officeDocument/2006/relationships/slideLayout" Target="../slideLayouts/slideLayout96.xml"/><Relationship Id="rId138" Type="http://schemas.openxmlformats.org/officeDocument/2006/relationships/slideLayout" Target="../slideLayouts/slideLayout150.xml"/><Relationship Id="rId159" Type="http://schemas.openxmlformats.org/officeDocument/2006/relationships/slideLayout" Target="../slideLayouts/slideLayout171.xml"/><Relationship Id="rId170" Type="http://schemas.openxmlformats.org/officeDocument/2006/relationships/slideLayout" Target="../slideLayouts/slideLayout182.xml"/><Relationship Id="rId191" Type="http://schemas.openxmlformats.org/officeDocument/2006/relationships/slideLayout" Target="../slideLayouts/slideLayout203.xml"/><Relationship Id="rId107" Type="http://schemas.openxmlformats.org/officeDocument/2006/relationships/slideLayout" Target="../slideLayouts/slideLayout119.xml"/><Relationship Id="rId11" Type="http://schemas.openxmlformats.org/officeDocument/2006/relationships/slideLayout" Target="../slideLayouts/slideLayout23.xml"/><Relationship Id="rId32" Type="http://schemas.openxmlformats.org/officeDocument/2006/relationships/slideLayout" Target="../slideLayouts/slideLayout44.xml"/><Relationship Id="rId53" Type="http://schemas.openxmlformats.org/officeDocument/2006/relationships/slideLayout" Target="../slideLayouts/slideLayout65.xml"/><Relationship Id="rId74" Type="http://schemas.openxmlformats.org/officeDocument/2006/relationships/slideLayout" Target="../slideLayouts/slideLayout86.xml"/><Relationship Id="rId128" Type="http://schemas.openxmlformats.org/officeDocument/2006/relationships/slideLayout" Target="../slideLayouts/slideLayout140.xml"/><Relationship Id="rId149" Type="http://schemas.openxmlformats.org/officeDocument/2006/relationships/slideLayout" Target="../slideLayouts/slideLayout161.xml"/><Relationship Id="rId5" Type="http://schemas.openxmlformats.org/officeDocument/2006/relationships/slideLayout" Target="../slideLayouts/slideLayout17.xml"/><Relationship Id="rId95" Type="http://schemas.openxmlformats.org/officeDocument/2006/relationships/slideLayout" Target="../slideLayouts/slideLayout107.xml"/><Relationship Id="rId160" Type="http://schemas.openxmlformats.org/officeDocument/2006/relationships/slideLayout" Target="../slideLayouts/slideLayout172.xml"/><Relationship Id="rId181" Type="http://schemas.openxmlformats.org/officeDocument/2006/relationships/slideLayout" Target="../slideLayouts/slideLayout193.xml"/><Relationship Id="rId22" Type="http://schemas.openxmlformats.org/officeDocument/2006/relationships/slideLayout" Target="../slideLayouts/slideLayout34.xml"/><Relationship Id="rId43" Type="http://schemas.openxmlformats.org/officeDocument/2006/relationships/slideLayout" Target="../slideLayouts/slideLayout55.xml"/><Relationship Id="rId64" Type="http://schemas.openxmlformats.org/officeDocument/2006/relationships/slideLayout" Target="../slideLayouts/slideLayout76.xml"/><Relationship Id="rId118" Type="http://schemas.openxmlformats.org/officeDocument/2006/relationships/slideLayout" Target="../slideLayouts/slideLayout130.xml"/><Relationship Id="rId139" Type="http://schemas.openxmlformats.org/officeDocument/2006/relationships/slideLayout" Target="../slideLayouts/slideLayout151.xml"/><Relationship Id="rId85" Type="http://schemas.openxmlformats.org/officeDocument/2006/relationships/slideLayout" Target="../slideLayouts/slideLayout97.xml"/><Relationship Id="rId150" Type="http://schemas.openxmlformats.org/officeDocument/2006/relationships/slideLayout" Target="../slideLayouts/slideLayout162.xml"/><Relationship Id="rId171" Type="http://schemas.openxmlformats.org/officeDocument/2006/relationships/slideLayout" Target="../slideLayouts/slideLayout183.xml"/><Relationship Id="rId192" Type="http://schemas.openxmlformats.org/officeDocument/2006/relationships/slideLayout" Target="../slideLayouts/slideLayout204.xml"/><Relationship Id="rId12" Type="http://schemas.openxmlformats.org/officeDocument/2006/relationships/slideLayout" Target="../slideLayouts/slideLayout24.xml"/><Relationship Id="rId33" Type="http://schemas.openxmlformats.org/officeDocument/2006/relationships/slideLayout" Target="../slideLayouts/slideLayout45.xml"/><Relationship Id="rId108" Type="http://schemas.openxmlformats.org/officeDocument/2006/relationships/slideLayout" Target="../slideLayouts/slideLayout120.xml"/><Relationship Id="rId129" Type="http://schemas.openxmlformats.org/officeDocument/2006/relationships/slideLayout" Target="../slideLayouts/slideLayout141.xml"/><Relationship Id="rId54" Type="http://schemas.openxmlformats.org/officeDocument/2006/relationships/slideLayout" Target="../slideLayouts/slideLayout66.xml"/><Relationship Id="rId75" Type="http://schemas.openxmlformats.org/officeDocument/2006/relationships/slideLayout" Target="../slideLayouts/slideLayout87.xml"/><Relationship Id="rId96" Type="http://schemas.openxmlformats.org/officeDocument/2006/relationships/slideLayout" Target="../slideLayouts/slideLayout108.xml"/><Relationship Id="rId140" Type="http://schemas.openxmlformats.org/officeDocument/2006/relationships/slideLayout" Target="../slideLayouts/slideLayout152.xml"/><Relationship Id="rId161" Type="http://schemas.openxmlformats.org/officeDocument/2006/relationships/slideLayout" Target="../slideLayouts/slideLayout173.xml"/><Relationship Id="rId182" Type="http://schemas.openxmlformats.org/officeDocument/2006/relationships/slideLayout" Target="../slideLayouts/slideLayout194.xml"/><Relationship Id="rId6" Type="http://schemas.openxmlformats.org/officeDocument/2006/relationships/slideLayout" Target="../slideLayouts/slideLayout18.xml"/><Relationship Id="rId23" Type="http://schemas.openxmlformats.org/officeDocument/2006/relationships/slideLayout" Target="../slideLayouts/slideLayout35.xml"/><Relationship Id="rId119" Type="http://schemas.openxmlformats.org/officeDocument/2006/relationships/slideLayout" Target="../slideLayouts/slideLayout131.xml"/><Relationship Id="rId44" Type="http://schemas.openxmlformats.org/officeDocument/2006/relationships/slideLayout" Target="../slideLayouts/slideLayout56.xml"/><Relationship Id="rId65" Type="http://schemas.openxmlformats.org/officeDocument/2006/relationships/slideLayout" Target="../slideLayouts/slideLayout77.xml"/><Relationship Id="rId86" Type="http://schemas.openxmlformats.org/officeDocument/2006/relationships/slideLayout" Target="../slideLayouts/slideLayout98.xml"/><Relationship Id="rId130" Type="http://schemas.openxmlformats.org/officeDocument/2006/relationships/slideLayout" Target="../slideLayouts/slideLayout142.xml"/><Relationship Id="rId151" Type="http://schemas.openxmlformats.org/officeDocument/2006/relationships/slideLayout" Target="../slideLayouts/slideLayout163.xml"/><Relationship Id="rId172" Type="http://schemas.openxmlformats.org/officeDocument/2006/relationships/slideLayout" Target="../slideLayouts/slideLayout184.xml"/><Relationship Id="rId193" Type="http://schemas.openxmlformats.org/officeDocument/2006/relationships/slideLayout" Target="../slideLayouts/slideLayout205.xml"/><Relationship Id="rId13" Type="http://schemas.openxmlformats.org/officeDocument/2006/relationships/slideLayout" Target="../slideLayouts/slideLayout25.xml"/><Relationship Id="rId109" Type="http://schemas.openxmlformats.org/officeDocument/2006/relationships/slideLayout" Target="../slideLayouts/slideLayout121.xml"/><Relationship Id="rId34" Type="http://schemas.openxmlformats.org/officeDocument/2006/relationships/slideLayout" Target="../slideLayouts/slideLayout46.xml"/><Relationship Id="rId50" Type="http://schemas.openxmlformats.org/officeDocument/2006/relationships/slideLayout" Target="../slideLayouts/slideLayout62.xml"/><Relationship Id="rId55" Type="http://schemas.openxmlformats.org/officeDocument/2006/relationships/slideLayout" Target="../slideLayouts/slideLayout67.xml"/><Relationship Id="rId76" Type="http://schemas.openxmlformats.org/officeDocument/2006/relationships/slideLayout" Target="../slideLayouts/slideLayout88.xml"/><Relationship Id="rId97" Type="http://schemas.openxmlformats.org/officeDocument/2006/relationships/slideLayout" Target="../slideLayouts/slideLayout109.xml"/><Relationship Id="rId104" Type="http://schemas.openxmlformats.org/officeDocument/2006/relationships/slideLayout" Target="../slideLayouts/slideLayout116.xml"/><Relationship Id="rId120" Type="http://schemas.openxmlformats.org/officeDocument/2006/relationships/slideLayout" Target="../slideLayouts/slideLayout132.xml"/><Relationship Id="rId125" Type="http://schemas.openxmlformats.org/officeDocument/2006/relationships/slideLayout" Target="../slideLayouts/slideLayout137.xml"/><Relationship Id="rId141" Type="http://schemas.openxmlformats.org/officeDocument/2006/relationships/slideLayout" Target="../slideLayouts/slideLayout153.xml"/><Relationship Id="rId146" Type="http://schemas.openxmlformats.org/officeDocument/2006/relationships/slideLayout" Target="../slideLayouts/slideLayout158.xml"/><Relationship Id="rId167" Type="http://schemas.openxmlformats.org/officeDocument/2006/relationships/slideLayout" Target="../slideLayouts/slideLayout179.xml"/><Relationship Id="rId188" Type="http://schemas.openxmlformats.org/officeDocument/2006/relationships/slideLayout" Target="../slideLayouts/slideLayout200.xml"/><Relationship Id="rId7" Type="http://schemas.openxmlformats.org/officeDocument/2006/relationships/slideLayout" Target="../slideLayouts/slideLayout19.xml"/><Relationship Id="rId71" Type="http://schemas.openxmlformats.org/officeDocument/2006/relationships/slideLayout" Target="../slideLayouts/slideLayout83.xml"/><Relationship Id="rId92" Type="http://schemas.openxmlformats.org/officeDocument/2006/relationships/slideLayout" Target="../slideLayouts/slideLayout104.xml"/><Relationship Id="rId162" Type="http://schemas.openxmlformats.org/officeDocument/2006/relationships/slideLayout" Target="../slideLayouts/slideLayout174.xml"/><Relationship Id="rId183" Type="http://schemas.openxmlformats.org/officeDocument/2006/relationships/slideLayout" Target="../slideLayouts/slideLayout195.xml"/><Relationship Id="rId2" Type="http://schemas.openxmlformats.org/officeDocument/2006/relationships/slideLayout" Target="../slideLayouts/slideLayout14.xml"/><Relationship Id="rId29" Type="http://schemas.openxmlformats.org/officeDocument/2006/relationships/slideLayout" Target="../slideLayouts/slideLayout41.xml"/><Relationship Id="rId24" Type="http://schemas.openxmlformats.org/officeDocument/2006/relationships/slideLayout" Target="../slideLayouts/slideLayout36.xml"/><Relationship Id="rId40" Type="http://schemas.openxmlformats.org/officeDocument/2006/relationships/slideLayout" Target="../slideLayouts/slideLayout52.xml"/><Relationship Id="rId45" Type="http://schemas.openxmlformats.org/officeDocument/2006/relationships/slideLayout" Target="../slideLayouts/slideLayout57.xml"/><Relationship Id="rId66" Type="http://schemas.openxmlformats.org/officeDocument/2006/relationships/slideLayout" Target="../slideLayouts/slideLayout78.xml"/><Relationship Id="rId87" Type="http://schemas.openxmlformats.org/officeDocument/2006/relationships/slideLayout" Target="../slideLayouts/slideLayout99.xml"/><Relationship Id="rId110" Type="http://schemas.openxmlformats.org/officeDocument/2006/relationships/slideLayout" Target="../slideLayouts/slideLayout122.xml"/><Relationship Id="rId115" Type="http://schemas.openxmlformats.org/officeDocument/2006/relationships/slideLayout" Target="../slideLayouts/slideLayout127.xml"/><Relationship Id="rId131" Type="http://schemas.openxmlformats.org/officeDocument/2006/relationships/slideLayout" Target="../slideLayouts/slideLayout143.xml"/><Relationship Id="rId136" Type="http://schemas.openxmlformats.org/officeDocument/2006/relationships/slideLayout" Target="../slideLayouts/slideLayout148.xml"/><Relationship Id="rId157" Type="http://schemas.openxmlformats.org/officeDocument/2006/relationships/slideLayout" Target="../slideLayouts/slideLayout169.xml"/><Relationship Id="rId178" Type="http://schemas.openxmlformats.org/officeDocument/2006/relationships/slideLayout" Target="../slideLayouts/slideLayout190.xml"/><Relationship Id="rId61" Type="http://schemas.openxmlformats.org/officeDocument/2006/relationships/slideLayout" Target="../slideLayouts/slideLayout73.xml"/><Relationship Id="rId82" Type="http://schemas.openxmlformats.org/officeDocument/2006/relationships/slideLayout" Target="../slideLayouts/slideLayout94.xml"/><Relationship Id="rId152" Type="http://schemas.openxmlformats.org/officeDocument/2006/relationships/slideLayout" Target="../slideLayouts/slideLayout164.xml"/><Relationship Id="rId173" Type="http://schemas.openxmlformats.org/officeDocument/2006/relationships/slideLayout" Target="../slideLayouts/slideLayout185.xml"/><Relationship Id="rId194" Type="http://schemas.openxmlformats.org/officeDocument/2006/relationships/theme" Target="../theme/theme2.xml"/><Relationship Id="rId19" Type="http://schemas.openxmlformats.org/officeDocument/2006/relationships/slideLayout" Target="../slideLayouts/slideLayout31.xml"/><Relationship Id="rId14" Type="http://schemas.openxmlformats.org/officeDocument/2006/relationships/slideLayout" Target="../slideLayouts/slideLayout26.xml"/><Relationship Id="rId30" Type="http://schemas.openxmlformats.org/officeDocument/2006/relationships/slideLayout" Target="../slideLayouts/slideLayout42.xml"/><Relationship Id="rId35" Type="http://schemas.openxmlformats.org/officeDocument/2006/relationships/slideLayout" Target="../slideLayouts/slideLayout47.xml"/><Relationship Id="rId56" Type="http://schemas.openxmlformats.org/officeDocument/2006/relationships/slideLayout" Target="../slideLayouts/slideLayout68.xml"/><Relationship Id="rId77" Type="http://schemas.openxmlformats.org/officeDocument/2006/relationships/slideLayout" Target="../slideLayouts/slideLayout89.xml"/><Relationship Id="rId100" Type="http://schemas.openxmlformats.org/officeDocument/2006/relationships/slideLayout" Target="../slideLayouts/slideLayout112.xml"/><Relationship Id="rId105" Type="http://schemas.openxmlformats.org/officeDocument/2006/relationships/slideLayout" Target="../slideLayouts/slideLayout117.xml"/><Relationship Id="rId126" Type="http://schemas.openxmlformats.org/officeDocument/2006/relationships/slideLayout" Target="../slideLayouts/slideLayout138.xml"/><Relationship Id="rId147" Type="http://schemas.openxmlformats.org/officeDocument/2006/relationships/slideLayout" Target="../slideLayouts/slideLayout159.xml"/><Relationship Id="rId168" Type="http://schemas.openxmlformats.org/officeDocument/2006/relationships/slideLayout" Target="../slideLayouts/slideLayout180.xml"/><Relationship Id="rId8" Type="http://schemas.openxmlformats.org/officeDocument/2006/relationships/slideLayout" Target="../slideLayouts/slideLayout20.xml"/><Relationship Id="rId51" Type="http://schemas.openxmlformats.org/officeDocument/2006/relationships/slideLayout" Target="../slideLayouts/slideLayout63.xml"/><Relationship Id="rId72" Type="http://schemas.openxmlformats.org/officeDocument/2006/relationships/slideLayout" Target="../slideLayouts/slideLayout84.xml"/><Relationship Id="rId93" Type="http://schemas.openxmlformats.org/officeDocument/2006/relationships/slideLayout" Target="../slideLayouts/slideLayout105.xml"/><Relationship Id="rId98" Type="http://schemas.openxmlformats.org/officeDocument/2006/relationships/slideLayout" Target="../slideLayouts/slideLayout110.xml"/><Relationship Id="rId121" Type="http://schemas.openxmlformats.org/officeDocument/2006/relationships/slideLayout" Target="../slideLayouts/slideLayout133.xml"/><Relationship Id="rId142" Type="http://schemas.openxmlformats.org/officeDocument/2006/relationships/slideLayout" Target="../slideLayouts/slideLayout154.xml"/><Relationship Id="rId163" Type="http://schemas.openxmlformats.org/officeDocument/2006/relationships/slideLayout" Target="../slideLayouts/slideLayout175.xml"/><Relationship Id="rId184" Type="http://schemas.openxmlformats.org/officeDocument/2006/relationships/slideLayout" Target="../slideLayouts/slideLayout196.xml"/><Relationship Id="rId189" Type="http://schemas.openxmlformats.org/officeDocument/2006/relationships/slideLayout" Target="../slideLayouts/slideLayout201.xml"/><Relationship Id="rId3" Type="http://schemas.openxmlformats.org/officeDocument/2006/relationships/slideLayout" Target="../slideLayouts/slideLayout15.xml"/><Relationship Id="rId25" Type="http://schemas.openxmlformats.org/officeDocument/2006/relationships/slideLayout" Target="../slideLayouts/slideLayout37.xml"/><Relationship Id="rId46" Type="http://schemas.openxmlformats.org/officeDocument/2006/relationships/slideLayout" Target="../slideLayouts/slideLayout58.xml"/><Relationship Id="rId67" Type="http://schemas.openxmlformats.org/officeDocument/2006/relationships/slideLayout" Target="../slideLayouts/slideLayout79.xml"/><Relationship Id="rId116" Type="http://schemas.openxmlformats.org/officeDocument/2006/relationships/slideLayout" Target="../slideLayouts/slideLayout128.xml"/><Relationship Id="rId137" Type="http://schemas.openxmlformats.org/officeDocument/2006/relationships/slideLayout" Target="../slideLayouts/slideLayout149.xml"/><Relationship Id="rId158" Type="http://schemas.openxmlformats.org/officeDocument/2006/relationships/slideLayout" Target="../slideLayouts/slideLayout170.xml"/><Relationship Id="rId20" Type="http://schemas.openxmlformats.org/officeDocument/2006/relationships/slideLayout" Target="../slideLayouts/slideLayout32.xml"/><Relationship Id="rId41" Type="http://schemas.openxmlformats.org/officeDocument/2006/relationships/slideLayout" Target="../slideLayouts/slideLayout53.xml"/><Relationship Id="rId62" Type="http://schemas.openxmlformats.org/officeDocument/2006/relationships/slideLayout" Target="../slideLayouts/slideLayout74.xml"/><Relationship Id="rId83" Type="http://schemas.openxmlformats.org/officeDocument/2006/relationships/slideLayout" Target="../slideLayouts/slideLayout95.xml"/><Relationship Id="rId88" Type="http://schemas.openxmlformats.org/officeDocument/2006/relationships/slideLayout" Target="../slideLayouts/slideLayout100.xml"/><Relationship Id="rId111" Type="http://schemas.openxmlformats.org/officeDocument/2006/relationships/slideLayout" Target="../slideLayouts/slideLayout123.xml"/><Relationship Id="rId132" Type="http://schemas.openxmlformats.org/officeDocument/2006/relationships/slideLayout" Target="../slideLayouts/slideLayout144.xml"/><Relationship Id="rId153" Type="http://schemas.openxmlformats.org/officeDocument/2006/relationships/slideLayout" Target="../slideLayouts/slideLayout165.xml"/><Relationship Id="rId174" Type="http://schemas.openxmlformats.org/officeDocument/2006/relationships/slideLayout" Target="../slideLayouts/slideLayout186.xml"/><Relationship Id="rId179" Type="http://schemas.openxmlformats.org/officeDocument/2006/relationships/slideLayout" Target="../slideLayouts/slideLayout191.xml"/><Relationship Id="rId190" Type="http://schemas.openxmlformats.org/officeDocument/2006/relationships/slideLayout" Target="../slideLayouts/slideLayout202.xml"/><Relationship Id="rId15" Type="http://schemas.openxmlformats.org/officeDocument/2006/relationships/slideLayout" Target="../slideLayouts/slideLayout27.xml"/><Relationship Id="rId36" Type="http://schemas.openxmlformats.org/officeDocument/2006/relationships/slideLayout" Target="../slideLayouts/slideLayout48.xml"/><Relationship Id="rId57" Type="http://schemas.openxmlformats.org/officeDocument/2006/relationships/slideLayout" Target="../slideLayouts/slideLayout69.xml"/><Relationship Id="rId106" Type="http://schemas.openxmlformats.org/officeDocument/2006/relationships/slideLayout" Target="../slideLayouts/slideLayout118.xml"/><Relationship Id="rId127" Type="http://schemas.openxmlformats.org/officeDocument/2006/relationships/slideLayout" Target="../slideLayouts/slideLayout139.xml"/><Relationship Id="rId10" Type="http://schemas.openxmlformats.org/officeDocument/2006/relationships/slideLayout" Target="../slideLayouts/slideLayout22.xml"/><Relationship Id="rId31" Type="http://schemas.openxmlformats.org/officeDocument/2006/relationships/slideLayout" Target="../slideLayouts/slideLayout43.xml"/><Relationship Id="rId52" Type="http://schemas.openxmlformats.org/officeDocument/2006/relationships/slideLayout" Target="../slideLayouts/slideLayout64.xml"/><Relationship Id="rId73" Type="http://schemas.openxmlformats.org/officeDocument/2006/relationships/slideLayout" Target="../slideLayouts/slideLayout85.xml"/><Relationship Id="rId78" Type="http://schemas.openxmlformats.org/officeDocument/2006/relationships/slideLayout" Target="../slideLayouts/slideLayout90.xml"/><Relationship Id="rId94" Type="http://schemas.openxmlformats.org/officeDocument/2006/relationships/slideLayout" Target="../slideLayouts/slideLayout106.xml"/><Relationship Id="rId99" Type="http://schemas.openxmlformats.org/officeDocument/2006/relationships/slideLayout" Target="../slideLayouts/slideLayout111.xml"/><Relationship Id="rId101" Type="http://schemas.openxmlformats.org/officeDocument/2006/relationships/slideLayout" Target="../slideLayouts/slideLayout113.xml"/><Relationship Id="rId122" Type="http://schemas.openxmlformats.org/officeDocument/2006/relationships/slideLayout" Target="../slideLayouts/slideLayout134.xml"/><Relationship Id="rId143" Type="http://schemas.openxmlformats.org/officeDocument/2006/relationships/slideLayout" Target="../slideLayouts/slideLayout155.xml"/><Relationship Id="rId148" Type="http://schemas.openxmlformats.org/officeDocument/2006/relationships/slideLayout" Target="../slideLayouts/slideLayout160.xml"/><Relationship Id="rId164" Type="http://schemas.openxmlformats.org/officeDocument/2006/relationships/slideLayout" Target="../slideLayouts/slideLayout176.xml"/><Relationship Id="rId169" Type="http://schemas.openxmlformats.org/officeDocument/2006/relationships/slideLayout" Target="../slideLayouts/slideLayout181.xml"/><Relationship Id="rId185" Type="http://schemas.openxmlformats.org/officeDocument/2006/relationships/slideLayout" Target="../slideLayouts/slideLayout197.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80" Type="http://schemas.openxmlformats.org/officeDocument/2006/relationships/slideLayout" Target="../slideLayouts/slideLayout192.xml"/><Relationship Id="rId26" Type="http://schemas.openxmlformats.org/officeDocument/2006/relationships/slideLayout" Target="../slideLayouts/slideLayout38.xml"/><Relationship Id="rId47" Type="http://schemas.openxmlformats.org/officeDocument/2006/relationships/slideLayout" Target="../slideLayouts/slideLayout59.xml"/><Relationship Id="rId68" Type="http://schemas.openxmlformats.org/officeDocument/2006/relationships/slideLayout" Target="../slideLayouts/slideLayout80.xml"/><Relationship Id="rId89" Type="http://schemas.openxmlformats.org/officeDocument/2006/relationships/slideLayout" Target="../slideLayouts/slideLayout101.xml"/><Relationship Id="rId112" Type="http://schemas.openxmlformats.org/officeDocument/2006/relationships/slideLayout" Target="../slideLayouts/slideLayout124.xml"/><Relationship Id="rId133" Type="http://schemas.openxmlformats.org/officeDocument/2006/relationships/slideLayout" Target="../slideLayouts/slideLayout145.xml"/><Relationship Id="rId154" Type="http://schemas.openxmlformats.org/officeDocument/2006/relationships/slideLayout" Target="../slideLayouts/slideLayout166.xml"/><Relationship Id="rId175" Type="http://schemas.openxmlformats.org/officeDocument/2006/relationships/slideLayout" Target="../slideLayouts/slideLayout187.xml"/><Relationship Id="rId16" Type="http://schemas.openxmlformats.org/officeDocument/2006/relationships/slideLayout" Target="../slideLayouts/slideLayout28.xml"/><Relationship Id="rId37" Type="http://schemas.openxmlformats.org/officeDocument/2006/relationships/slideLayout" Target="../slideLayouts/slideLayout49.xml"/><Relationship Id="rId58" Type="http://schemas.openxmlformats.org/officeDocument/2006/relationships/slideLayout" Target="../slideLayouts/slideLayout70.xml"/><Relationship Id="rId79" Type="http://schemas.openxmlformats.org/officeDocument/2006/relationships/slideLayout" Target="../slideLayouts/slideLayout91.xml"/><Relationship Id="rId102" Type="http://schemas.openxmlformats.org/officeDocument/2006/relationships/slideLayout" Target="../slideLayouts/slideLayout114.xml"/><Relationship Id="rId123" Type="http://schemas.openxmlformats.org/officeDocument/2006/relationships/slideLayout" Target="../slideLayouts/slideLayout135.xml"/><Relationship Id="rId144" Type="http://schemas.openxmlformats.org/officeDocument/2006/relationships/slideLayout" Target="../slideLayouts/slideLayout156.xml"/><Relationship Id="rId90" Type="http://schemas.openxmlformats.org/officeDocument/2006/relationships/slideLayout" Target="../slideLayouts/slideLayout102.xml"/><Relationship Id="rId165" Type="http://schemas.openxmlformats.org/officeDocument/2006/relationships/slideLayout" Target="../slideLayouts/slideLayout177.xml"/><Relationship Id="rId186" Type="http://schemas.openxmlformats.org/officeDocument/2006/relationships/slideLayout" Target="../slideLayouts/slideLayout198.xml"/><Relationship Id="rId27" Type="http://schemas.openxmlformats.org/officeDocument/2006/relationships/slideLayout" Target="../slideLayouts/slideLayout39.xml"/><Relationship Id="rId48" Type="http://schemas.openxmlformats.org/officeDocument/2006/relationships/slideLayout" Target="../slideLayouts/slideLayout60.xml"/><Relationship Id="rId69" Type="http://schemas.openxmlformats.org/officeDocument/2006/relationships/slideLayout" Target="../slideLayouts/slideLayout81.xml"/><Relationship Id="rId113" Type="http://schemas.openxmlformats.org/officeDocument/2006/relationships/slideLayout" Target="../slideLayouts/slideLayout125.xml"/><Relationship Id="rId134" Type="http://schemas.openxmlformats.org/officeDocument/2006/relationships/slideLayout" Target="../slideLayouts/slideLayout146.xml"/><Relationship Id="rId80" Type="http://schemas.openxmlformats.org/officeDocument/2006/relationships/slideLayout" Target="../slideLayouts/slideLayout92.xml"/><Relationship Id="rId155" Type="http://schemas.openxmlformats.org/officeDocument/2006/relationships/slideLayout" Target="../slideLayouts/slideLayout167.xml"/><Relationship Id="rId176" Type="http://schemas.openxmlformats.org/officeDocument/2006/relationships/slideLayout" Target="../slideLayouts/slideLayout188.xml"/><Relationship Id="rId17" Type="http://schemas.openxmlformats.org/officeDocument/2006/relationships/slideLayout" Target="../slideLayouts/slideLayout29.xml"/><Relationship Id="rId38" Type="http://schemas.openxmlformats.org/officeDocument/2006/relationships/slideLayout" Target="../slideLayouts/slideLayout50.xml"/><Relationship Id="rId59" Type="http://schemas.openxmlformats.org/officeDocument/2006/relationships/slideLayout" Target="../slideLayouts/slideLayout71.xml"/><Relationship Id="rId103" Type="http://schemas.openxmlformats.org/officeDocument/2006/relationships/slideLayout" Target="../slideLayouts/slideLayout115.xml"/><Relationship Id="rId124" Type="http://schemas.openxmlformats.org/officeDocument/2006/relationships/slideLayout" Target="../slideLayouts/slideLayout136.xml"/><Relationship Id="rId70" Type="http://schemas.openxmlformats.org/officeDocument/2006/relationships/slideLayout" Target="../slideLayouts/slideLayout82.xml"/><Relationship Id="rId91" Type="http://schemas.openxmlformats.org/officeDocument/2006/relationships/slideLayout" Target="../slideLayouts/slideLayout103.xml"/><Relationship Id="rId145" Type="http://schemas.openxmlformats.org/officeDocument/2006/relationships/slideLayout" Target="../slideLayouts/slideLayout157.xml"/><Relationship Id="rId166" Type="http://schemas.openxmlformats.org/officeDocument/2006/relationships/slideLayout" Target="../slideLayouts/slideLayout178.xml"/><Relationship Id="rId187" Type="http://schemas.openxmlformats.org/officeDocument/2006/relationships/slideLayout" Target="../slideLayouts/slideLayout199.xml"/><Relationship Id="rId1" Type="http://schemas.openxmlformats.org/officeDocument/2006/relationships/slideLayout" Target="../slideLayouts/slideLayout13.xml"/><Relationship Id="rId28" Type="http://schemas.openxmlformats.org/officeDocument/2006/relationships/slideLayout" Target="../slideLayouts/slideLayout40.xml"/><Relationship Id="rId49" Type="http://schemas.openxmlformats.org/officeDocument/2006/relationships/slideLayout" Target="../slideLayouts/slideLayout61.xml"/><Relationship Id="rId114" Type="http://schemas.openxmlformats.org/officeDocument/2006/relationships/slideLayout" Target="../slideLayouts/slideLayout126.xml"/><Relationship Id="rId60" Type="http://schemas.openxmlformats.org/officeDocument/2006/relationships/slideLayout" Target="../slideLayouts/slideLayout72.xml"/><Relationship Id="rId81" Type="http://schemas.openxmlformats.org/officeDocument/2006/relationships/slideLayout" Target="../slideLayouts/slideLayout93.xml"/><Relationship Id="rId135" Type="http://schemas.openxmlformats.org/officeDocument/2006/relationships/slideLayout" Target="../slideLayouts/slideLayout147.xml"/><Relationship Id="rId156" Type="http://schemas.openxmlformats.org/officeDocument/2006/relationships/slideLayout" Target="../slideLayouts/slideLayout168.xml"/><Relationship Id="rId177" Type="http://schemas.openxmlformats.org/officeDocument/2006/relationships/slideLayout" Target="../slideLayouts/slideLayout189.xml"/><Relationship Id="rId18" Type="http://schemas.openxmlformats.org/officeDocument/2006/relationships/slideLayout" Target="../slideLayouts/slideLayout30.xml"/><Relationship Id="rId39"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ADB3438D-2E07-98D5-90A8-5FAE81EE1D6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EF62264C-36D0-CD54-A30D-E662E65383E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F0E105D-8394-9FF1-AE2C-19C58A14EA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1FA750-E61F-4C4A-8E30-F85065A8D082}" type="datetimeFigureOut">
              <a:rPr lang="fr-FR" smtClean="0"/>
              <a:t>17/06/2022</a:t>
            </a:fld>
            <a:endParaRPr lang="fr-FR"/>
          </a:p>
        </p:txBody>
      </p:sp>
      <p:sp>
        <p:nvSpPr>
          <p:cNvPr id="5" name="Espace réservé du pied de page 4">
            <a:extLst>
              <a:ext uri="{FF2B5EF4-FFF2-40B4-BE49-F238E27FC236}">
                <a16:creationId xmlns:a16="http://schemas.microsoft.com/office/drawing/2014/main" id="{7E430544-D34D-1056-7572-709FA778F71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DF6BF1F1-794A-5422-FF53-F39733B119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BF990B-2C55-49AC-BEBA-DC3E956BB5FB}" type="slidenum">
              <a:rPr lang="fr-FR" smtClean="0"/>
              <a:t>‹N°›</a:t>
            </a:fld>
            <a:endParaRPr lang="fr-FR"/>
          </a:p>
        </p:txBody>
      </p:sp>
    </p:spTree>
    <p:extLst>
      <p:ext uri="{BB962C8B-B14F-4D97-AF65-F5344CB8AC3E}">
        <p14:creationId xmlns:p14="http://schemas.microsoft.com/office/powerpoint/2010/main" val="13415647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8200" y="6356356"/>
            <a:ext cx="2743200" cy="365125"/>
          </a:xfrm>
          <a:prstGeom prst="rect">
            <a:avLst/>
          </a:prstGeom>
        </p:spPr>
        <p:txBody>
          <a:bodyPr vert="horz" lIns="91440" tIns="45720" rIns="91440" bIns="45720" rtlCol="0" anchor="ctr"/>
          <a:lstStyle>
            <a:lvl1pPr algn="l">
              <a:defRPr sz="1200" b="0" i="0">
                <a:solidFill>
                  <a:schemeClr val="tx1">
                    <a:tint val="75000"/>
                  </a:schemeClr>
                </a:solidFill>
                <a:latin typeface="Open Sans Courant" charset="0"/>
              </a:defRPr>
            </a:lvl1pPr>
          </a:lstStyle>
          <a:p>
            <a:endParaRPr lang="fr-FR"/>
          </a:p>
        </p:txBody>
      </p:sp>
      <p:sp>
        <p:nvSpPr>
          <p:cNvPr id="5" name="Footer Placeholder 4"/>
          <p:cNvSpPr>
            <a:spLocks noGrp="1"/>
          </p:cNvSpPr>
          <p:nvPr>
            <p:ph type="ftr" sz="quarter" idx="3"/>
          </p:nvPr>
        </p:nvSpPr>
        <p:spPr>
          <a:xfrm>
            <a:off x="4038600" y="6356356"/>
            <a:ext cx="4114800" cy="365125"/>
          </a:xfrm>
          <a:prstGeom prst="rect">
            <a:avLst/>
          </a:prstGeom>
        </p:spPr>
        <p:txBody>
          <a:bodyPr vert="horz" lIns="91440" tIns="45720" rIns="91440" bIns="45720" rtlCol="0" anchor="ctr"/>
          <a:lstStyle>
            <a:lvl1pPr algn="ctr">
              <a:defRPr sz="1200" b="0" i="0">
                <a:solidFill>
                  <a:schemeClr val="tx1">
                    <a:tint val="75000"/>
                  </a:schemeClr>
                </a:solidFill>
                <a:latin typeface="Open Sans Courant" charset="0"/>
              </a:defRPr>
            </a:lvl1pPr>
          </a:lstStyle>
          <a:p>
            <a:endParaRPr lang="fr-FR"/>
          </a:p>
        </p:txBody>
      </p:sp>
      <p:sp>
        <p:nvSpPr>
          <p:cNvPr id="6"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1200" b="0" i="0">
                <a:solidFill>
                  <a:schemeClr val="tx1">
                    <a:tint val="75000"/>
                  </a:schemeClr>
                </a:solidFill>
                <a:latin typeface="Open Sans Courant" charset="0"/>
              </a:defRPr>
            </a:lvl1pPr>
          </a:lstStyle>
          <a:p>
            <a:fld id="{8B1CA56D-A052-704B-8707-EE1CF3196E6F}" type="slidenum">
              <a:rPr lang="fr-FR" smtClean="0"/>
              <a:pPr/>
              <a:t>‹N°›</a:t>
            </a:fld>
            <a:endParaRPr lang="fr-FR"/>
          </a:p>
        </p:txBody>
      </p:sp>
    </p:spTree>
    <p:extLst>
      <p:ext uri="{BB962C8B-B14F-4D97-AF65-F5344CB8AC3E}">
        <p14:creationId xmlns:p14="http://schemas.microsoft.com/office/powerpoint/2010/main" val="9891130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1" r:id="rId29"/>
    <p:sldLayoutId id="2147483692" r:id="rId30"/>
    <p:sldLayoutId id="2147483693" r:id="rId31"/>
    <p:sldLayoutId id="2147483694" r:id="rId32"/>
    <p:sldLayoutId id="2147483695" r:id="rId33"/>
    <p:sldLayoutId id="2147483696" r:id="rId34"/>
    <p:sldLayoutId id="2147483697" r:id="rId35"/>
    <p:sldLayoutId id="2147483698" r:id="rId36"/>
    <p:sldLayoutId id="2147483699" r:id="rId37"/>
    <p:sldLayoutId id="2147483700" r:id="rId38"/>
    <p:sldLayoutId id="2147483701" r:id="rId39"/>
    <p:sldLayoutId id="2147483702" r:id="rId40"/>
    <p:sldLayoutId id="2147483703" r:id="rId41"/>
    <p:sldLayoutId id="2147483704" r:id="rId42"/>
    <p:sldLayoutId id="2147483705" r:id="rId43"/>
    <p:sldLayoutId id="2147483706" r:id="rId44"/>
    <p:sldLayoutId id="2147483707" r:id="rId45"/>
    <p:sldLayoutId id="2147483708" r:id="rId46"/>
    <p:sldLayoutId id="2147483709" r:id="rId47"/>
    <p:sldLayoutId id="2147483710" r:id="rId48"/>
    <p:sldLayoutId id="2147483711" r:id="rId49"/>
    <p:sldLayoutId id="2147483712" r:id="rId50"/>
    <p:sldLayoutId id="2147483713" r:id="rId51"/>
    <p:sldLayoutId id="2147483714" r:id="rId52"/>
    <p:sldLayoutId id="2147483715" r:id="rId53"/>
    <p:sldLayoutId id="2147483716" r:id="rId54"/>
    <p:sldLayoutId id="2147483717" r:id="rId55"/>
    <p:sldLayoutId id="2147483718" r:id="rId56"/>
    <p:sldLayoutId id="2147483719" r:id="rId57"/>
    <p:sldLayoutId id="2147483720" r:id="rId58"/>
    <p:sldLayoutId id="2147483721" r:id="rId59"/>
    <p:sldLayoutId id="2147483722" r:id="rId60"/>
    <p:sldLayoutId id="2147483723" r:id="rId61"/>
    <p:sldLayoutId id="2147483724" r:id="rId62"/>
    <p:sldLayoutId id="2147483725" r:id="rId63"/>
    <p:sldLayoutId id="2147483726" r:id="rId64"/>
    <p:sldLayoutId id="2147483727" r:id="rId65"/>
    <p:sldLayoutId id="2147483728" r:id="rId66"/>
    <p:sldLayoutId id="2147483729" r:id="rId67"/>
    <p:sldLayoutId id="2147483730" r:id="rId68"/>
    <p:sldLayoutId id="2147483731" r:id="rId69"/>
    <p:sldLayoutId id="2147483732" r:id="rId70"/>
    <p:sldLayoutId id="2147483733" r:id="rId71"/>
    <p:sldLayoutId id="2147483734" r:id="rId72"/>
    <p:sldLayoutId id="2147483735" r:id="rId73"/>
    <p:sldLayoutId id="2147483736" r:id="rId74"/>
    <p:sldLayoutId id="2147483737" r:id="rId75"/>
    <p:sldLayoutId id="2147483738" r:id="rId76"/>
    <p:sldLayoutId id="2147483739" r:id="rId77"/>
    <p:sldLayoutId id="2147483740" r:id="rId78"/>
    <p:sldLayoutId id="2147483741" r:id="rId79"/>
    <p:sldLayoutId id="2147483742" r:id="rId80"/>
    <p:sldLayoutId id="2147483743" r:id="rId81"/>
    <p:sldLayoutId id="2147483744" r:id="rId82"/>
    <p:sldLayoutId id="2147483745" r:id="rId83"/>
    <p:sldLayoutId id="2147483746" r:id="rId84"/>
    <p:sldLayoutId id="2147483747" r:id="rId85"/>
    <p:sldLayoutId id="2147483748" r:id="rId86"/>
    <p:sldLayoutId id="2147483749" r:id="rId87"/>
    <p:sldLayoutId id="2147483750" r:id="rId88"/>
    <p:sldLayoutId id="2147483751" r:id="rId89"/>
    <p:sldLayoutId id="2147483752" r:id="rId90"/>
    <p:sldLayoutId id="2147483753" r:id="rId91"/>
    <p:sldLayoutId id="2147483754" r:id="rId92"/>
    <p:sldLayoutId id="2147483755" r:id="rId93"/>
    <p:sldLayoutId id="2147483756" r:id="rId94"/>
    <p:sldLayoutId id="2147483757" r:id="rId95"/>
    <p:sldLayoutId id="2147483758" r:id="rId96"/>
    <p:sldLayoutId id="2147483759" r:id="rId97"/>
    <p:sldLayoutId id="2147483760" r:id="rId98"/>
    <p:sldLayoutId id="2147483761" r:id="rId99"/>
    <p:sldLayoutId id="2147483762" r:id="rId100"/>
    <p:sldLayoutId id="2147483763" r:id="rId101"/>
    <p:sldLayoutId id="2147483764" r:id="rId102"/>
    <p:sldLayoutId id="2147483765" r:id="rId103"/>
    <p:sldLayoutId id="2147483766" r:id="rId104"/>
    <p:sldLayoutId id="2147483767" r:id="rId105"/>
    <p:sldLayoutId id="2147483768" r:id="rId106"/>
    <p:sldLayoutId id="2147483769" r:id="rId107"/>
    <p:sldLayoutId id="2147483770" r:id="rId108"/>
    <p:sldLayoutId id="2147483771" r:id="rId109"/>
    <p:sldLayoutId id="2147483772" r:id="rId110"/>
    <p:sldLayoutId id="2147483773" r:id="rId111"/>
    <p:sldLayoutId id="2147483774" r:id="rId112"/>
    <p:sldLayoutId id="2147483775" r:id="rId113"/>
    <p:sldLayoutId id="2147483776" r:id="rId114"/>
    <p:sldLayoutId id="2147483777" r:id="rId115"/>
    <p:sldLayoutId id="2147483778" r:id="rId116"/>
    <p:sldLayoutId id="2147483779" r:id="rId117"/>
    <p:sldLayoutId id="2147483780" r:id="rId118"/>
    <p:sldLayoutId id="2147483781" r:id="rId119"/>
    <p:sldLayoutId id="2147483782" r:id="rId120"/>
    <p:sldLayoutId id="2147483783" r:id="rId121"/>
    <p:sldLayoutId id="2147483784" r:id="rId122"/>
    <p:sldLayoutId id="2147483785" r:id="rId123"/>
    <p:sldLayoutId id="2147483786" r:id="rId124"/>
    <p:sldLayoutId id="2147483787" r:id="rId125"/>
    <p:sldLayoutId id="2147483788" r:id="rId126"/>
    <p:sldLayoutId id="2147483789" r:id="rId127"/>
    <p:sldLayoutId id="2147483790" r:id="rId128"/>
    <p:sldLayoutId id="2147483791" r:id="rId129"/>
    <p:sldLayoutId id="2147483792" r:id="rId130"/>
    <p:sldLayoutId id="2147483793" r:id="rId131"/>
    <p:sldLayoutId id="2147483794" r:id="rId132"/>
    <p:sldLayoutId id="2147483795" r:id="rId133"/>
    <p:sldLayoutId id="2147483796" r:id="rId134"/>
    <p:sldLayoutId id="2147483797" r:id="rId135"/>
    <p:sldLayoutId id="2147483798" r:id="rId136"/>
    <p:sldLayoutId id="2147483799" r:id="rId137"/>
    <p:sldLayoutId id="2147483800" r:id="rId138"/>
    <p:sldLayoutId id="2147483801" r:id="rId139"/>
    <p:sldLayoutId id="2147483802" r:id="rId140"/>
    <p:sldLayoutId id="2147483803" r:id="rId141"/>
    <p:sldLayoutId id="2147483804" r:id="rId142"/>
    <p:sldLayoutId id="2147483805" r:id="rId143"/>
    <p:sldLayoutId id="2147483806" r:id="rId144"/>
    <p:sldLayoutId id="2147483807" r:id="rId145"/>
    <p:sldLayoutId id="2147483808" r:id="rId146"/>
    <p:sldLayoutId id="2147483809" r:id="rId147"/>
    <p:sldLayoutId id="2147483810" r:id="rId148"/>
    <p:sldLayoutId id="2147483811" r:id="rId149"/>
    <p:sldLayoutId id="2147483812" r:id="rId150"/>
    <p:sldLayoutId id="2147483813" r:id="rId151"/>
    <p:sldLayoutId id="2147483814" r:id="rId152"/>
    <p:sldLayoutId id="2147483815" r:id="rId153"/>
    <p:sldLayoutId id="2147483816" r:id="rId154"/>
    <p:sldLayoutId id="2147483817" r:id="rId155"/>
    <p:sldLayoutId id="2147483818" r:id="rId156"/>
    <p:sldLayoutId id="2147483819" r:id="rId157"/>
    <p:sldLayoutId id="2147483820" r:id="rId158"/>
    <p:sldLayoutId id="2147483821" r:id="rId159"/>
    <p:sldLayoutId id="2147483822" r:id="rId160"/>
    <p:sldLayoutId id="2147483823" r:id="rId161"/>
    <p:sldLayoutId id="2147483824" r:id="rId162"/>
    <p:sldLayoutId id="2147483825" r:id="rId163"/>
    <p:sldLayoutId id="2147483826" r:id="rId164"/>
    <p:sldLayoutId id="2147483827" r:id="rId165"/>
    <p:sldLayoutId id="2147483828" r:id="rId166"/>
    <p:sldLayoutId id="2147483829" r:id="rId167"/>
    <p:sldLayoutId id="2147483830" r:id="rId168"/>
    <p:sldLayoutId id="2147483831" r:id="rId169"/>
    <p:sldLayoutId id="2147483832" r:id="rId170"/>
    <p:sldLayoutId id="2147483833" r:id="rId171"/>
    <p:sldLayoutId id="2147483834" r:id="rId172"/>
    <p:sldLayoutId id="2147483835" r:id="rId173"/>
    <p:sldLayoutId id="2147483836" r:id="rId174"/>
    <p:sldLayoutId id="2147483837" r:id="rId175"/>
    <p:sldLayoutId id="2147483838" r:id="rId176"/>
    <p:sldLayoutId id="2147483839" r:id="rId177"/>
    <p:sldLayoutId id="2147483840" r:id="rId178"/>
    <p:sldLayoutId id="2147483841" r:id="rId179"/>
    <p:sldLayoutId id="2147483842" r:id="rId180"/>
    <p:sldLayoutId id="2147483843" r:id="rId181"/>
    <p:sldLayoutId id="2147483844" r:id="rId182"/>
    <p:sldLayoutId id="2147483845" r:id="rId183"/>
    <p:sldLayoutId id="2147483846" r:id="rId184"/>
    <p:sldLayoutId id="2147483847" r:id="rId185"/>
    <p:sldLayoutId id="2147483848" r:id="rId186"/>
    <p:sldLayoutId id="2147483849" r:id="rId187"/>
    <p:sldLayoutId id="2147483850" r:id="rId188"/>
    <p:sldLayoutId id="2147483851" r:id="rId189"/>
    <p:sldLayoutId id="2147483852" r:id="rId190"/>
    <p:sldLayoutId id="2147483853" r:id="rId191"/>
    <p:sldLayoutId id="2147483854" r:id="rId192"/>
    <p:sldLayoutId id="2147483855" r:id="rId193"/>
  </p:sldLayoutIdLst>
  <mc:AlternateContent xmlns:mc="http://schemas.openxmlformats.org/markup-compatibility/2006" xmlns:p14="http://schemas.microsoft.com/office/powerpoint/2010/main">
    <mc:Choice Requires="p14">
      <p:transition p14:dur="10"/>
    </mc:Choice>
    <mc:Fallback xmlns="">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8AAEE380-7712-4C67-BF3F-5BD800F1CCFC}"/>
              </a:ext>
            </a:extLst>
          </p:cNvPr>
          <p:cNvSpPr>
            <a:spLocks noGrp="1"/>
          </p:cNvSpPr>
          <p:nvPr>
            <p:ph type="title"/>
          </p:nvPr>
        </p:nvSpPr>
        <p:spPr>
          <a:xfrm>
            <a:off x="344874" y="2353079"/>
            <a:ext cx="7389762" cy="1210508"/>
          </a:xfrm>
        </p:spPr>
        <p:txBody>
          <a:bodyPr/>
          <a:lstStyle/>
          <a:p>
            <a:r>
              <a:rPr lang="fr-FR" dirty="0"/>
              <a:t>Message type pour un échange automatisé en pré admission </a:t>
            </a:r>
          </a:p>
        </p:txBody>
      </p:sp>
    </p:spTree>
    <p:extLst>
      <p:ext uri="{BB962C8B-B14F-4D97-AF65-F5344CB8AC3E}">
        <p14:creationId xmlns:p14="http://schemas.microsoft.com/office/powerpoint/2010/main" val="723240519"/>
      </p:ext>
    </p:extLst>
  </p:cSld>
  <p:clrMapOvr>
    <a:masterClrMapping/>
  </p:clrMapOvr>
  <mc:AlternateContent xmlns:mc="http://schemas.openxmlformats.org/markup-compatibility/2006" xmlns:p14="http://schemas.microsoft.com/office/powerpoint/2010/main">
    <mc:Choice Requires="p14">
      <p:transition p14:dur="10" advTm="185545"/>
    </mc:Choice>
    <mc:Fallback xmlns="">
      <p:transition advTm="185545"/>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A72FAF7D-306A-8F4F-BDED-66E9AB36DCD8}"/>
              </a:ext>
            </a:extLst>
          </p:cNvPr>
          <p:cNvPicPr>
            <a:picLocks noChangeAspect="1"/>
          </p:cNvPicPr>
          <p:nvPr/>
        </p:nvPicPr>
        <p:blipFill>
          <a:blip r:embed="rId2"/>
          <a:stretch>
            <a:fillRect/>
          </a:stretch>
        </p:blipFill>
        <p:spPr>
          <a:xfrm>
            <a:off x="0" y="1058041"/>
            <a:ext cx="3245631" cy="3464560"/>
          </a:xfrm>
          <a:prstGeom prst="rect">
            <a:avLst/>
          </a:prstGeom>
        </p:spPr>
      </p:pic>
      <p:sp>
        <p:nvSpPr>
          <p:cNvPr id="6" name="ZoneTexte 5">
            <a:extLst>
              <a:ext uri="{FF2B5EF4-FFF2-40B4-BE49-F238E27FC236}">
                <a16:creationId xmlns:a16="http://schemas.microsoft.com/office/drawing/2014/main" id="{7C2AC570-08E7-A042-8C4C-A6A83B00F2A0}"/>
              </a:ext>
            </a:extLst>
          </p:cNvPr>
          <p:cNvSpPr txBox="1"/>
          <p:nvPr/>
        </p:nvSpPr>
        <p:spPr>
          <a:xfrm>
            <a:off x="3245631" y="902839"/>
            <a:ext cx="7686876" cy="553998"/>
          </a:xfrm>
          <a:prstGeom prst="rect">
            <a:avLst/>
          </a:prstGeom>
          <a:noFill/>
        </p:spPr>
        <p:txBody>
          <a:bodyPr wrap="square" rtlCol="0">
            <a:spAutoFit/>
          </a:bodyPr>
          <a:lstStyle/>
          <a:p>
            <a:r>
              <a:rPr lang="fr-FR" sz="3000" b="1" dirty="0">
                <a:latin typeface="Marianne" panose="02000000000000000000" pitchFamily="2" charset="0"/>
              </a:rPr>
              <a:t>Le message de pré venue</a:t>
            </a:r>
            <a:endParaRPr lang="fr-FR" sz="3000" dirty="0">
              <a:latin typeface="Marianne" panose="02000000000000000000" pitchFamily="2" charset="0"/>
            </a:endParaRPr>
          </a:p>
        </p:txBody>
      </p:sp>
      <p:sp>
        <p:nvSpPr>
          <p:cNvPr id="8" name="ZoneTexte 5">
            <a:extLst>
              <a:ext uri="{FF2B5EF4-FFF2-40B4-BE49-F238E27FC236}">
                <a16:creationId xmlns:a16="http://schemas.microsoft.com/office/drawing/2014/main" id="{25A547D6-8041-4E16-8E48-34C7A1D3ED5E}"/>
              </a:ext>
            </a:extLst>
          </p:cNvPr>
          <p:cNvSpPr txBox="1"/>
          <p:nvPr/>
        </p:nvSpPr>
        <p:spPr>
          <a:xfrm>
            <a:off x="3245631" y="2004022"/>
            <a:ext cx="8476789" cy="29490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lIns="72000" tIns="72000" rIns="72000" bIns="72000" spcCol="38100" anchor="ctr"/>
          <a:lstStyle/>
          <a:p>
            <a:pPr algn="just" eaLnBrk="1" fontAlgn="auto" hangingPunct="1">
              <a:spcBef>
                <a:spcPts val="0"/>
              </a:spcBef>
              <a:spcAft>
                <a:spcPts val="0"/>
              </a:spcAft>
              <a:defRPr/>
            </a:pPr>
            <a:r>
              <a:rPr lang="fr-FR" sz="1400" dirty="0">
                <a:solidFill>
                  <a:schemeClr val="bg1">
                    <a:lumMod val="50000"/>
                  </a:schemeClr>
                </a:solidFill>
                <a:latin typeface="+mj-lt"/>
              </a:rPr>
              <a:t>Un  message de “</a:t>
            </a:r>
            <a:r>
              <a:rPr lang="fr-FR" sz="1400" dirty="0" err="1">
                <a:solidFill>
                  <a:schemeClr val="bg1">
                    <a:lumMod val="50000"/>
                  </a:schemeClr>
                </a:solidFill>
                <a:latin typeface="+mj-lt"/>
              </a:rPr>
              <a:t>pré-venue</a:t>
            </a:r>
            <a:r>
              <a:rPr lang="fr-FR" sz="1400" dirty="0">
                <a:solidFill>
                  <a:schemeClr val="bg1">
                    <a:lumMod val="50000"/>
                  </a:schemeClr>
                </a:solidFill>
                <a:latin typeface="+mj-lt"/>
              </a:rPr>
              <a:t>” peut être paramétré par service/établissement afin de prendre contact avec le patient avant sa venue ( par exemple, pour indiquer les documents de santé d'intérêt à envoyer en amont - comptes rendus de biologie réalisés depuis moins d'un an par exemple). </a:t>
            </a:r>
          </a:p>
          <a:p>
            <a:pPr algn="just" eaLnBrk="1" fontAlgn="auto" hangingPunct="1">
              <a:spcBef>
                <a:spcPts val="0"/>
              </a:spcBef>
              <a:spcAft>
                <a:spcPts val="0"/>
              </a:spcAft>
              <a:defRPr/>
            </a:pPr>
            <a:endParaRPr lang="fr-FR" sz="1400" dirty="0">
              <a:solidFill>
                <a:schemeClr val="bg1">
                  <a:lumMod val="50000"/>
                </a:schemeClr>
              </a:solidFill>
              <a:latin typeface="+mj-lt"/>
            </a:endParaRPr>
          </a:p>
          <a:p>
            <a:pPr algn="just" eaLnBrk="1" fontAlgn="auto" hangingPunct="1">
              <a:spcBef>
                <a:spcPts val="0"/>
              </a:spcBef>
              <a:spcAft>
                <a:spcPts val="0"/>
              </a:spcAft>
              <a:defRPr/>
            </a:pPr>
            <a:r>
              <a:rPr lang="fr-FR" sz="1400" dirty="0">
                <a:solidFill>
                  <a:schemeClr val="bg1">
                    <a:lumMod val="50000"/>
                  </a:schemeClr>
                </a:solidFill>
                <a:latin typeface="+mj-lt"/>
              </a:rPr>
              <a:t>Vous trouverez dans les slides qui suivent un exemple de message pouvant être adapté par service et envoyé à tous vos patients avant leur venue. Ce message est une proposition à adapter en fonction de vos pratiques. </a:t>
            </a:r>
          </a:p>
          <a:p>
            <a:pPr algn="just" eaLnBrk="1" fontAlgn="auto" hangingPunct="1">
              <a:spcBef>
                <a:spcPts val="0"/>
              </a:spcBef>
              <a:spcAft>
                <a:spcPts val="0"/>
              </a:spcAft>
              <a:defRPr/>
            </a:pPr>
            <a:endParaRPr lang="fr-FR" sz="1400" dirty="0">
              <a:solidFill>
                <a:schemeClr val="bg1">
                  <a:lumMod val="50000"/>
                </a:schemeClr>
              </a:solidFill>
              <a:latin typeface="+mj-lt"/>
            </a:endParaRPr>
          </a:p>
          <a:p>
            <a:pPr algn="just">
              <a:defRPr/>
            </a:pPr>
            <a:r>
              <a:rPr lang="fr-FR" sz="1400" dirty="0">
                <a:solidFill>
                  <a:schemeClr val="bg1">
                    <a:lumMod val="50000"/>
                  </a:schemeClr>
                </a:solidFill>
                <a:latin typeface="+mj-lt"/>
              </a:rPr>
              <a:t>A noter que l’envoi est dépendant des fonctionnalités du logiciel qui gère les venues du patient. Si votre logiciel le permet, cet envoi peut être automatisé.</a:t>
            </a:r>
          </a:p>
        </p:txBody>
      </p:sp>
      <p:pic>
        <p:nvPicPr>
          <p:cNvPr id="10" name="Image 17">
            <a:extLst>
              <a:ext uri="{FF2B5EF4-FFF2-40B4-BE49-F238E27FC236}">
                <a16:creationId xmlns:a16="http://schemas.microsoft.com/office/drawing/2014/main" id="{A80651C0-FE8A-4F56-9352-751FAC3B1A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72764" y="5097732"/>
            <a:ext cx="1225177" cy="1225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67774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AC979BFB-089B-58C7-62B0-ECB69C1C2ACA}"/>
              </a:ext>
            </a:extLst>
          </p:cNvPr>
          <p:cNvSpPr txBox="1"/>
          <p:nvPr/>
        </p:nvSpPr>
        <p:spPr>
          <a:xfrm>
            <a:off x="342726" y="1250422"/>
            <a:ext cx="11708295" cy="3693319"/>
          </a:xfrm>
          <a:prstGeom prst="rect">
            <a:avLst/>
          </a:prstGeom>
          <a:noFill/>
        </p:spPr>
        <p:txBody>
          <a:bodyPr wrap="square">
            <a:spAutoFit/>
          </a:bodyPr>
          <a:lstStyle/>
          <a:p>
            <a:r>
              <a:rPr lang="fr-FR" dirty="0"/>
              <a:t>Bonjour </a:t>
            </a:r>
            <a:r>
              <a:rPr lang="fr-FR" dirty="0">
                <a:highlight>
                  <a:srgbClr val="FFFF00"/>
                </a:highlight>
              </a:rPr>
              <a:t>Civilité Nom d’usage (Nom de naissance si différent), </a:t>
            </a:r>
          </a:p>
          <a:p>
            <a:endParaRPr lang="fr-FR" dirty="0"/>
          </a:p>
          <a:p>
            <a:r>
              <a:rPr lang="fr-FR" dirty="0"/>
              <a:t>Nous vous contactons en vue de votre venue le </a:t>
            </a:r>
            <a:r>
              <a:rPr lang="fr-FR" dirty="0">
                <a:highlight>
                  <a:srgbClr val="FFFF00"/>
                </a:highlight>
              </a:rPr>
              <a:t>date à heure </a:t>
            </a:r>
            <a:r>
              <a:rPr lang="fr-FR" dirty="0"/>
              <a:t>dans le service </a:t>
            </a:r>
            <a:r>
              <a:rPr lang="fr-FR" dirty="0">
                <a:highlight>
                  <a:srgbClr val="FFFF00"/>
                </a:highlight>
              </a:rPr>
              <a:t>XXX</a:t>
            </a:r>
            <a:r>
              <a:rPr lang="fr-FR" dirty="0"/>
              <a:t> de l’établissement </a:t>
            </a:r>
            <a:r>
              <a:rPr lang="fr-FR" dirty="0">
                <a:highlight>
                  <a:srgbClr val="FFFF00"/>
                </a:highlight>
              </a:rPr>
              <a:t>XXX (adresse) </a:t>
            </a:r>
            <a:r>
              <a:rPr lang="fr-FR" dirty="0"/>
              <a:t>pour votre rendez-vous concernant </a:t>
            </a:r>
            <a:r>
              <a:rPr lang="fr-FR" dirty="0">
                <a:highlight>
                  <a:srgbClr val="FFFF00"/>
                </a:highlight>
              </a:rPr>
              <a:t>XXX</a:t>
            </a:r>
            <a:r>
              <a:rPr lang="fr-FR" dirty="0"/>
              <a:t> avec le </a:t>
            </a:r>
            <a:r>
              <a:rPr lang="fr-FR" dirty="0">
                <a:highlight>
                  <a:srgbClr val="FFFF00"/>
                </a:highlight>
              </a:rPr>
              <a:t>Civilité Nom du professionnel</a:t>
            </a:r>
            <a:r>
              <a:rPr lang="fr-FR" dirty="0"/>
              <a:t>. </a:t>
            </a:r>
          </a:p>
          <a:p>
            <a:endParaRPr lang="fr-FR" dirty="0"/>
          </a:p>
          <a:p>
            <a:r>
              <a:rPr lang="fr-FR" dirty="0"/>
              <a:t>Afin de préparer votre venue, nous vous invitons à vous rendre dans les autres rubriques de votre profil Mon espace santé pour : </a:t>
            </a:r>
          </a:p>
          <a:p>
            <a:r>
              <a:rPr lang="fr-FR" dirty="0"/>
              <a:t>	- y remplir votre profil médical (poids, taille, allergies, antécédents, etc.) si ça n’était pas encore fait ; </a:t>
            </a:r>
          </a:p>
          <a:p>
            <a:r>
              <a:rPr lang="fr-FR" dirty="0"/>
              <a:t>	- y télécharger d’éventuels documents pertinents qui n’y figurent pas encore sur votre santé ; </a:t>
            </a:r>
          </a:p>
          <a:p>
            <a:r>
              <a:rPr lang="fr-FR" dirty="0"/>
              <a:t>	- et à nous renvoyer, en retour de ce message, la synthèse de votre profil médical et tout autre document pertinent pour votre prochaine venue, notamment [(</a:t>
            </a:r>
            <a:r>
              <a:rPr lang="fr-FR" dirty="0">
                <a:highlight>
                  <a:srgbClr val="FFFF00"/>
                </a:highlight>
              </a:rPr>
              <a:t>à titre d'exemple) </a:t>
            </a:r>
            <a:r>
              <a:rPr lang="fr-FR" dirty="0"/>
              <a:t>vos derniers comptes-rendus de biologie datant de moins de 2 ans]. </a:t>
            </a:r>
          </a:p>
          <a:p>
            <a:endParaRPr lang="fr-FR" dirty="0"/>
          </a:p>
        </p:txBody>
      </p:sp>
    </p:spTree>
    <p:extLst>
      <p:ext uri="{BB962C8B-B14F-4D97-AF65-F5344CB8AC3E}">
        <p14:creationId xmlns:p14="http://schemas.microsoft.com/office/powerpoint/2010/main" val="3708288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31CED92E-2C9A-0EEA-A357-D19ABB80DC56}"/>
              </a:ext>
            </a:extLst>
          </p:cNvPr>
          <p:cNvSpPr txBox="1"/>
          <p:nvPr/>
        </p:nvSpPr>
        <p:spPr>
          <a:xfrm>
            <a:off x="578884" y="1104968"/>
            <a:ext cx="11299770" cy="5078313"/>
          </a:xfrm>
          <a:prstGeom prst="rect">
            <a:avLst/>
          </a:prstGeom>
          <a:noFill/>
        </p:spPr>
        <p:txBody>
          <a:bodyPr wrap="square">
            <a:spAutoFit/>
          </a:bodyPr>
          <a:lstStyle/>
          <a:p>
            <a:r>
              <a:rPr lang="fr-FR" dirty="0"/>
              <a:t>Par ailleurs, pour finaliser votre préadmission administrative, nous vous remercions de nous adresser, en retour de ce message, les pièces administratives suivantes : </a:t>
            </a:r>
          </a:p>
          <a:p>
            <a:r>
              <a:rPr lang="fr-FR" dirty="0"/>
              <a:t>	- Photo de votre pièce d’identité et en cours de validité : carte d’identité ou passeport ou titre de séjour </a:t>
            </a:r>
          </a:p>
          <a:p>
            <a:r>
              <a:rPr lang="fr-FR" dirty="0"/>
              <a:t>	- Photo de votre carte vitale ou attestation d’ouverture de droits </a:t>
            </a:r>
          </a:p>
          <a:p>
            <a:pPr lvl="2"/>
            <a:r>
              <a:rPr lang="fr-FR" dirty="0"/>
              <a:t>- Carte d’adhérent l’attestation d’adhésion à une complémentaire santé ou l’attestation CMU </a:t>
            </a:r>
          </a:p>
          <a:p>
            <a:pPr marL="1200150" lvl="2" indent="-285750">
              <a:buFontTx/>
              <a:buChar char="-"/>
            </a:pPr>
            <a:r>
              <a:rPr lang="fr-FR" dirty="0"/>
              <a:t>Courrier du médecin traitant.</a:t>
            </a:r>
          </a:p>
          <a:p>
            <a:pPr marL="1200150" lvl="2" indent="-285750">
              <a:buFontTx/>
              <a:buChar char="-"/>
            </a:pPr>
            <a:endParaRPr lang="fr-FR" dirty="0"/>
          </a:p>
          <a:p>
            <a:r>
              <a:rPr lang="fr-FR" dirty="0"/>
              <a:t>Par ailleurs, nous vous invitons à vous connecter sur notre portail patient </a:t>
            </a:r>
            <a:r>
              <a:rPr lang="fr-FR" dirty="0">
                <a:highlight>
                  <a:srgbClr val="FFFF00"/>
                </a:highlight>
              </a:rPr>
              <a:t>XXX</a:t>
            </a:r>
            <a:r>
              <a:rPr lang="fr-FR" dirty="0"/>
              <a:t>, où vous pourrez </a:t>
            </a:r>
            <a:r>
              <a:rPr lang="fr-FR" dirty="0">
                <a:highlight>
                  <a:srgbClr val="FFFF00"/>
                </a:highlight>
              </a:rPr>
              <a:t>XXX</a:t>
            </a:r>
            <a:r>
              <a:rPr lang="fr-FR" dirty="0"/>
              <a:t>. </a:t>
            </a:r>
          </a:p>
          <a:p>
            <a:endParaRPr lang="fr-FR" dirty="0"/>
          </a:p>
          <a:p>
            <a:r>
              <a:rPr lang="fr-FR" dirty="0">
                <a:highlight>
                  <a:srgbClr val="FFFF00"/>
                </a:highlight>
              </a:rPr>
              <a:t>[Consignes particulières : à personnaliser] </a:t>
            </a:r>
            <a:endParaRPr lang="fr-FR" dirty="0"/>
          </a:p>
          <a:p>
            <a:r>
              <a:rPr lang="fr-FR" dirty="0"/>
              <a:t>Par ailleurs, pour le bon déroulé de vos examens, merci de bien vouloir apporter les éléments suivants : </a:t>
            </a:r>
          </a:p>
          <a:p>
            <a:r>
              <a:rPr lang="fr-FR" dirty="0"/>
              <a:t>	- Votre matériel d’auto-contrôle glycémique </a:t>
            </a:r>
          </a:p>
          <a:p>
            <a:r>
              <a:rPr lang="fr-FR" dirty="0"/>
              <a:t>	- La totalité de vos urines (de 19h la veille à 7h le jour de l’examen) </a:t>
            </a:r>
          </a:p>
          <a:p>
            <a:endParaRPr lang="fr-FR" dirty="0"/>
          </a:p>
          <a:p>
            <a:r>
              <a:rPr lang="fr-FR" dirty="0"/>
              <a:t>Le jour de votre venue, nous vous prions de bien vouloir vous présenter : </a:t>
            </a:r>
          </a:p>
          <a:p>
            <a:r>
              <a:rPr lang="fr-FR" dirty="0"/>
              <a:t>	- À jeun </a:t>
            </a:r>
          </a:p>
          <a:p>
            <a:r>
              <a:rPr lang="fr-FR" dirty="0"/>
              <a:t>	- Sans bijou, afin de faciliter la réalisation des examens radiologiques </a:t>
            </a:r>
          </a:p>
          <a:p>
            <a:endParaRPr lang="fr-FR" dirty="0"/>
          </a:p>
        </p:txBody>
      </p:sp>
    </p:spTree>
    <p:extLst>
      <p:ext uri="{BB962C8B-B14F-4D97-AF65-F5344CB8AC3E}">
        <p14:creationId xmlns:p14="http://schemas.microsoft.com/office/powerpoint/2010/main" val="2862033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31CED92E-2C9A-0EEA-A357-D19ABB80DC56}"/>
              </a:ext>
            </a:extLst>
          </p:cNvPr>
          <p:cNvSpPr txBox="1"/>
          <p:nvPr/>
        </p:nvSpPr>
        <p:spPr>
          <a:xfrm>
            <a:off x="519064" y="1104968"/>
            <a:ext cx="11436502" cy="4524315"/>
          </a:xfrm>
          <a:prstGeom prst="rect">
            <a:avLst/>
          </a:prstGeom>
          <a:noFill/>
        </p:spPr>
        <p:txBody>
          <a:bodyPr wrap="square">
            <a:spAutoFit/>
          </a:bodyPr>
          <a:lstStyle/>
          <a:p>
            <a:endParaRPr lang="fr-FR" dirty="0"/>
          </a:p>
          <a:p>
            <a:r>
              <a:rPr lang="fr-FR" dirty="0"/>
              <a:t>À l’issue de votre venue, les documents récapitulatifs (lettre de liaison, compte-rendu opératoire, compte-rendu de consultation, etc.) ainsi qu'un questionnaire de satisfaction vous seront envoyés dans votre espace santé, afin que vous puissiez en prendre connaissance et garder l’historique de votre santé. Cela permettra aussi à d’autres professionnels qui vous prennent en charge d’en avoir connaissance pour améliorer votre suivi. </a:t>
            </a:r>
          </a:p>
          <a:p>
            <a:endParaRPr lang="fr-FR" dirty="0"/>
          </a:p>
          <a:p>
            <a:r>
              <a:rPr lang="fr-FR" dirty="0"/>
              <a:t>Pour toute question sur l'utilisation de Mon espace santé, vous pouvez consulter le site Internet monespacesante.fr ou appeler le 3422. </a:t>
            </a:r>
          </a:p>
          <a:p>
            <a:endParaRPr lang="fr-FR" dirty="0"/>
          </a:p>
          <a:p>
            <a:r>
              <a:rPr lang="fr-FR" dirty="0">
                <a:highlight>
                  <a:srgbClr val="FFFF00"/>
                </a:highlight>
              </a:rPr>
              <a:t>[Au choix de l'ES, en fonction des pratiques d'accusé de réception] </a:t>
            </a:r>
            <a:r>
              <a:rPr lang="fr-FR" dirty="0"/>
              <a:t>:  Un courriel de confirmation vous sera adressé lorsque votre demande aura été traitée par nos services. </a:t>
            </a:r>
          </a:p>
          <a:p>
            <a:endParaRPr lang="fr-FR" dirty="0"/>
          </a:p>
          <a:p>
            <a:endParaRPr lang="fr-FR" dirty="0"/>
          </a:p>
          <a:p>
            <a:r>
              <a:rPr lang="fr-FR" dirty="0"/>
              <a:t>[Signature] </a:t>
            </a:r>
          </a:p>
          <a:p>
            <a:r>
              <a:rPr lang="fr-FR" dirty="0"/>
              <a:t>Nom de l’établissement </a:t>
            </a:r>
          </a:p>
          <a:p>
            <a:r>
              <a:rPr lang="fr-FR" dirty="0"/>
              <a:t>Coordonnées de la structure</a:t>
            </a:r>
          </a:p>
        </p:txBody>
      </p:sp>
    </p:spTree>
    <p:extLst>
      <p:ext uri="{BB962C8B-B14F-4D97-AF65-F5344CB8AC3E}">
        <p14:creationId xmlns:p14="http://schemas.microsoft.com/office/powerpoint/2010/main" val="325633480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hème Office">
  <a:themeElements>
    <a:clrScheme name="e-santé Occitanie logotype">
      <a:dk1>
        <a:srgbClr val="52646D"/>
      </a:dk1>
      <a:lt1>
        <a:srgbClr val="FFFFFF"/>
      </a:lt1>
      <a:dk2>
        <a:srgbClr val="FFFFFF"/>
      </a:dk2>
      <a:lt2>
        <a:srgbClr val="00ABA0"/>
      </a:lt2>
      <a:accent1>
        <a:srgbClr val="15B8D6"/>
      </a:accent1>
      <a:accent2>
        <a:srgbClr val="0060A7"/>
      </a:accent2>
      <a:accent3>
        <a:srgbClr val="C0C0C0"/>
      </a:accent3>
      <a:accent4>
        <a:srgbClr val="52646D"/>
      </a:accent4>
      <a:accent5>
        <a:srgbClr val="00ACCA"/>
      </a:accent5>
      <a:accent6>
        <a:srgbClr val="0A8CBE"/>
      </a:accent6>
      <a:hlink>
        <a:srgbClr val="44BADC"/>
      </a:hlink>
      <a:folHlink>
        <a:srgbClr val="0060A7"/>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 PPT adaptée _ESANTE_OCCITANIE Format 169" id="{10E29080-ACC8-4A7B-AA88-E6D0871ABE0F}" vid="{94D1DA0B-1B93-467E-8AE7-801BBC504E2B}"/>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Modèle e-santé" ma:contentTypeID="0x010100C17816E005866444BED781057640088100D739E4757A69894B8C3D6F43C864E26E" ma:contentTypeVersion="20" ma:contentTypeDescription="" ma:contentTypeScope="" ma:versionID="f43341d459dbec3308d3263a27db188c">
  <xsd:schema xmlns:xsd="http://www.w3.org/2001/XMLSchema" xmlns:xs="http://www.w3.org/2001/XMLSchema" xmlns:p="http://schemas.microsoft.com/office/2006/metadata/properties" xmlns:ns1="http://schemas.microsoft.com/sharepoint/v3" xmlns:ns2="2a60bf09-78f3-4f6e-9a35-318ee9c34373" xmlns:ns3="867f5572-39d1-4305-9c63-2920d9f6c0a6" targetNamespace="http://schemas.microsoft.com/office/2006/metadata/properties" ma:root="true" ma:fieldsID="f7ad1655af5051057a51146550c23d0e" ns1:_="" ns2:_="" ns3:_="">
    <xsd:import namespace="http://schemas.microsoft.com/sharepoint/v3"/>
    <xsd:import namespace="2a60bf09-78f3-4f6e-9a35-318ee9c34373"/>
    <xsd:import namespace="867f5572-39d1-4305-9c63-2920d9f6c0a6"/>
    <xsd:element name="properties">
      <xsd:complexType>
        <xsd:sequence>
          <xsd:element name="documentManagement">
            <xsd:complexType>
              <xsd:all>
                <xsd:element ref="ns2:pd3e2e876cb74e329359f76e277116ab" minOccurs="0"/>
                <xsd:element ref="ns2:TaxCatchAll" minOccurs="0"/>
                <xsd:element ref="ns2:TaxCatchAllLabel" minOccurs="0"/>
                <xsd:element ref="ns2:gd4a25fe3d0d44dab76debadb32bd8d3" minOccurs="0"/>
                <xsd:element ref="ns2:f40ae5dee5574cf999e5ea4cf0b23577" minOccurs="0"/>
                <xsd:element ref="ns2:nefea63e2e5e4f6f972ed7870930823b" minOccurs="0"/>
                <xsd:element ref="ns2:f6805bb870bf4a078b056d7dd9218e57" minOccurs="0"/>
                <xsd:element ref="ns2:e472078c1f5a4d22aac9c1e1315791c6" minOccurs="0"/>
                <xsd:element ref="ns2:abeaec8427f1438f8872fe78e86f34a6" minOccurs="0"/>
                <xsd:element ref="ns2:ecabaf74b0d04e2ea92dc7516d2525ad" minOccurs="0"/>
                <xsd:element ref="ns2:n2f8aa669d3d4c0bb218a01240c5d2b6" minOccurs="0"/>
                <xsd:element ref="ns3:MediaServiceAutoKeyPoints" minOccurs="0"/>
                <xsd:element ref="ns3:MediaServiceKeyPoints" minOccurs="0"/>
                <xsd:element ref="ns3:MediaLengthInSeconds" minOccurs="0"/>
                <xsd:element ref="ns3:Datemodification" minOccurs="0"/>
                <xsd:element ref="ns1:_ip_UnifiedCompliancePolicyProperties" minOccurs="0"/>
                <xsd:element ref="ns1:_ip_UnifiedCompliancePolicyUIAction" minOccurs="0"/>
                <xsd:element ref="ns3: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32" nillable="true" ma:displayName="Propriétés de la stratégie de conformité unifiée" ma:hidden="true" ma:internalName="_ip_UnifiedCompliancePolicyProperties">
      <xsd:simpleType>
        <xsd:restriction base="dms:Note"/>
      </xsd:simpleType>
    </xsd:element>
    <xsd:element name="_ip_UnifiedCompliancePolicyUIAction" ma:index="33" nillable="true" ma:displayName="Action d’interface utilisateur de la stratégie de conformité unifiée"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a60bf09-78f3-4f6e-9a35-318ee9c34373" elementFormDefault="qualified">
    <xsd:import namespace="http://schemas.microsoft.com/office/2006/documentManagement/types"/>
    <xsd:import namespace="http://schemas.microsoft.com/office/infopath/2007/PartnerControls"/>
    <xsd:element name="pd3e2e876cb74e329359f76e277116ab" ma:index="8" nillable="true" ma:taxonomy="true" ma:internalName="pd3e2e876cb74e329359f76e277116ab" ma:taxonomyFieldName="P_x00f4_les" ma:displayName="Pôles" ma:default="2;#Support|bc19b912-1a97-46d5-9f7c-3f7b4ab36b8a" ma:fieldId="{9d3e2e87-6cb7-4e32-9359-f76e277116ab}" ma:sspId="27b0ebcd-6f27-4f07-8134-dc73aee9a979" ma:termSetId="0ec97f01-1712-460b-8d8f-696bd03a5519"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a09f143b-074c-407f-8503-c1e2f2617310}" ma:internalName="TaxCatchAll" ma:showField="CatchAllData" ma:web="2a60bf09-78f3-4f6e-9a35-318ee9c34373">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a09f143b-074c-407f-8503-c1e2f2617310}" ma:internalName="TaxCatchAllLabel" ma:readOnly="true" ma:showField="CatchAllDataLabel" ma:web="2a60bf09-78f3-4f6e-9a35-318ee9c34373">
      <xsd:complexType>
        <xsd:complexContent>
          <xsd:extension base="dms:MultiChoiceLookup">
            <xsd:sequence>
              <xsd:element name="Value" type="dms:Lookup" maxOccurs="unbounded" minOccurs="0" nillable="true"/>
            </xsd:sequence>
          </xsd:extension>
        </xsd:complexContent>
      </xsd:complexType>
    </xsd:element>
    <xsd:element name="gd4a25fe3d0d44dab76debadb32bd8d3" ma:index="12" nillable="true" ma:taxonomy="true" ma:internalName="gd4a25fe3d0d44dab76debadb32bd8d3" ma:taxonomyFieldName="Services_x0020_r_x00e9_gionaux" ma:displayName="Services régionaux" ma:default="" ma:fieldId="{0d4a25fe-3d0d-44da-b76d-ebadb32bd8d3}" ma:taxonomyMulti="true" ma:sspId="27b0ebcd-6f27-4f07-8134-dc73aee9a979" ma:termSetId="a291990c-90e1-4d3a-99fc-2de21b51db88" ma:anchorId="00000000-0000-0000-0000-000000000000" ma:open="false" ma:isKeyword="false">
      <xsd:complexType>
        <xsd:sequence>
          <xsd:element ref="pc:Terms" minOccurs="0" maxOccurs="1"/>
        </xsd:sequence>
      </xsd:complexType>
    </xsd:element>
    <xsd:element name="f40ae5dee5574cf999e5ea4cf0b23577" ma:index="14" nillable="true" ma:taxonomy="true" ma:internalName="f40ae5dee5574cf999e5ea4cf0b23577" ma:taxonomyFieldName="Services_x0020_internes_x0020__x0026__x0020_activit_x00e9_s" ma:displayName="Services internes &amp; activités" ma:default="" ma:fieldId="{f40ae5de-e557-4cf9-99e5-ea4cf0b23577}" ma:sspId="27b0ebcd-6f27-4f07-8134-dc73aee9a979" ma:termSetId="21954d90-9c24-4d8b-9870-0ee40db61166" ma:anchorId="00000000-0000-0000-0000-000000000000" ma:open="false" ma:isKeyword="false">
      <xsd:complexType>
        <xsd:sequence>
          <xsd:element ref="pc:Terms" minOccurs="0" maxOccurs="1"/>
        </xsd:sequence>
      </xsd:complexType>
    </xsd:element>
    <xsd:element name="nefea63e2e5e4f6f972ed7870930823b" ma:index="16" nillable="true" ma:taxonomy="true" ma:internalName="nefea63e2e5e4f6f972ed7870930823b" ma:taxonomyFieldName="Type_x0020_de_x0020_document" ma:displayName="Type de document" ma:indexed="true" ma:default="" ma:fieldId="{7efea63e-2e5e-4f6f-972e-d7870930823b}" ma:sspId="27b0ebcd-6f27-4f07-8134-dc73aee9a979" ma:termSetId="f8f01460-1c97-4201-a640-2912891767cf" ma:anchorId="00000000-0000-0000-0000-000000000000" ma:open="false" ma:isKeyword="false">
      <xsd:complexType>
        <xsd:sequence>
          <xsd:element ref="pc:Terms" minOccurs="0" maxOccurs="1"/>
        </xsd:sequence>
      </xsd:complexType>
    </xsd:element>
    <xsd:element name="f6805bb870bf4a078b056d7dd9218e57" ma:index="18" nillable="true" ma:taxonomy="true" ma:internalName="f6805bb870bf4a078b056d7dd9218e57" ma:taxonomyFieldName="Territoire" ma:displayName="Territoire" ma:readOnly="false" ma:default="" ma:fieldId="{f6805bb8-70bf-4a07-8b05-6d7dd9218e57}" ma:taxonomyMulti="true" ma:sspId="27b0ebcd-6f27-4f07-8134-dc73aee9a979" ma:termSetId="9512f81d-cb92-494e-ae1b-e7dcd5683d75" ma:anchorId="00000000-0000-0000-0000-000000000000" ma:open="false" ma:isKeyword="false">
      <xsd:complexType>
        <xsd:sequence>
          <xsd:element ref="pc:Terms" minOccurs="0" maxOccurs="1"/>
        </xsd:sequence>
      </xsd:complexType>
    </xsd:element>
    <xsd:element name="e472078c1f5a4d22aac9c1e1315791c6" ma:index="20" nillable="true" ma:taxonomy="true" ma:internalName="e472078c1f5a4d22aac9c1e1315791c6" ma:taxonomyFieldName="Phases_x0020_service" ma:displayName="Phases service" ma:default="" ma:fieldId="{e472078c-1f5a-4d22-aac9-c1e1315791c6}" ma:sspId="27b0ebcd-6f27-4f07-8134-dc73aee9a979" ma:termSetId="3a03dfad-e37f-4f3a-893a-049df823bf44" ma:anchorId="00000000-0000-0000-0000-000000000000" ma:open="false" ma:isKeyword="false">
      <xsd:complexType>
        <xsd:sequence>
          <xsd:element ref="pc:Terms" minOccurs="0" maxOccurs="1"/>
        </xsd:sequence>
      </xsd:complexType>
    </xsd:element>
    <xsd:element name="abeaec8427f1438f8872fe78e86f34a6" ma:index="22" nillable="true" ma:taxonomy="true" ma:internalName="abeaec8427f1438f8872fe78e86f34a6" ma:taxonomyFieldName="Phases_x0020_projet" ma:displayName="Phases projet" ma:default="" ma:fieldId="{abeaec84-27f1-438f-8872-fe78e86f34a6}" ma:sspId="27b0ebcd-6f27-4f07-8134-dc73aee9a979" ma:termSetId="e2369327-2cf4-4689-a870-776459c07b93" ma:anchorId="00000000-0000-0000-0000-000000000000" ma:open="false" ma:isKeyword="false">
      <xsd:complexType>
        <xsd:sequence>
          <xsd:element ref="pc:Terms" minOccurs="0" maxOccurs="1"/>
        </xsd:sequence>
      </xsd:complexType>
    </xsd:element>
    <xsd:element name="ecabaf74b0d04e2ea92dc7516d2525ad" ma:index="24" nillable="true" ma:taxonomy="true" ma:internalName="ecabaf74b0d04e2ea92dc7516d2525ad" ma:taxonomyFieldName="Profils_x0020_structures_x0020__x0026__x0020_utilisateurs" ma:displayName="Profils structures &amp; utilisateurs" ma:default="" ma:fieldId="{ecabaf74-b0d0-4e2e-a92d-c7516d2525ad}" ma:sspId="27b0ebcd-6f27-4f07-8134-dc73aee9a979" ma:termSetId="e0bb0556-4b3c-4329-8aec-73a707fcc164" ma:anchorId="00000000-0000-0000-0000-000000000000" ma:open="false" ma:isKeyword="false">
      <xsd:complexType>
        <xsd:sequence>
          <xsd:element ref="pc:Terms" minOccurs="0" maxOccurs="1"/>
        </xsd:sequence>
      </xsd:complexType>
    </xsd:element>
    <xsd:element name="n2f8aa669d3d4c0bb218a01240c5d2b6" ma:index="26" nillable="true" ma:taxonomy="true" ma:internalName="n2f8aa669d3d4c0bb218a01240c5d2b6" ma:taxonomyFieldName="A_x0020_la_x0020_une" ma:displayName="A la une" ma:default="1;#Non|b52639b8-ac52-4455-b99e-97360e667202" ma:fieldId="{72f8aa66-9d3d-4c0b-b218-a01240c5d2b6}" ma:sspId="27b0ebcd-6f27-4f07-8134-dc73aee9a979" ma:termSetId="c6566464-c70d-44b1-a763-740510315fdd"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67f5572-39d1-4305-9c63-2920d9f6c0a6" elementFormDefault="qualified">
    <xsd:import namespace="http://schemas.microsoft.com/office/2006/documentManagement/types"/>
    <xsd:import namespace="http://schemas.microsoft.com/office/infopath/2007/PartnerControls"/>
    <xsd:element name="MediaServiceAutoKeyPoints" ma:index="28" nillable="true" ma:displayName="MediaServiceAutoKeyPoints" ma:hidden="true" ma:internalName="MediaServiceAutoKeyPoints" ma:readOnly="true">
      <xsd:simpleType>
        <xsd:restriction base="dms:Note"/>
      </xsd:simpleType>
    </xsd:element>
    <xsd:element name="MediaServiceKeyPoints" ma:index="29" nillable="true" ma:displayName="KeyPoints" ma:internalName="MediaServiceKeyPoints" ma:readOnly="true">
      <xsd:simpleType>
        <xsd:restriction base="dms:Note">
          <xsd:maxLength value="255"/>
        </xsd:restriction>
      </xsd:simpleType>
    </xsd:element>
    <xsd:element name="MediaLengthInSeconds" ma:index="30" nillable="true" ma:displayName="Length (seconds)" ma:internalName="MediaLengthInSeconds" ma:readOnly="true">
      <xsd:simpleType>
        <xsd:restriction base="dms:Unknown"/>
      </xsd:simpleType>
    </xsd:element>
    <xsd:element name="Datemodification" ma:index="31" nillable="true" ma:displayName="Date modification" ma:format="DateTime" ma:internalName="Datemodification">
      <xsd:simpleType>
        <xsd:restriction base="dms:DateTime"/>
      </xsd:simpleType>
    </xsd:element>
    <xsd:element name="lcf76f155ced4ddcb4097134ff3c332f" ma:index="35" nillable="true" ma:taxonomy="true" ma:internalName="lcf76f155ced4ddcb4097134ff3c332f" ma:taxonomyFieldName="MediaServiceImageTags" ma:displayName="Balises d’images" ma:readOnly="false" ma:fieldId="{5cf76f15-5ced-4ddc-b409-7134ff3c332f}" ma:taxonomyMulti="true" ma:sspId="27b0ebcd-6f27-4f07-8134-dc73aee9a979"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gd4a25fe3d0d44dab76debadb32bd8d3 xmlns="2a60bf09-78f3-4f6e-9a35-318ee9c34373">
      <Terms xmlns="http://schemas.microsoft.com/office/infopath/2007/PartnerControls"/>
    </gd4a25fe3d0d44dab76debadb32bd8d3>
    <_ip_UnifiedCompliancePolicyUIAction xmlns="http://schemas.microsoft.com/sharepoint/v3" xsi:nil="true"/>
    <f6805bb870bf4a078b056d7dd9218e57 xmlns="2a60bf09-78f3-4f6e-9a35-318ee9c34373">
      <Terms xmlns="http://schemas.microsoft.com/office/infopath/2007/PartnerControls"/>
    </f6805bb870bf4a078b056d7dd9218e57>
    <abeaec8427f1438f8872fe78e86f34a6 xmlns="2a60bf09-78f3-4f6e-9a35-318ee9c34373">
      <Terms xmlns="http://schemas.microsoft.com/office/infopath/2007/PartnerControls"/>
    </abeaec8427f1438f8872fe78e86f34a6>
    <pd3e2e876cb74e329359f76e277116ab xmlns="2a60bf09-78f3-4f6e-9a35-318ee9c34373">
      <Terms xmlns="http://schemas.microsoft.com/office/infopath/2007/PartnerControls">
        <TermInfo xmlns="http://schemas.microsoft.com/office/infopath/2007/PartnerControls">
          <TermName xmlns="http://schemas.microsoft.com/office/infopath/2007/PartnerControls">Support</TermName>
          <TermId xmlns="http://schemas.microsoft.com/office/infopath/2007/PartnerControls">bc19b912-1a97-46d5-9f7c-3f7b4ab36b8a</TermId>
        </TermInfo>
      </Terms>
    </pd3e2e876cb74e329359f76e277116ab>
    <e472078c1f5a4d22aac9c1e1315791c6 xmlns="2a60bf09-78f3-4f6e-9a35-318ee9c34373">
      <Terms xmlns="http://schemas.microsoft.com/office/infopath/2007/PartnerControls"/>
    </e472078c1f5a4d22aac9c1e1315791c6>
    <n2f8aa669d3d4c0bb218a01240c5d2b6 xmlns="2a60bf09-78f3-4f6e-9a35-318ee9c34373">
      <Terms xmlns="http://schemas.microsoft.com/office/infopath/2007/PartnerControls">
        <TermInfo xmlns="http://schemas.microsoft.com/office/infopath/2007/PartnerControls">
          <TermName xmlns="http://schemas.microsoft.com/office/infopath/2007/PartnerControls">Non</TermName>
          <TermId xmlns="http://schemas.microsoft.com/office/infopath/2007/PartnerControls">b52639b8-ac52-4455-b99e-97360e667202</TermId>
        </TermInfo>
      </Terms>
    </n2f8aa669d3d4c0bb218a01240c5d2b6>
    <f40ae5dee5574cf999e5ea4cf0b23577 xmlns="2a60bf09-78f3-4f6e-9a35-318ee9c34373">
      <Terms xmlns="http://schemas.microsoft.com/office/infopath/2007/PartnerControls"/>
    </f40ae5dee5574cf999e5ea4cf0b23577>
    <ecabaf74b0d04e2ea92dc7516d2525ad xmlns="2a60bf09-78f3-4f6e-9a35-318ee9c34373">
      <Terms xmlns="http://schemas.microsoft.com/office/infopath/2007/PartnerControls"/>
    </ecabaf74b0d04e2ea92dc7516d2525ad>
    <_ip_UnifiedCompliancePolicyProperties xmlns="http://schemas.microsoft.com/sharepoint/v3" xsi:nil="true"/>
    <TaxCatchAll xmlns="2a60bf09-78f3-4f6e-9a35-318ee9c34373">
      <Value>2</Value>
      <Value>1</Value>
    </TaxCatchAll>
    <nefea63e2e5e4f6f972ed7870930823b xmlns="2a60bf09-78f3-4f6e-9a35-318ee9c34373">
      <Terms xmlns="http://schemas.microsoft.com/office/infopath/2007/PartnerControls"/>
    </nefea63e2e5e4f6f972ed7870930823b>
    <Datemodification xmlns="867f5572-39d1-4305-9c63-2920d9f6c0a6" xsi:nil="true"/>
    <lcf76f155ced4ddcb4097134ff3c332f xmlns="867f5572-39d1-4305-9c63-2920d9f6c0a6">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885A952-2295-41F5-9214-AFC014B126EE}"/>
</file>

<file path=customXml/itemProps2.xml><?xml version="1.0" encoding="utf-8"?>
<ds:datastoreItem xmlns:ds="http://schemas.openxmlformats.org/officeDocument/2006/customXml" ds:itemID="{ACF7F8B1-F0C2-450A-BA9F-59BF3D9EC5DF}"/>
</file>

<file path=customXml/itemProps3.xml><?xml version="1.0" encoding="utf-8"?>
<ds:datastoreItem xmlns:ds="http://schemas.openxmlformats.org/officeDocument/2006/customXml" ds:itemID="{A24C48B1-4BA3-4232-A3F9-3C4F490D6024}"/>
</file>

<file path=docProps/app.xml><?xml version="1.0" encoding="utf-8"?>
<Properties xmlns="http://schemas.openxmlformats.org/officeDocument/2006/extended-properties" xmlns:vt="http://schemas.openxmlformats.org/officeDocument/2006/docPropsVTypes">
  <TotalTime>125</TotalTime>
  <Words>606</Words>
  <Application>Microsoft Office PowerPoint</Application>
  <PresentationFormat>Grand écran</PresentationFormat>
  <Paragraphs>42</Paragraphs>
  <Slides>5</Slides>
  <Notes>0</Notes>
  <HiddenSlides>0</HiddenSlides>
  <MMClips>0</MMClips>
  <ScaleCrop>false</ScaleCrop>
  <HeadingPairs>
    <vt:vector size="6" baseType="variant">
      <vt:variant>
        <vt:lpstr>Polices utilisées</vt:lpstr>
      </vt:variant>
      <vt:variant>
        <vt:i4>10</vt:i4>
      </vt:variant>
      <vt:variant>
        <vt:lpstr>Thème</vt:lpstr>
      </vt:variant>
      <vt:variant>
        <vt:i4>2</vt:i4>
      </vt:variant>
      <vt:variant>
        <vt:lpstr>Titres des diapositives</vt:lpstr>
      </vt:variant>
      <vt:variant>
        <vt:i4>5</vt:i4>
      </vt:variant>
    </vt:vector>
  </HeadingPairs>
  <TitlesOfParts>
    <vt:vector size="17" baseType="lpstr">
      <vt:lpstr>Arial</vt:lpstr>
      <vt:lpstr>Calibri</vt:lpstr>
      <vt:lpstr>Calibri Light</vt:lpstr>
      <vt:lpstr>Marianne</vt:lpstr>
      <vt:lpstr>Nunito Sans</vt:lpstr>
      <vt:lpstr>Open Sans</vt:lpstr>
      <vt:lpstr>Open Sans Courant</vt:lpstr>
      <vt:lpstr>Open Sans Light</vt:lpstr>
      <vt:lpstr>Open Sans Semibold</vt:lpstr>
      <vt:lpstr>Quicksand</vt:lpstr>
      <vt:lpstr>Thème Office</vt:lpstr>
      <vt:lpstr>1_Thème Office</vt:lpstr>
      <vt:lpstr>Message type pour un échange automatisé en pré admission </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David DUPONT</dc:creator>
  <cp:lastModifiedBy>David DUPONT</cp:lastModifiedBy>
  <cp:revision>1</cp:revision>
  <dcterms:created xsi:type="dcterms:W3CDTF">2022-06-15T15:01:02Z</dcterms:created>
  <dcterms:modified xsi:type="dcterms:W3CDTF">2022-06-17T09:46:48Z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0x010100C17816E005866444BED781057640088100D739E4757A69894B8C3D6F43C864E26E</vt:lpwstr>
  </property>
</Properties>
</file>