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0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DUPONT" userId="b6c6c315-9d5b-4419-b2d4-8499c5bedb47" providerId="ADAL" clId="{F9397CA4-C7E3-485A-B7AB-C48D73DAEFE5}"/>
    <pc:docChg chg="modSld">
      <pc:chgData name="David DUPONT" userId="b6c6c315-9d5b-4419-b2d4-8499c5bedb47" providerId="ADAL" clId="{F9397CA4-C7E3-485A-B7AB-C48D73DAEFE5}" dt="2022-06-16T13:23:53" v="0" actId="20577"/>
      <pc:docMkLst>
        <pc:docMk/>
      </pc:docMkLst>
      <pc:sldChg chg="modSp mod">
        <pc:chgData name="David DUPONT" userId="b6c6c315-9d5b-4419-b2d4-8499c5bedb47" providerId="ADAL" clId="{F9397CA4-C7E3-485A-B7AB-C48D73DAEFE5}" dt="2022-06-16T13:23:53" v="0" actId="20577"/>
        <pc:sldMkLst>
          <pc:docMk/>
          <pc:sldMk cId="2442607568" sldId="256"/>
        </pc:sldMkLst>
        <pc:spChg chg="mod">
          <ac:chgData name="David DUPONT" userId="b6c6c315-9d5b-4419-b2d4-8499c5bedb47" providerId="ADAL" clId="{F9397CA4-C7E3-485A-B7AB-C48D73DAEFE5}" dt="2022-06-16T13:23:53" v="0" actId="20577"/>
          <ac:spMkLst>
            <pc:docMk/>
            <pc:sldMk cId="2442607568" sldId="256"/>
            <ac:spMk id="4" creationId="{D8DB9816-2E9C-EFDE-8AE2-FD0077E5FCD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258A91-899A-3FDB-5CB7-B0D8C881E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2134CC-1C23-C2E4-D61B-D1E87E28F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393EF7-B552-5603-196E-F0FFE23B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F37E76-1D76-4DA6-B1E8-F8062806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29820F-D45A-7016-1A55-4472A0C13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78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A62A4A-1AFD-5882-92F1-882165E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696CEF2-B97A-6D05-088B-5C363DDA3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69E12D-0553-538B-49E6-98CFA82B4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23E86D-3530-26AC-F2FB-D5489DA51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F4A567-36CB-81F0-A5E5-522A4013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23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53D02C8-196F-5E9D-99FA-7196A9E48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BAEF05-7A1A-0917-26EC-A37F9B9D6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5D8527-054E-AB85-A73B-091FC630C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66C7FD-1EF6-3B73-1C29-32A6E05BF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6BA8C7-2E98-AFF9-C9D4-E33239FD7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94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E6A281-AB2E-C10B-A351-B150FA0B6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C4653E-1549-A644-6EBB-BB87AA6EE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1326D9-3BF8-A297-B31A-C9CD2256D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5AFA35-FC4B-44AE-5EF6-9F9359976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2CD237-EC5E-72F9-DE87-371F0FAF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72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4A5EB3-EFD1-A26F-CD3D-43FA24561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488CF0-400E-D33F-4F37-FE1B4C826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EFF1DA-0829-453C-C450-74D69A645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9EF94F-A361-668D-26E0-C20E4E14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2E7015-E0BE-4430-46E4-AA08B4D6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08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EF1DC0-DFBA-B74A-EF9B-3CE23FB12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75F5CE-FF18-0B0B-B86A-4C66D6255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2E21B5-3049-0BF7-8C79-9CD0D0419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99EA8C-00CB-2AF8-E83D-5B9A398FD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1AF746-0024-0AAC-F15D-9FC98D68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083CE9-F681-BA48-B8F7-AA455E38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25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707967-434F-96A1-125E-C23607697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7E7745-DC01-27E5-E40A-14642E8A1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F99AB24-6877-2FCA-B40A-9B8101003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720B5B7-D221-6BED-FC12-6CF197E3FA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9CEFBDC-8B94-7AA0-CDF1-55799D3D87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4A61F5A-9B20-9E48-C2EF-A011AC49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34F9727-75B3-8FB7-222B-CE8CEBD0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B302505-ACBE-315C-7FD7-8EDD970F4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57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3F4DD-D6AE-0981-1911-3A6D39171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49A677-1CC4-4BD5-BD29-73A6FA4E8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DE5D1E2-02AE-1457-DA88-8D1A056C0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BFB909-D600-0796-1839-81A79E53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4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C8DEDA1-513E-B5F9-6005-6EB4E5774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510BDEF-9702-D18B-072F-696E8526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74F27C-16F8-3BA4-D6E4-D285A8AB8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08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148372-6B26-BB58-657F-9D442C14E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31CBDB-F4C8-1254-DB0B-B2CB80B64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238020-B55B-9290-04FB-8F53B8792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28E62C-8C9A-25A0-CF2D-95607536B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9796D1-34F1-3A8F-0F4D-364829CD2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C01C21-3A4A-45B6-BFD8-4EB264D6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8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80CE36-4E0C-712D-E39C-649070E3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3C02F50-22DF-FE8C-5093-CE09179DDF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5D2DA5-799A-5D98-676A-869160F8E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B49950-4C6E-DB26-1899-9D9981038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E6D08A-2E37-8920-DE1C-2D30E469E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70F1DA-1C18-EC6C-7665-9A86FD6B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34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CD2309C-2D82-CFB9-EA75-22E33CC38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CC12FA-9C88-B8A4-CDE7-519905459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F9314D-9B20-A06C-9767-95A2935E0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23663-5196-40E7-BA77-4374A8E3BE0B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965D63-6E3D-D0C1-57A0-959D3BB88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639726-8E30-4D2D-732F-773EE498A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CAA9-7FBC-4693-ACB6-640AF79E0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3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1">
            <a:extLst>
              <a:ext uri="{FF2B5EF4-FFF2-40B4-BE49-F238E27FC236}">
                <a16:creationId xmlns:a16="http://schemas.microsoft.com/office/drawing/2014/main" id="{D8DB9816-2E9C-EFDE-8AE2-FD0077E5FCD2}"/>
              </a:ext>
            </a:extLst>
          </p:cNvPr>
          <p:cNvSpPr/>
          <p:nvPr/>
        </p:nvSpPr>
        <p:spPr>
          <a:xfrm>
            <a:off x="1964822" y="1306831"/>
            <a:ext cx="9238713" cy="4401759"/>
          </a:xfrm>
          <a:prstGeom prst="roundRect">
            <a:avLst/>
          </a:prstGeom>
          <a:noFill/>
          <a:ln w="57150">
            <a:solidFill>
              <a:srgbClr val="E730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E73083"/>
                </a:solidFill>
              </a:rPr>
              <a:t>Mon espace santé et la messagerie sécurisée de santé </a:t>
            </a:r>
          </a:p>
          <a:p>
            <a:pPr algn="ctr"/>
            <a:endParaRPr lang="fr-FR" sz="1600" b="1" dirty="0">
              <a:solidFill>
                <a:srgbClr val="E73083"/>
              </a:solidFill>
            </a:endParaRPr>
          </a:p>
          <a:p>
            <a:pPr algn="ctr"/>
            <a:r>
              <a:rPr lang="fr-FR" sz="1600" b="1" dirty="0">
                <a:solidFill>
                  <a:srgbClr val="E73083"/>
                </a:solidFill>
              </a:rPr>
              <a:t>Le </a:t>
            </a:r>
            <a:r>
              <a:rPr lang="fr-FR" sz="1600" b="1" i="1" dirty="0">
                <a:solidFill>
                  <a:srgbClr val="E73083"/>
                </a:solidFill>
                <a:highlight>
                  <a:srgbClr val="FFFF00"/>
                </a:highlight>
              </a:rPr>
              <a:t>nom de la structure </a:t>
            </a:r>
            <a:r>
              <a:rPr lang="fr-FR" sz="1600" b="1" i="1" dirty="0">
                <a:solidFill>
                  <a:srgbClr val="E73083"/>
                </a:solidFill>
              </a:rPr>
              <a:t>e</a:t>
            </a:r>
            <a:r>
              <a:rPr lang="fr-FR" sz="1600" b="1" dirty="0">
                <a:solidFill>
                  <a:srgbClr val="E73083"/>
                </a:solidFill>
              </a:rPr>
              <a:t>st raccordé à une messagerie sécurisée de l’espace de confiance MSSanté. A ce titre, il peut utiliser des services de communication électronique, en lieu et place de la correspondance par voie postale, pour échanger de façon sécurisée des données à caractère personnel vous concernant avec les autres professionnels de santé ou structures des secteurs sanitaire, social et médico-social habilités à collecter et à échanger des données de santé et intervenant dans votre prise en charge </a:t>
            </a:r>
          </a:p>
          <a:p>
            <a:pPr algn="ctr"/>
            <a:r>
              <a:rPr lang="fr-FR" sz="1600" b="1" dirty="0">
                <a:solidFill>
                  <a:srgbClr val="E73083"/>
                </a:solidFill>
              </a:rPr>
              <a:t>Dans le cas où vous avez ouvert un compte Mon espace santé, le </a:t>
            </a:r>
            <a:r>
              <a:rPr lang="fr-FR" sz="1600" b="1" i="1" dirty="0">
                <a:solidFill>
                  <a:srgbClr val="E73083"/>
                </a:solidFill>
                <a:highlight>
                  <a:srgbClr val="FFFF00"/>
                </a:highlight>
              </a:rPr>
              <a:t>nom de la structure </a:t>
            </a:r>
            <a:r>
              <a:rPr lang="fr-FR" sz="1600" b="1" dirty="0">
                <a:solidFill>
                  <a:srgbClr val="E73083"/>
                </a:solidFill>
              </a:rPr>
              <a:t>peut vous contacter par voie électronique de façon sécurisée, en lieu et place de la correspondance par voie postale, afin de communiquer et d’échanger avec vous des données à caractère </a:t>
            </a:r>
            <a:r>
              <a:rPr lang="fr-FR" sz="1600" b="1">
                <a:solidFill>
                  <a:srgbClr val="E73083"/>
                </a:solidFill>
              </a:rPr>
              <a:t>personnel.</a:t>
            </a:r>
          </a:p>
          <a:p>
            <a:pPr algn="ctr"/>
            <a:endParaRPr lang="fr-FR" sz="1600" b="1" dirty="0">
              <a:solidFill>
                <a:srgbClr val="E73083"/>
              </a:solidFill>
            </a:endParaRPr>
          </a:p>
          <a:p>
            <a:pPr algn="ctr"/>
            <a:r>
              <a:rPr lang="fr-FR" sz="1600" b="1" dirty="0">
                <a:solidFill>
                  <a:srgbClr val="E73083"/>
                </a:solidFill>
              </a:rPr>
              <a:t>« Mon espace santé » est doté d’un service de messagerie sécurisée vous permettant d’échanger, dans un espace de confiance limité, avec les professionnels de santé qui assurent votre prise en charge.</a:t>
            </a:r>
          </a:p>
          <a:p>
            <a:pPr algn="ctr"/>
            <a:r>
              <a:rPr lang="fr-FR" sz="1600" b="1" dirty="0">
                <a:solidFill>
                  <a:srgbClr val="E73083"/>
                </a:solidFill>
              </a:rPr>
              <a:t>Pour en savoir plus, https://www.monespacesante.fr/</a:t>
            </a:r>
          </a:p>
        </p:txBody>
      </p:sp>
      <p:pic>
        <p:nvPicPr>
          <p:cNvPr id="5" name="Image 8">
            <a:extLst>
              <a:ext uri="{FF2B5EF4-FFF2-40B4-BE49-F238E27FC236}">
                <a16:creationId xmlns:a16="http://schemas.microsoft.com/office/drawing/2014/main" id="{7215F43E-E2C5-2479-672B-2DD045A551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62" y="1550855"/>
            <a:ext cx="816151" cy="50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075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odèle e-santé" ma:contentTypeID="0x010100C17816E005866444BED781057640088100D739E4757A69894B8C3D6F43C864E26E" ma:contentTypeVersion="20" ma:contentTypeDescription="" ma:contentTypeScope="" ma:versionID="f43341d459dbec3308d3263a27db188c">
  <xsd:schema xmlns:xsd="http://www.w3.org/2001/XMLSchema" xmlns:xs="http://www.w3.org/2001/XMLSchema" xmlns:p="http://schemas.microsoft.com/office/2006/metadata/properties" xmlns:ns1="http://schemas.microsoft.com/sharepoint/v3" xmlns:ns2="2a60bf09-78f3-4f6e-9a35-318ee9c34373" xmlns:ns3="867f5572-39d1-4305-9c63-2920d9f6c0a6" targetNamespace="http://schemas.microsoft.com/office/2006/metadata/properties" ma:root="true" ma:fieldsID="f7ad1655af5051057a51146550c23d0e" ns1:_="" ns2:_="" ns3:_="">
    <xsd:import namespace="http://schemas.microsoft.com/sharepoint/v3"/>
    <xsd:import namespace="2a60bf09-78f3-4f6e-9a35-318ee9c34373"/>
    <xsd:import namespace="867f5572-39d1-4305-9c63-2920d9f6c0a6"/>
    <xsd:element name="properties">
      <xsd:complexType>
        <xsd:sequence>
          <xsd:element name="documentManagement">
            <xsd:complexType>
              <xsd:all>
                <xsd:element ref="ns2:pd3e2e876cb74e329359f76e277116ab" minOccurs="0"/>
                <xsd:element ref="ns2:TaxCatchAll" minOccurs="0"/>
                <xsd:element ref="ns2:TaxCatchAllLabel" minOccurs="0"/>
                <xsd:element ref="ns2:gd4a25fe3d0d44dab76debadb32bd8d3" minOccurs="0"/>
                <xsd:element ref="ns2:f40ae5dee5574cf999e5ea4cf0b23577" minOccurs="0"/>
                <xsd:element ref="ns2:nefea63e2e5e4f6f972ed7870930823b" minOccurs="0"/>
                <xsd:element ref="ns2:f6805bb870bf4a078b056d7dd9218e57" minOccurs="0"/>
                <xsd:element ref="ns2:e472078c1f5a4d22aac9c1e1315791c6" minOccurs="0"/>
                <xsd:element ref="ns2:abeaec8427f1438f8872fe78e86f34a6" minOccurs="0"/>
                <xsd:element ref="ns2:ecabaf74b0d04e2ea92dc7516d2525ad" minOccurs="0"/>
                <xsd:element ref="ns2:n2f8aa669d3d4c0bb218a01240c5d2b6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Datemodification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60bf09-78f3-4f6e-9a35-318ee9c34373" elementFormDefault="qualified">
    <xsd:import namespace="http://schemas.microsoft.com/office/2006/documentManagement/types"/>
    <xsd:import namespace="http://schemas.microsoft.com/office/infopath/2007/PartnerControls"/>
    <xsd:element name="pd3e2e876cb74e329359f76e277116ab" ma:index="8" nillable="true" ma:taxonomy="true" ma:internalName="pd3e2e876cb74e329359f76e277116ab" ma:taxonomyFieldName="P_x00f4_les" ma:displayName="Pôles" ma:default="2;#Support|bc19b912-1a97-46d5-9f7c-3f7b4ab36b8a" ma:fieldId="{9d3e2e87-6cb7-4e32-9359-f76e277116ab}" ma:sspId="27b0ebcd-6f27-4f07-8134-dc73aee9a979" ma:termSetId="0ec97f01-1712-460b-8d8f-696bd03a551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a09f143b-074c-407f-8503-c1e2f2617310}" ma:internalName="TaxCatchAll" ma:showField="CatchAllData" ma:web="2a60bf09-78f3-4f6e-9a35-318ee9c343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09f143b-074c-407f-8503-c1e2f2617310}" ma:internalName="TaxCatchAllLabel" ma:readOnly="true" ma:showField="CatchAllDataLabel" ma:web="2a60bf09-78f3-4f6e-9a35-318ee9c343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d4a25fe3d0d44dab76debadb32bd8d3" ma:index="12" nillable="true" ma:taxonomy="true" ma:internalName="gd4a25fe3d0d44dab76debadb32bd8d3" ma:taxonomyFieldName="Services_x0020_r_x00e9_gionaux" ma:displayName="Services régionaux" ma:default="" ma:fieldId="{0d4a25fe-3d0d-44da-b76d-ebadb32bd8d3}" ma:taxonomyMulti="true" ma:sspId="27b0ebcd-6f27-4f07-8134-dc73aee9a979" ma:termSetId="a291990c-90e1-4d3a-99fc-2de21b51db8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40ae5dee5574cf999e5ea4cf0b23577" ma:index="14" nillable="true" ma:taxonomy="true" ma:internalName="f40ae5dee5574cf999e5ea4cf0b23577" ma:taxonomyFieldName="Services_x0020_internes_x0020__x0026__x0020_activit_x00e9_s" ma:displayName="Services internes &amp; activités" ma:default="" ma:fieldId="{f40ae5de-e557-4cf9-99e5-ea4cf0b23577}" ma:sspId="27b0ebcd-6f27-4f07-8134-dc73aee9a979" ma:termSetId="21954d90-9c24-4d8b-9870-0ee40db611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efea63e2e5e4f6f972ed7870930823b" ma:index="16" nillable="true" ma:taxonomy="true" ma:internalName="nefea63e2e5e4f6f972ed7870930823b" ma:taxonomyFieldName="Type_x0020_de_x0020_document" ma:displayName="Type de document" ma:indexed="true" ma:default="" ma:fieldId="{7efea63e-2e5e-4f6f-972e-d7870930823b}" ma:sspId="27b0ebcd-6f27-4f07-8134-dc73aee9a979" ma:termSetId="f8f01460-1c97-4201-a640-2912891767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6805bb870bf4a078b056d7dd9218e57" ma:index="18" nillable="true" ma:taxonomy="true" ma:internalName="f6805bb870bf4a078b056d7dd9218e57" ma:taxonomyFieldName="Territoire" ma:displayName="Territoire" ma:readOnly="false" ma:default="" ma:fieldId="{f6805bb8-70bf-4a07-8b05-6d7dd9218e57}" ma:taxonomyMulti="true" ma:sspId="27b0ebcd-6f27-4f07-8134-dc73aee9a979" ma:termSetId="9512f81d-cb92-494e-ae1b-e7dcd5683d7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472078c1f5a4d22aac9c1e1315791c6" ma:index="20" nillable="true" ma:taxonomy="true" ma:internalName="e472078c1f5a4d22aac9c1e1315791c6" ma:taxonomyFieldName="Phases_x0020_service" ma:displayName="Phases service" ma:default="" ma:fieldId="{e472078c-1f5a-4d22-aac9-c1e1315791c6}" ma:sspId="27b0ebcd-6f27-4f07-8134-dc73aee9a979" ma:termSetId="3a03dfad-e37f-4f3a-893a-049df823bf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beaec8427f1438f8872fe78e86f34a6" ma:index="22" nillable="true" ma:taxonomy="true" ma:internalName="abeaec8427f1438f8872fe78e86f34a6" ma:taxonomyFieldName="Phases_x0020_projet" ma:displayName="Phases projet" ma:default="" ma:fieldId="{abeaec84-27f1-438f-8872-fe78e86f34a6}" ma:sspId="27b0ebcd-6f27-4f07-8134-dc73aee9a979" ma:termSetId="e2369327-2cf4-4689-a870-776459c07b9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abaf74b0d04e2ea92dc7516d2525ad" ma:index="24" nillable="true" ma:taxonomy="true" ma:internalName="ecabaf74b0d04e2ea92dc7516d2525ad" ma:taxonomyFieldName="Profils_x0020_structures_x0020__x0026__x0020_utilisateurs" ma:displayName="Profils structures &amp; utilisateurs" ma:default="" ma:fieldId="{ecabaf74-b0d0-4e2e-a92d-c7516d2525ad}" ma:sspId="27b0ebcd-6f27-4f07-8134-dc73aee9a979" ma:termSetId="e0bb0556-4b3c-4329-8aec-73a707fcc1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2f8aa669d3d4c0bb218a01240c5d2b6" ma:index="26" nillable="true" ma:taxonomy="true" ma:internalName="n2f8aa669d3d4c0bb218a01240c5d2b6" ma:taxonomyFieldName="A_x0020_la_x0020_une" ma:displayName="A la une" ma:default="1;#Non|b52639b8-ac52-4455-b99e-97360e667202" ma:fieldId="{72f8aa66-9d3d-4c0b-b218-a01240c5d2b6}" ma:sspId="27b0ebcd-6f27-4f07-8134-dc73aee9a979" ma:termSetId="c6566464-c70d-44b1-a763-740510315fd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7f5572-39d1-4305-9c63-2920d9f6c0a6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0" nillable="true" ma:displayName="Length (seconds)" ma:internalName="MediaLengthInSeconds" ma:readOnly="true">
      <xsd:simpleType>
        <xsd:restriction base="dms:Unknown"/>
      </xsd:simpleType>
    </xsd:element>
    <xsd:element name="Datemodification" ma:index="31" nillable="true" ma:displayName="Date modification" ma:format="DateTime" ma:internalName="Datemodification">
      <xsd:simpleType>
        <xsd:restriction base="dms:DateTime"/>
      </xsd:simpleType>
    </xsd:element>
    <xsd:element name="lcf76f155ced4ddcb4097134ff3c332f" ma:index="35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d4a25fe3d0d44dab76debadb32bd8d3 xmlns="2a60bf09-78f3-4f6e-9a35-318ee9c34373">
      <Terms xmlns="http://schemas.microsoft.com/office/infopath/2007/PartnerControls"/>
    </gd4a25fe3d0d44dab76debadb32bd8d3>
    <_ip_UnifiedCompliancePolicyUIAction xmlns="http://schemas.microsoft.com/sharepoint/v3" xsi:nil="true"/>
    <f6805bb870bf4a078b056d7dd9218e57 xmlns="2a60bf09-78f3-4f6e-9a35-318ee9c34373">
      <Terms xmlns="http://schemas.microsoft.com/office/infopath/2007/PartnerControls"/>
    </f6805bb870bf4a078b056d7dd9218e57>
    <abeaec8427f1438f8872fe78e86f34a6 xmlns="2a60bf09-78f3-4f6e-9a35-318ee9c34373">
      <Terms xmlns="http://schemas.microsoft.com/office/infopath/2007/PartnerControls"/>
    </abeaec8427f1438f8872fe78e86f34a6>
    <pd3e2e876cb74e329359f76e277116ab xmlns="2a60bf09-78f3-4f6e-9a35-318ee9c34373">
      <Terms xmlns="http://schemas.microsoft.com/office/infopath/2007/PartnerControls">
        <TermInfo xmlns="http://schemas.microsoft.com/office/infopath/2007/PartnerControls">
          <TermName xmlns="http://schemas.microsoft.com/office/infopath/2007/PartnerControls">Support</TermName>
          <TermId xmlns="http://schemas.microsoft.com/office/infopath/2007/PartnerControls">bc19b912-1a97-46d5-9f7c-3f7b4ab36b8a</TermId>
        </TermInfo>
      </Terms>
    </pd3e2e876cb74e329359f76e277116ab>
    <e472078c1f5a4d22aac9c1e1315791c6 xmlns="2a60bf09-78f3-4f6e-9a35-318ee9c34373">
      <Terms xmlns="http://schemas.microsoft.com/office/infopath/2007/PartnerControls"/>
    </e472078c1f5a4d22aac9c1e1315791c6>
    <n2f8aa669d3d4c0bb218a01240c5d2b6 xmlns="2a60bf09-78f3-4f6e-9a35-318ee9c34373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</TermName>
          <TermId xmlns="http://schemas.microsoft.com/office/infopath/2007/PartnerControls">b52639b8-ac52-4455-b99e-97360e667202</TermId>
        </TermInfo>
      </Terms>
    </n2f8aa669d3d4c0bb218a01240c5d2b6>
    <f40ae5dee5574cf999e5ea4cf0b23577 xmlns="2a60bf09-78f3-4f6e-9a35-318ee9c34373">
      <Terms xmlns="http://schemas.microsoft.com/office/infopath/2007/PartnerControls"/>
    </f40ae5dee5574cf999e5ea4cf0b23577>
    <ecabaf74b0d04e2ea92dc7516d2525ad xmlns="2a60bf09-78f3-4f6e-9a35-318ee9c34373">
      <Terms xmlns="http://schemas.microsoft.com/office/infopath/2007/PartnerControls"/>
    </ecabaf74b0d04e2ea92dc7516d2525ad>
    <_ip_UnifiedCompliancePolicyProperties xmlns="http://schemas.microsoft.com/sharepoint/v3" xsi:nil="true"/>
    <TaxCatchAll xmlns="2a60bf09-78f3-4f6e-9a35-318ee9c34373">
      <Value>2</Value>
      <Value>1</Value>
    </TaxCatchAll>
    <nefea63e2e5e4f6f972ed7870930823b xmlns="2a60bf09-78f3-4f6e-9a35-318ee9c34373">
      <Terms xmlns="http://schemas.microsoft.com/office/infopath/2007/PartnerControls"/>
    </nefea63e2e5e4f6f972ed7870930823b>
    <Datemodification xmlns="867f5572-39d1-4305-9c63-2920d9f6c0a6" xsi:nil="true"/>
    <lcf76f155ced4ddcb4097134ff3c332f xmlns="867f5572-39d1-4305-9c63-2920d9f6c0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7F03684-E01D-4D2C-839B-927B3366436E}"/>
</file>

<file path=customXml/itemProps2.xml><?xml version="1.0" encoding="utf-8"?>
<ds:datastoreItem xmlns:ds="http://schemas.openxmlformats.org/officeDocument/2006/customXml" ds:itemID="{E8AC16B5-C04C-453E-80A5-0107BB471000}"/>
</file>

<file path=customXml/itemProps3.xml><?xml version="1.0" encoding="utf-8"?>
<ds:datastoreItem xmlns:ds="http://schemas.openxmlformats.org/officeDocument/2006/customXml" ds:itemID="{74C7A34B-2415-433C-A50B-5907B5586EA5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194</Words>
  <Application>Microsoft Office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DUPONT</dc:creator>
  <cp:lastModifiedBy>David DUPONT</cp:lastModifiedBy>
  <cp:revision>1</cp:revision>
  <dcterms:created xsi:type="dcterms:W3CDTF">2022-06-15T14:50:45Z</dcterms:created>
  <dcterms:modified xsi:type="dcterms:W3CDTF">2022-06-16T13:24:02Z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0x010100C17816E005866444BED781057640088100D739E4757A69894B8C3D6F43C864E26E</vt:lpwstr>
  </property>
</Properties>
</file>