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2"/>
  </p:notesMasterIdLst>
  <p:handoutMasterIdLst>
    <p:handoutMasterId r:id="rId13"/>
  </p:handoutMasterIdLst>
  <p:sldIdLst>
    <p:sldId id="294" r:id="rId5"/>
    <p:sldId id="311" r:id="rId6"/>
    <p:sldId id="312" r:id="rId7"/>
    <p:sldId id="313" r:id="rId8"/>
    <p:sldId id="315" r:id="rId9"/>
    <p:sldId id="307" r:id="rId10"/>
    <p:sldId id="304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BAA835E-2610-497D-A8AE-9155B090436C}">
          <p14:sldIdLst>
            <p14:sldId id="294"/>
            <p14:sldId id="311"/>
            <p14:sldId id="312"/>
            <p14:sldId id="313"/>
            <p14:sldId id="315"/>
            <p14:sldId id="307"/>
            <p14:sldId id="3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8CBE"/>
    <a:srgbClr val="E50071"/>
    <a:srgbClr val="FFFFCC"/>
    <a:srgbClr val="00ABA0"/>
    <a:srgbClr val="FAB600"/>
    <a:srgbClr val="ED6C4D"/>
    <a:srgbClr val="91A8BD"/>
    <a:srgbClr val="525D72"/>
    <a:srgbClr val="A0D4D1"/>
    <a:srgbClr val="004A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2586FE-10E2-4A30-95D9-45E53BD3F24B}" v="42" dt="2023-02-20T10:37:55.666"/>
    <p1510:client id="{6B589EB4-4B81-4BFD-8C07-373C709E7C6F}" v="9" dt="2023-02-20T10:41:16.5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268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xelle VALLET" userId="S::axelle.vallet@esante-occitanie.fr::6ec4bf03-33ba-481e-982e-4f17aa71a167" providerId="AD" clId="Web-{4F2586FE-10E2-4A30-95D9-45E53BD3F24B}"/>
    <pc:docChg chg="modSld">
      <pc:chgData name="Axelle VALLET" userId="S::axelle.vallet@esante-occitanie.fr::6ec4bf03-33ba-481e-982e-4f17aa71a167" providerId="AD" clId="Web-{4F2586FE-10E2-4A30-95D9-45E53BD3F24B}" dt="2023-02-20T10:37:55.666" v="37"/>
      <pc:docMkLst>
        <pc:docMk/>
      </pc:docMkLst>
      <pc:sldChg chg="modSp">
        <pc:chgData name="Axelle VALLET" userId="S::axelle.vallet@esante-occitanie.fr::6ec4bf03-33ba-481e-982e-4f17aa71a167" providerId="AD" clId="Web-{4F2586FE-10E2-4A30-95D9-45E53BD3F24B}" dt="2023-02-20T10:37:55.666" v="37"/>
        <pc:sldMkLst>
          <pc:docMk/>
          <pc:sldMk cId="2250011210" sldId="314"/>
        </pc:sldMkLst>
        <pc:graphicFrameChg chg="mod modGraphic">
          <ac:chgData name="Axelle VALLET" userId="S::axelle.vallet@esante-occitanie.fr::6ec4bf03-33ba-481e-982e-4f17aa71a167" providerId="AD" clId="Web-{4F2586FE-10E2-4A30-95D9-45E53BD3F24B}" dt="2023-02-20T10:37:55.666" v="37"/>
          <ac:graphicFrameMkLst>
            <pc:docMk/>
            <pc:sldMk cId="2250011210" sldId="314"/>
            <ac:graphicFrameMk id="22" creationId="{E71849FC-EA61-6BC8-685D-9468B4FA4E59}"/>
          </ac:graphicFrameMkLst>
        </pc:graphicFrameChg>
      </pc:sldChg>
      <pc:sldChg chg="modSp">
        <pc:chgData name="Axelle VALLET" userId="S::axelle.vallet@esante-occitanie.fr::6ec4bf03-33ba-481e-982e-4f17aa71a167" providerId="AD" clId="Web-{4F2586FE-10E2-4A30-95D9-45E53BD3F24B}" dt="2023-02-20T10:36:54.961" v="5" actId="1076"/>
        <pc:sldMkLst>
          <pc:docMk/>
          <pc:sldMk cId="2077214976" sldId="315"/>
        </pc:sldMkLst>
        <pc:spChg chg="mod">
          <ac:chgData name="Axelle VALLET" userId="S::axelle.vallet@esante-occitanie.fr::6ec4bf03-33ba-481e-982e-4f17aa71a167" providerId="AD" clId="Web-{4F2586FE-10E2-4A30-95D9-45E53BD3F24B}" dt="2023-02-20T10:36:54.961" v="5" actId="1076"/>
          <ac:spMkLst>
            <pc:docMk/>
            <pc:sldMk cId="2077214976" sldId="315"/>
            <ac:spMk id="2" creationId="{9F107F12-EF63-EF06-A75D-E8434E5837D9}"/>
          </ac:spMkLst>
        </pc:spChg>
        <pc:spChg chg="mod">
          <ac:chgData name="Axelle VALLET" userId="S::axelle.vallet@esante-occitanie.fr::6ec4bf03-33ba-481e-982e-4f17aa71a167" providerId="AD" clId="Web-{4F2586FE-10E2-4A30-95D9-45E53BD3F24B}" dt="2023-02-20T10:36:45.039" v="2" actId="1076"/>
          <ac:spMkLst>
            <pc:docMk/>
            <pc:sldMk cId="2077214976" sldId="315"/>
            <ac:spMk id="11" creationId="{AE6E0DAA-93E6-8794-44C4-D25615545CD0}"/>
          </ac:spMkLst>
        </pc:spChg>
      </pc:sldChg>
    </pc:docChg>
  </pc:docChgLst>
  <pc:docChgLst>
    <pc:chgData name="Axelle VALLET" userId="6ec4bf03-33ba-481e-982e-4f17aa71a167" providerId="ADAL" clId="{6B589EB4-4B81-4BFD-8C07-373C709E7C6F}"/>
    <pc:docChg chg="custSel delSld modSld sldOrd modSection">
      <pc:chgData name="Axelle VALLET" userId="6ec4bf03-33ba-481e-982e-4f17aa71a167" providerId="ADAL" clId="{6B589EB4-4B81-4BFD-8C07-373C709E7C6F}" dt="2023-02-20T10:41:16.533" v="327" actId="2696"/>
      <pc:docMkLst>
        <pc:docMk/>
      </pc:docMkLst>
      <pc:sldChg chg="del">
        <pc:chgData name="Axelle VALLET" userId="6ec4bf03-33ba-481e-982e-4f17aa71a167" providerId="ADAL" clId="{6B589EB4-4B81-4BFD-8C07-373C709E7C6F}" dt="2023-02-15T09:30:28.137" v="4" actId="47"/>
        <pc:sldMkLst>
          <pc:docMk/>
          <pc:sldMk cId="2225408041" sldId="299"/>
        </pc:sldMkLst>
      </pc:sldChg>
      <pc:sldChg chg="del">
        <pc:chgData name="Axelle VALLET" userId="6ec4bf03-33ba-481e-982e-4f17aa71a167" providerId="ADAL" clId="{6B589EB4-4B81-4BFD-8C07-373C709E7C6F}" dt="2023-02-15T09:30:23.398" v="0" actId="47"/>
        <pc:sldMkLst>
          <pc:docMk/>
          <pc:sldMk cId="1218874971" sldId="300"/>
        </pc:sldMkLst>
      </pc:sldChg>
      <pc:sldChg chg="del">
        <pc:chgData name="Axelle VALLET" userId="6ec4bf03-33ba-481e-982e-4f17aa71a167" providerId="ADAL" clId="{6B589EB4-4B81-4BFD-8C07-373C709E7C6F}" dt="2023-02-15T09:30:24.157" v="1" actId="47"/>
        <pc:sldMkLst>
          <pc:docMk/>
          <pc:sldMk cId="4169570488" sldId="302"/>
        </pc:sldMkLst>
      </pc:sldChg>
      <pc:sldChg chg="del">
        <pc:chgData name="Axelle VALLET" userId="6ec4bf03-33ba-481e-982e-4f17aa71a167" providerId="ADAL" clId="{6B589EB4-4B81-4BFD-8C07-373C709E7C6F}" dt="2023-02-15T09:30:25.401" v="2" actId="47"/>
        <pc:sldMkLst>
          <pc:docMk/>
          <pc:sldMk cId="3202574826" sldId="303"/>
        </pc:sldMkLst>
      </pc:sldChg>
      <pc:sldChg chg="modSp mod">
        <pc:chgData name="Axelle VALLET" userId="6ec4bf03-33ba-481e-982e-4f17aa71a167" providerId="ADAL" clId="{6B589EB4-4B81-4BFD-8C07-373C709E7C6F}" dt="2023-02-17T16:27:03.975" v="322" actId="20577"/>
        <pc:sldMkLst>
          <pc:docMk/>
          <pc:sldMk cId="2780056112" sldId="304"/>
        </pc:sldMkLst>
        <pc:spChg chg="mod">
          <ac:chgData name="Axelle VALLET" userId="6ec4bf03-33ba-481e-982e-4f17aa71a167" providerId="ADAL" clId="{6B589EB4-4B81-4BFD-8C07-373C709E7C6F}" dt="2023-02-17T16:27:03.975" v="322" actId="20577"/>
          <ac:spMkLst>
            <pc:docMk/>
            <pc:sldMk cId="2780056112" sldId="304"/>
            <ac:spMk id="51" creationId="{DDF64B2B-CA7E-C768-9494-1B05953D4226}"/>
          </ac:spMkLst>
        </pc:spChg>
      </pc:sldChg>
      <pc:sldChg chg="modSp mod">
        <pc:chgData name="Axelle VALLET" userId="6ec4bf03-33ba-481e-982e-4f17aa71a167" providerId="ADAL" clId="{6B589EB4-4B81-4BFD-8C07-373C709E7C6F}" dt="2023-02-17T16:26:19.690" v="320" actId="20577"/>
        <pc:sldMkLst>
          <pc:docMk/>
          <pc:sldMk cId="3272102948" sldId="307"/>
        </pc:sldMkLst>
        <pc:spChg chg="mod">
          <ac:chgData name="Axelle VALLET" userId="6ec4bf03-33ba-481e-982e-4f17aa71a167" providerId="ADAL" clId="{6B589EB4-4B81-4BFD-8C07-373C709E7C6F}" dt="2023-02-17T16:26:19.690" v="320" actId="20577"/>
          <ac:spMkLst>
            <pc:docMk/>
            <pc:sldMk cId="3272102948" sldId="307"/>
            <ac:spMk id="103" creationId="{E128AD67-EDE7-70EF-DA18-678EDC386FCB}"/>
          </ac:spMkLst>
        </pc:spChg>
        <pc:spChg chg="mod">
          <ac:chgData name="Axelle VALLET" userId="6ec4bf03-33ba-481e-982e-4f17aa71a167" providerId="ADAL" clId="{6B589EB4-4B81-4BFD-8C07-373C709E7C6F}" dt="2023-02-17T16:25:52.213" v="304"/>
          <ac:spMkLst>
            <pc:docMk/>
            <pc:sldMk cId="3272102948" sldId="307"/>
            <ac:spMk id="123" creationId="{3F80BC6D-B0FE-3B0F-511A-1BE9DA67E946}"/>
          </ac:spMkLst>
        </pc:spChg>
        <pc:cxnChg chg="mod">
          <ac:chgData name="Axelle VALLET" userId="6ec4bf03-33ba-481e-982e-4f17aa71a167" providerId="ADAL" clId="{6B589EB4-4B81-4BFD-8C07-373C709E7C6F}" dt="2023-02-17T16:25:52.213" v="304"/>
          <ac:cxnSpMkLst>
            <pc:docMk/>
            <pc:sldMk cId="3272102948" sldId="307"/>
            <ac:cxnSpMk id="307" creationId="{50A3D921-3F26-870D-D386-F6927B03673A}"/>
          </ac:cxnSpMkLst>
        </pc:cxnChg>
      </pc:sldChg>
      <pc:sldChg chg="del">
        <pc:chgData name="Axelle VALLET" userId="6ec4bf03-33ba-481e-982e-4f17aa71a167" providerId="ADAL" clId="{6B589EB4-4B81-4BFD-8C07-373C709E7C6F}" dt="2023-02-15T09:30:26.547" v="3" actId="47"/>
        <pc:sldMkLst>
          <pc:docMk/>
          <pc:sldMk cId="673896729" sldId="308"/>
        </pc:sldMkLst>
      </pc:sldChg>
      <pc:sldChg chg="delSp modSp del mod modShow">
        <pc:chgData name="Axelle VALLET" userId="6ec4bf03-33ba-481e-982e-4f17aa71a167" providerId="ADAL" clId="{6B589EB4-4B81-4BFD-8C07-373C709E7C6F}" dt="2023-02-20T10:41:16.533" v="327" actId="2696"/>
        <pc:sldMkLst>
          <pc:docMk/>
          <pc:sldMk cId="2250011210" sldId="314"/>
        </pc:sldMkLst>
        <pc:spChg chg="del">
          <ac:chgData name="Axelle VALLET" userId="6ec4bf03-33ba-481e-982e-4f17aa71a167" providerId="ADAL" clId="{6B589EB4-4B81-4BFD-8C07-373C709E7C6F}" dt="2023-02-17T16:28:11.076" v="324" actId="478"/>
          <ac:spMkLst>
            <pc:docMk/>
            <pc:sldMk cId="2250011210" sldId="314"/>
            <ac:spMk id="2" creationId="{F4A0B0C3-64CD-DA06-084D-4D703B4AE391}"/>
          </ac:spMkLst>
        </pc:spChg>
        <pc:graphicFrameChg chg="modGraphic">
          <ac:chgData name="Axelle VALLET" userId="6ec4bf03-33ba-481e-982e-4f17aa71a167" providerId="ADAL" clId="{6B589EB4-4B81-4BFD-8C07-373C709E7C6F}" dt="2023-02-20T10:39:00.963" v="326" actId="20577"/>
          <ac:graphicFrameMkLst>
            <pc:docMk/>
            <pc:sldMk cId="2250011210" sldId="314"/>
            <ac:graphicFrameMk id="22" creationId="{E71849FC-EA61-6BC8-685D-9468B4FA4E59}"/>
          </ac:graphicFrameMkLst>
        </pc:graphicFrameChg>
      </pc:sldChg>
      <pc:sldChg chg="addSp modSp mod ord">
        <pc:chgData name="Axelle VALLET" userId="6ec4bf03-33ba-481e-982e-4f17aa71a167" providerId="ADAL" clId="{6B589EB4-4B81-4BFD-8C07-373C709E7C6F}" dt="2023-02-17T16:27:34.204" v="323" actId="1076"/>
        <pc:sldMkLst>
          <pc:docMk/>
          <pc:sldMk cId="2077214976" sldId="315"/>
        </pc:sldMkLst>
        <pc:spChg chg="add mod">
          <ac:chgData name="Axelle VALLET" userId="6ec4bf03-33ba-481e-982e-4f17aa71a167" providerId="ADAL" clId="{6B589EB4-4B81-4BFD-8C07-373C709E7C6F}" dt="2023-02-17T16:22:02.893" v="188" actId="1036"/>
          <ac:spMkLst>
            <pc:docMk/>
            <pc:sldMk cId="2077214976" sldId="315"/>
            <ac:spMk id="2" creationId="{9F107F12-EF63-EF06-A75D-E8434E5837D9}"/>
          </ac:spMkLst>
        </pc:spChg>
        <pc:spChg chg="mod">
          <ac:chgData name="Axelle VALLET" userId="6ec4bf03-33ba-481e-982e-4f17aa71a167" providerId="ADAL" clId="{6B589EB4-4B81-4BFD-8C07-373C709E7C6F}" dt="2023-02-17T16:21:53.769" v="186" actId="20577"/>
          <ac:spMkLst>
            <pc:docMk/>
            <pc:sldMk cId="2077214976" sldId="315"/>
            <ac:spMk id="6" creationId="{5FAF219D-9608-A2F5-9D43-DFC1AAEB17AB}"/>
          </ac:spMkLst>
        </pc:spChg>
        <pc:spChg chg="add mod">
          <ac:chgData name="Axelle VALLET" userId="6ec4bf03-33ba-481e-982e-4f17aa71a167" providerId="ADAL" clId="{6B589EB4-4B81-4BFD-8C07-373C709E7C6F}" dt="2023-02-17T16:20:40.281" v="183" actId="1076"/>
          <ac:spMkLst>
            <pc:docMk/>
            <pc:sldMk cId="2077214976" sldId="315"/>
            <ac:spMk id="8" creationId="{B05E02A1-141E-20D5-F1CF-0289905E708F}"/>
          </ac:spMkLst>
        </pc:spChg>
        <pc:spChg chg="mod">
          <ac:chgData name="Axelle VALLET" userId="6ec4bf03-33ba-481e-982e-4f17aa71a167" providerId="ADAL" clId="{6B589EB4-4B81-4BFD-8C07-373C709E7C6F}" dt="2023-02-17T16:22:53.726" v="263" actId="20577"/>
          <ac:spMkLst>
            <pc:docMk/>
            <pc:sldMk cId="2077214976" sldId="315"/>
            <ac:spMk id="10" creationId="{A3F2DC1A-EB64-CA4D-A86D-6B129A305FA4}"/>
          </ac:spMkLst>
        </pc:spChg>
        <pc:spChg chg="mod">
          <ac:chgData name="Axelle VALLET" userId="6ec4bf03-33ba-481e-982e-4f17aa71a167" providerId="ADAL" clId="{6B589EB4-4B81-4BFD-8C07-373C709E7C6F}" dt="2023-02-17T16:22:30.066" v="204" actId="1037"/>
          <ac:spMkLst>
            <pc:docMk/>
            <pc:sldMk cId="2077214976" sldId="315"/>
            <ac:spMk id="11" creationId="{AE6E0DAA-93E6-8794-44C4-D25615545CD0}"/>
          </ac:spMkLst>
        </pc:spChg>
        <pc:spChg chg="add mod">
          <ac:chgData name="Axelle VALLET" userId="6ec4bf03-33ba-481e-982e-4f17aa71a167" providerId="ADAL" clId="{6B589EB4-4B81-4BFD-8C07-373C709E7C6F}" dt="2023-02-17T16:27:34.204" v="323" actId="1076"/>
          <ac:spMkLst>
            <pc:docMk/>
            <pc:sldMk cId="2077214976" sldId="315"/>
            <ac:spMk id="12" creationId="{C81B89B5-2DF8-B3DF-759F-4E11ACEAF58B}"/>
          </ac:spMkLst>
        </pc:spChg>
        <pc:spChg chg="add mod">
          <ac:chgData name="Axelle VALLET" userId="6ec4bf03-33ba-481e-982e-4f17aa71a167" providerId="ADAL" clId="{6B589EB4-4B81-4BFD-8C07-373C709E7C6F}" dt="2023-02-17T16:24:52.841" v="301" actId="207"/>
          <ac:spMkLst>
            <pc:docMk/>
            <pc:sldMk cId="2077214976" sldId="315"/>
            <ac:spMk id="13" creationId="{766FB2D7-A3BF-D961-0392-D3AEF74C33FB}"/>
          </ac:spMkLst>
        </pc:spChg>
        <pc:grpChg chg="add mod">
          <ac:chgData name="Axelle VALLET" userId="6ec4bf03-33ba-481e-982e-4f17aa71a167" providerId="ADAL" clId="{6B589EB4-4B81-4BFD-8C07-373C709E7C6F}" dt="2023-02-17T16:21:41.836" v="184" actId="14100"/>
          <ac:grpSpMkLst>
            <pc:docMk/>
            <pc:sldMk cId="2077214976" sldId="315"/>
            <ac:grpSpMk id="7" creationId="{F307F051-1AD7-C05F-A06A-621049DC57B0}"/>
          </ac:grpSpMkLst>
        </pc:grpChg>
        <pc:grpChg chg="add mod">
          <ac:chgData name="Axelle VALLET" userId="6ec4bf03-33ba-481e-982e-4f17aa71a167" providerId="ADAL" clId="{6B589EB4-4B81-4BFD-8C07-373C709E7C6F}" dt="2023-02-17T16:22:15.734" v="190" actId="1076"/>
          <ac:grpSpMkLst>
            <pc:docMk/>
            <pc:sldMk cId="2077214976" sldId="315"/>
            <ac:grpSpMk id="9" creationId="{8CD3F3AE-2DC2-6744-767D-A21D1108D1A9}"/>
          </ac:grpSpMkLst>
        </pc:grpChg>
        <pc:graphicFrameChg chg="mod">
          <ac:chgData name="Axelle VALLET" userId="6ec4bf03-33ba-481e-982e-4f17aa71a167" providerId="ADAL" clId="{6B589EB4-4B81-4BFD-8C07-373C709E7C6F}" dt="2023-02-17T16:19:42.380" v="110" actId="1076"/>
          <ac:graphicFrameMkLst>
            <pc:docMk/>
            <pc:sldMk cId="2077214976" sldId="315"/>
            <ac:graphicFrameMk id="4" creationId="{7CA166B5-A1F2-236B-C8BF-9AD727AF5319}"/>
          </ac:graphicFrameMkLst>
        </pc:graphicFrameChg>
        <pc:graphicFrameChg chg="mod modGraphic">
          <ac:chgData name="Axelle VALLET" userId="6ec4bf03-33ba-481e-982e-4f17aa71a167" providerId="ADAL" clId="{6B589EB4-4B81-4BFD-8C07-373C709E7C6F}" dt="2023-02-17T16:20:11.571" v="141" actId="20577"/>
          <ac:graphicFrameMkLst>
            <pc:docMk/>
            <pc:sldMk cId="2077214976" sldId="315"/>
            <ac:graphicFrameMk id="5" creationId="{27B7F92B-5DE7-877F-19A9-2D90E41B677A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9363B-4C22-A841-8272-FEEF45CD698D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7CE3D-6725-6D47-B303-595CC5A035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84697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FD267-A842-8F43-9FC2-88D13B512DDD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CC6B3-ACAE-7944-9E83-A7ECFEA3A9F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5487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CC6B3-ACAE-7944-9E83-A7ECFEA3A9F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650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bg>
      <p:bgPr>
        <a:gradFill>
          <a:gsLst>
            <a:gs pos="0">
              <a:schemeClr val="accent1"/>
            </a:gs>
            <a:gs pos="59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/>
          <p:cNvCxnSpPr/>
          <p:nvPr userDrawn="1"/>
        </p:nvCxnSpPr>
        <p:spPr>
          <a:xfrm>
            <a:off x="522799" y="4301068"/>
            <a:ext cx="2705831" cy="0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354063" y="3008796"/>
            <a:ext cx="6203492" cy="1210508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354063" y="4504921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372537" y="6374009"/>
            <a:ext cx="1500863" cy="3499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7A0CCD9-A931-492E-8942-0414B1C23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240" y="-203200"/>
            <a:ext cx="4145280" cy="207264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163EA2F-F7D6-4D45-AED1-FFEF22343F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255" y="0"/>
            <a:ext cx="91418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4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pour impre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/>
          <p:cNvCxnSpPr/>
          <p:nvPr userDrawn="1"/>
        </p:nvCxnSpPr>
        <p:spPr>
          <a:xfrm>
            <a:off x="522799" y="4301068"/>
            <a:ext cx="2705831" cy="0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354063" y="3008796"/>
            <a:ext cx="6203492" cy="1210508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354063" y="4504921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372537" y="6374009"/>
            <a:ext cx="1500863" cy="3499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02AF774-597E-409B-8CC6-F7234BA969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24960" cy="206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588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4 bloc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4526280" cy="498087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SOMMAIRE</a:t>
            </a:r>
          </a:p>
        </p:txBody>
      </p:sp>
      <p:sp>
        <p:nvSpPr>
          <p:cNvPr id="7" name="Ellipse 6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er 27"/>
          <p:cNvGrpSpPr/>
          <p:nvPr userDrawn="1"/>
        </p:nvGrpSpPr>
        <p:grpSpPr>
          <a:xfrm>
            <a:off x="884384" y="1403432"/>
            <a:ext cx="666381" cy="583323"/>
            <a:chOff x="599255" y="1403427"/>
            <a:chExt cx="499785" cy="583323"/>
          </a:xfrm>
        </p:grpSpPr>
        <p:sp>
          <p:nvSpPr>
            <p:cNvPr id="11" name="Ellipse 10"/>
            <p:cNvSpPr/>
            <p:nvPr/>
          </p:nvSpPr>
          <p:spPr>
            <a:xfrm>
              <a:off x="599255" y="1403427"/>
              <a:ext cx="437400" cy="583323"/>
            </a:xfrm>
            <a:prstGeom prst="ellipse">
              <a:avLst/>
            </a:prstGeom>
            <a:gradFill>
              <a:gsLst>
                <a:gs pos="0">
                  <a:srgbClr val="0EB7D5"/>
                </a:gs>
                <a:gs pos="100000">
                  <a:srgbClr val="0261A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3" name="Ellipse 12"/>
            <p:cNvSpPr/>
            <p:nvPr/>
          </p:nvSpPr>
          <p:spPr>
            <a:xfrm>
              <a:off x="953240" y="1683763"/>
              <a:ext cx="145800" cy="194791"/>
            </a:xfrm>
            <a:prstGeom prst="ellipse">
              <a:avLst/>
            </a:prstGeom>
            <a:solidFill>
              <a:srgbClr val="0EB7D5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29" name="Grouper 28"/>
          <p:cNvGrpSpPr/>
          <p:nvPr userDrawn="1"/>
        </p:nvGrpSpPr>
        <p:grpSpPr>
          <a:xfrm>
            <a:off x="905336" y="3584563"/>
            <a:ext cx="671259" cy="583323"/>
            <a:chOff x="599255" y="3366555"/>
            <a:chExt cx="503444" cy="583323"/>
          </a:xfrm>
        </p:grpSpPr>
        <p:sp>
          <p:nvSpPr>
            <p:cNvPr id="15" name="Ellipse 14"/>
            <p:cNvSpPr/>
            <p:nvPr/>
          </p:nvSpPr>
          <p:spPr>
            <a:xfrm>
              <a:off x="599255" y="3366555"/>
              <a:ext cx="437400" cy="583323"/>
            </a:xfrm>
            <a:prstGeom prst="ellipse">
              <a:avLst/>
            </a:pr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7" name="Ellipse 16"/>
            <p:cNvSpPr/>
            <p:nvPr/>
          </p:nvSpPr>
          <p:spPr>
            <a:xfrm>
              <a:off x="956899" y="3658217"/>
              <a:ext cx="145800" cy="194791"/>
            </a:xfrm>
            <a:prstGeom prst="ellipse">
              <a:avLst/>
            </a:prstGeom>
            <a:solidFill>
              <a:srgbClr val="E1E15A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35" name="Grouper 34"/>
          <p:cNvGrpSpPr/>
          <p:nvPr userDrawn="1"/>
        </p:nvGrpSpPr>
        <p:grpSpPr>
          <a:xfrm>
            <a:off x="6231317" y="1403432"/>
            <a:ext cx="665323" cy="583323"/>
            <a:chOff x="4593741" y="1403427"/>
            <a:chExt cx="498992" cy="583323"/>
          </a:xfrm>
        </p:grpSpPr>
        <p:sp>
          <p:nvSpPr>
            <p:cNvPr id="19" name="Ellipse 18"/>
            <p:cNvSpPr/>
            <p:nvPr/>
          </p:nvSpPr>
          <p:spPr>
            <a:xfrm>
              <a:off x="4593741" y="1403427"/>
              <a:ext cx="437400" cy="583323"/>
            </a:xfrm>
            <a:prstGeom prst="ellipse">
              <a:avLst/>
            </a:pr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1" name="Ellipse 20"/>
            <p:cNvSpPr/>
            <p:nvPr/>
          </p:nvSpPr>
          <p:spPr>
            <a:xfrm>
              <a:off x="4946933" y="1695089"/>
              <a:ext cx="145800" cy="194791"/>
            </a:xfrm>
            <a:prstGeom prst="ellipse">
              <a:avLst/>
            </a:prstGeom>
            <a:solidFill>
              <a:srgbClr val="A0D4D1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36" name="Grouper 35"/>
          <p:cNvGrpSpPr/>
          <p:nvPr userDrawn="1"/>
        </p:nvGrpSpPr>
        <p:grpSpPr>
          <a:xfrm>
            <a:off x="6231317" y="3584563"/>
            <a:ext cx="653383" cy="583323"/>
            <a:chOff x="4593741" y="3366555"/>
            <a:chExt cx="490037" cy="583323"/>
          </a:xfrm>
        </p:grpSpPr>
        <p:sp>
          <p:nvSpPr>
            <p:cNvPr id="23" name="Ellipse 22"/>
            <p:cNvSpPr/>
            <p:nvPr/>
          </p:nvSpPr>
          <p:spPr>
            <a:xfrm>
              <a:off x="4593741" y="3366555"/>
              <a:ext cx="437400" cy="583323"/>
            </a:xfrm>
            <a:prstGeom prst="ellipse">
              <a:avLst/>
            </a:prstGeom>
            <a:gradFill>
              <a:gsLst>
                <a:gs pos="0">
                  <a:srgbClr val="BDBE98"/>
                </a:gs>
                <a:gs pos="100000">
                  <a:srgbClr val="7D8273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5" name="Ellipse 24"/>
            <p:cNvSpPr/>
            <p:nvPr/>
          </p:nvSpPr>
          <p:spPr>
            <a:xfrm>
              <a:off x="4937978" y="3669441"/>
              <a:ext cx="145800" cy="194791"/>
            </a:xfrm>
            <a:prstGeom prst="ellipse">
              <a:avLst/>
            </a:prstGeom>
            <a:solidFill>
              <a:srgbClr val="BDBE98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sp>
        <p:nvSpPr>
          <p:cNvPr id="30" name="Espace réservé du texte 25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801539" y="1552805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34" name="Espace réservé du texte 25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01539" y="3710158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37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6124991" y="1552805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6124990" y="3710158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857162" y="15597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19" hasCustomPrompt="1"/>
          </p:nvPr>
        </p:nvSpPr>
        <p:spPr>
          <a:xfrm>
            <a:off x="1872957" y="1914838"/>
            <a:ext cx="3936831" cy="131847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45" name="Espace réservé du texte 25"/>
          <p:cNvSpPr>
            <a:spLocks noGrp="1"/>
          </p:cNvSpPr>
          <p:nvPr>
            <p:ph type="body" sz="quarter" idx="20" hasCustomPrompt="1"/>
          </p:nvPr>
        </p:nvSpPr>
        <p:spPr>
          <a:xfrm>
            <a:off x="7234561" y="15597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21" hasCustomPrompt="1"/>
          </p:nvPr>
        </p:nvSpPr>
        <p:spPr>
          <a:xfrm>
            <a:off x="7250355" y="1914838"/>
            <a:ext cx="3936831" cy="131847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47" name="Espace réservé du texte 25"/>
          <p:cNvSpPr>
            <a:spLocks noGrp="1"/>
          </p:cNvSpPr>
          <p:nvPr>
            <p:ph type="body" sz="quarter" idx="22" hasCustomPrompt="1"/>
          </p:nvPr>
        </p:nvSpPr>
        <p:spPr>
          <a:xfrm>
            <a:off x="1857162" y="3728739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1872957" y="4083872"/>
            <a:ext cx="3936831" cy="131847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49" name="Espace réservé du texte 25"/>
          <p:cNvSpPr>
            <a:spLocks noGrp="1"/>
          </p:cNvSpPr>
          <p:nvPr>
            <p:ph type="body" sz="quarter" idx="24" hasCustomPrompt="1"/>
          </p:nvPr>
        </p:nvSpPr>
        <p:spPr>
          <a:xfrm>
            <a:off x="7234561" y="3728739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7D82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25" hasCustomPrompt="1"/>
          </p:nvPr>
        </p:nvSpPr>
        <p:spPr>
          <a:xfrm>
            <a:off x="7250355" y="4083872"/>
            <a:ext cx="3936831" cy="131847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5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8B0CA1A4-004F-4711-A937-E78C068D16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237" y="6236872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29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 4 blocs partie 2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4526280" cy="498087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SOMMAIRE</a:t>
            </a:r>
          </a:p>
        </p:txBody>
      </p:sp>
      <p:sp>
        <p:nvSpPr>
          <p:cNvPr id="7" name="Ellipse 6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er 27"/>
          <p:cNvGrpSpPr/>
          <p:nvPr userDrawn="1"/>
        </p:nvGrpSpPr>
        <p:grpSpPr>
          <a:xfrm>
            <a:off x="905335" y="1403432"/>
            <a:ext cx="692656" cy="583323"/>
            <a:chOff x="599255" y="1403427"/>
            <a:chExt cx="519491" cy="583323"/>
          </a:xfrm>
        </p:grpSpPr>
        <p:sp>
          <p:nvSpPr>
            <p:cNvPr id="11" name="Ellipse 10"/>
            <p:cNvSpPr/>
            <p:nvPr/>
          </p:nvSpPr>
          <p:spPr>
            <a:xfrm>
              <a:off x="599255" y="1403427"/>
              <a:ext cx="437400" cy="583323"/>
            </a:xfrm>
            <a:prstGeom prst="ellipse">
              <a:avLst/>
            </a:pr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3" name="Ellipse 12"/>
            <p:cNvSpPr/>
            <p:nvPr/>
          </p:nvSpPr>
          <p:spPr>
            <a:xfrm>
              <a:off x="972946" y="1695089"/>
              <a:ext cx="145800" cy="194791"/>
            </a:xfrm>
            <a:prstGeom prst="ellipse">
              <a:avLst/>
            </a:prstGeom>
            <a:solidFill>
              <a:srgbClr val="FAB600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29" name="Grouper 28"/>
          <p:cNvGrpSpPr/>
          <p:nvPr userDrawn="1"/>
        </p:nvGrpSpPr>
        <p:grpSpPr>
          <a:xfrm>
            <a:off x="905335" y="3584563"/>
            <a:ext cx="659655" cy="583323"/>
            <a:chOff x="599255" y="3366555"/>
            <a:chExt cx="494741" cy="583323"/>
          </a:xfrm>
        </p:grpSpPr>
        <p:sp>
          <p:nvSpPr>
            <p:cNvPr id="15" name="Ellipse 14"/>
            <p:cNvSpPr/>
            <p:nvPr/>
          </p:nvSpPr>
          <p:spPr>
            <a:xfrm>
              <a:off x="599255" y="3366555"/>
              <a:ext cx="437400" cy="583323"/>
            </a:xfrm>
            <a:prstGeom prst="ellipse">
              <a:avLst/>
            </a:prstGeom>
            <a:gradFill>
              <a:gsLst>
                <a:gs pos="0">
                  <a:srgbClr val="91A8BD"/>
                </a:gs>
                <a:gs pos="100000">
                  <a:srgbClr val="525D72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7" name="Ellipse 16"/>
            <p:cNvSpPr/>
            <p:nvPr/>
          </p:nvSpPr>
          <p:spPr>
            <a:xfrm>
              <a:off x="948196" y="3678751"/>
              <a:ext cx="145800" cy="194791"/>
            </a:xfrm>
            <a:prstGeom prst="ellipse">
              <a:avLst/>
            </a:prstGeom>
            <a:solidFill>
              <a:srgbClr val="91A8BD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35" name="Grouper 34"/>
          <p:cNvGrpSpPr/>
          <p:nvPr userDrawn="1"/>
        </p:nvGrpSpPr>
        <p:grpSpPr>
          <a:xfrm>
            <a:off x="6231319" y="1403432"/>
            <a:ext cx="676058" cy="583323"/>
            <a:chOff x="4593741" y="1403427"/>
            <a:chExt cx="507043" cy="583323"/>
          </a:xfrm>
        </p:grpSpPr>
        <p:sp>
          <p:nvSpPr>
            <p:cNvPr id="19" name="Ellipse 18"/>
            <p:cNvSpPr/>
            <p:nvPr/>
          </p:nvSpPr>
          <p:spPr>
            <a:xfrm>
              <a:off x="4593741" y="1403427"/>
              <a:ext cx="437400" cy="583323"/>
            </a:xfrm>
            <a:prstGeom prst="ellipse">
              <a:avLst/>
            </a:pr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1" name="Ellipse 20"/>
            <p:cNvSpPr/>
            <p:nvPr/>
          </p:nvSpPr>
          <p:spPr>
            <a:xfrm>
              <a:off x="4954984" y="1708420"/>
              <a:ext cx="145800" cy="194791"/>
            </a:xfrm>
            <a:prstGeom prst="ellipse">
              <a:avLst/>
            </a:prstGeom>
            <a:solidFill>
              <a:srgbClr val="EF85B4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36" name="Grouper 35"/>
          <p:cNvGrpSpPr/>
          <p:nvPr userDrawn="1"/>
        </p:nvGrpSpPr>
        <p:grpSpPr>
          <a:xfrm>
            <a:off x="6231322" y="3584563"/>
            <a:ext cx="664377" cy="583323"/>
            <a:chOff x="4593741" y="3366555"/>
            <a:chExt cx="498282" cy="583323"/>
          </a:xfrm>
        </p:grpSpPr>
        <p:sp>
          <p:nvSpPr>
            <p:cNvPr id="23" name="Ellipse 22"/>
            <p:cNvSpPr/>
            <p:nvPr/>
          </p:nvSpPr>
          <p:spPr>
            <a:xfrm>
              <a:off x="4593741" y="3366555"/>
              <a:ext cx="437400" cy="583323"/>
            </a:xfrm>
            <a:prstGeom prst="ellipse">
              <a:avLst/>
            </a:prstGeom>
            <a:gradFill>
              <a:gsLst>
                <a:gs pos="0">
                  <a:srgbClr val="92D2E4"/>
                </a:gs>
                <a:gs pos="100000">
                  <a:srgbClr val="00ACCA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5" name="Ellipse 24"/>
            <p:cNvSpPr/>
            <p:nvPr/>
          </p:nvSpPr>
          <p:spPr>
            <a:xfrm>
              <a:off x="4946223" y="3658217"/>
              <a:ext cx="145800" cy="194791"/>
            </a:xfrm>
            <a:prstGeom prst="ellipse">
              <a:avLst/>
            </a:prstGeom>
            <a:solidFill>
              <a:srgbClr val="92D2E4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sp>
        <p:nvSpPr>
          <p:cNvPr id="30" name="Espace réservé du texte 25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801539" y="1552805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34" name="Espace réservé du texte 25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01539" y="3710158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37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6124991" y="1552805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6124990" y="3710158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857162" y="15597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19" hasCustomPrompt="1"/>
          </p:nvPr>
        </p:nvSpPr>
        <p:spPr>
          <a:xfrm>
            <a:off x="1872957" y="1914838"/>
            <a:ext cx="3936831" cy="131847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45" name="Espace réservé du texte 25"/>
          <p:cNvSpPr>
            <a:spLocks noGrp="1"/>
          </p:cNvSpPr>
          <p:nvPr>
            <p:ph type="body" sz="quarter" idx="20" hasCustomPrompt="1"/>
          </p:nvPr>
        </p:nvSpPr>
        <p:spPr>
          <a:xfrm>
            <a:off x="7234561" y="15597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E5007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21" hasCustomPrompt="1"/>
          </p:nvPr>
        </p:nvSpPr>
        <p:spPr>
          <a:xfrm>
            <a:off x="7250355" y="1914838"/>
            <a:ext cx="3936831" cy="131847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47" name="Espace réservé du texte 25"/>
          <p:cNvSpPr>
            <a:spLocks noGrp="1"/>
          </p:cNvSpPr>
          <p:nvPr>
            <p:ph type="body" sz="quarter" idx="22" hasCustomPrompt="1"/>
          </p:nvPr>
        </p:nvSpPr>
        <p:spPr>
          <a:xfrm>
            <a:off x="1857162" y="3728739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525D7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1872957" y="4083872"/>
            <a:ext cx="3936831" cy="131847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49" name="Espace réservé du texte 25"/>
          <p:cNvSpPr>
            <a:spLocks noGrp="1"/>
          </p:cNvSpPr>
          <p:nvPr>
            <p:ph type="body" sz="quarter" idx="24" hasCustomPrompt="1"/>
          </p:nvPr>
        </p:nvSpPr>
        <p:spPr>
          <a:xfrm>
            <a:off x="7234561" y="3728739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0ACC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25" hasCustomPrompt="1"/>
          </p:nvPr>
        </p:nvSpPr>
        <p:spPr>
          <a:xfrm>
            <a:off x="7250355" y="4083872"/>
            <a:ext cx="3936831" cy="131847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5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46257C84-6A56-4E9C-A794-0B441F2AA2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237" y="6236872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2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 4 blocs partie 3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4526280" cy="498087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SOMMAIRE</a:t>
            </a:r>
          </a:p>
        </p:txBody>
      </p:sp>
      <p:sp>
        <p:nvSpPr>
          <p:cNvPr id="7" name="Ellipse 6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er 27"/>
          <p:cNvGrpSpPr/>
          <p:nvPr userDrawn="1"/>
        </p:nvGrpSpPr>
        <p:grpSpPr>
          <a:xfrm>
            <a:off x="905335" y="1403432"/>
            <a:ext cx="671261" cy="583323"/>
            <a:chOff x="599255" y="1403427"/>
            <a:chExt cx="503445" cy="583323"/>
          </a:xfrm>
        </p:grpSpPr>
        <p:sp>
          <p:nvSpPr>
            <p:cNvPr id="11" name="Ellipse 10"/>
            <p:cNvSpPr/>
            <p:nvPr/>
          </p:nvSpPr>
          <p:spPr>
            <a:xfrm>
              <a:off x="599255" y="1403427"/>
              <a:ext cx="437400" cy="583323"/>
            </a:xfrm>
            <a:prstGeom prst="ellipse">
              <a:avLst/>
            </a:prstGeom>
            <a:gradFill>
              <a:gsLst>
                <a:gs pos="0">
                  <a:srgbClr val="209BD8"/>
                </a:gs>
                <a:gs pos="100000">
                  <a:srgbClr val="004A93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3" name="Ellipse 12"/>
            <p:cNvSpPr/>
            <p:nvPr/>
          </p:nvSpPr>
          <p:spPr>
            <a:xfrm>
              <a:off x="956900" y="1708806"/>
              <a:ext cx="145800" cy="194791"/>
            </a:xfrm>
            <a:prstGeom prst="ellipse">
              <a:avLst/>
            </a:prstGeom>
            <a:solidFill>
              <a:srgbClr val="209BD8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29" name="Grouper 28"/>
          <p:cNvGrpSpPr/>
          <p:nvPr userDrawn="1"/>
        </p:nvGrpSpPr>
        <p:grpSpPr>
          <a:xfrm>
            <a:off x="905335" y="3584563"/>
            <a:ext cx="680565" cy="583323"/>
            <a:chOff x="599255" y="3366555"/>
            <a:chExt cx="510423" cy="583323"/>
          </a:xfrm>
        </p:grpSpPr>
        <p:sp>
          <p:nvSpPr>
            <p:cNvPr id="15" name="Ellipse 14"/>
            <p:cNvSpPr/>
            <p:nvPr/>
          </p:nvSpPr>
          <p:spPr>
            <a:xfrm>
              <a:off x="599255" y="3366555"/>
              <a:ext cx="437400" cy="583323"/>
            </a:xfrm>
            <a:prstGeom prst="ellipse">
              <a:avLst/>
            </a:prstGeom>
            <a:gradFill>
              <a:gsLst>
                <a:gs pos="0">
                  <a:srgbClr val="91A8BD"/>
                </a:gs>
                <a:gs pos="100000">
                  <a:srgbClr val="525D72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7" name="Ellipse 16"/>
            <p:cNvSpPr/>
            <p:nvPr/>
          </p:nvSpPr>
          <p:spPr>
            <a:xfrm>
              <a:off x="963878" y="3658217"/>
              <a:ext cx="145800" cy="194791"/>
            </a:xfrm>
            <a:prstGeom prst="ellipse">
              <a:avLst/>
            </a:prstGeom>
            <a:solidFill>
              <a:srgbClr val="91A8BD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35" name="Grouper 34"/>
          <p:cNvGrpSpPr/>
          <p:nvPr userDrawn="1"/>
        </p:nvGrpSpPr>
        <p:grpSpPr>
          <a:xfrm>
            <a:off x="6231321" y="1403432"/>
            <a:ext cx="680401" cy="583323"/>
            <a:chOff x="4593741" y="1403427"/>
            <a:chExt cx="510300" cy="583323"/>
          </a:xfrm>
        </p:grpSpPr>
        <p:sp>
          <p:nvSpPr>
            <p:cNvPr id="19" name="Ellipse 18"/>
            <p:cNvSpPr/>
            <p:nvPr/>
          </p:nvSpPr>
          <p:spPr>
            <a:xfrm>
              <a:off x="4593741" y="1403427"/>
              <a:ext cx="437400" cy="583323"/>
            </a:xfrm>
            <a:prstGeom prst="ellipse">
              <a:avLst/>
            </a:pr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1" name="Ellipse 20"/>
            <p:cNvSpPr/>
            <p:nvPr/>
          </p:nvSpPr>
          <p:spPr>
            <a:xfrm>
              <a:off x="4958241" y="1716317"/>
              <a:ext cx="145800" cy="194791"/>
            </a:xfrm>
            <a:prstGeom prst="ellipse">
              <a:avLst/>
            </a:prstGeom>
            <a:solidFill>
              <a:srgbClr val="EF85B4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36" name="Grouper 35"/>
          <p:cNvGrpSpPr/>
          <p:nvPr userDrawn="1"/>
        </p:nvGrpSpPr>
        <p:grpSpPr>
          <a:xfrm>
            <a:off x="6231321" y="3584563"/>
            <a:ext cx="688377" cy="583323"/>
            <a:chOff x="4593741" y="3366555"/>
            <a:chExt cx="516282" cy="583323"/>
          </a:xfrm>
        </p:grpSpPr>
        <p:sp>
          <p:nvSpPr>
            <p:cNvPr id="23" name="Ellipse 22"/>
            <p:cNvSpPr/>
            <p:nvPr/>
          </p:nvSpPr>
          <p:spPr>
            <a:xfrm>
              <a:off x="4593741" y="3366555"/>
              <a:ext cx="437400" cy="583323"/>
            </a:xfrm>
            <a:prstGeom prst="ellipse">
              <a:avLst/>
            </a:prstGeom>
            <a:gradFill>
              <a:gsLst>
                <a:gs pos="0">
                  <a:srgbClr val="92D2E4"/>
                </a:gs>
                <a:gs pos="100000">
                  <a:srgbClr val="209BD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5" name="Ellipse 24"/>
            <p:cNvSpPr/>
            <p:nvPr/>
          </p:nvSpPr>
          <p:spPr>
            <a:xfrm>
              <a:off x="4964223" y="3658217"/>
              <a:ext cx="145800" cy="194791"/>
            </a:xfrm>
            <a:prstGeom prst="ellipse">
              <a:avLst/>
            </a:prstGeom>
            <a:solidFill>
              <a:srgbClr val="92D2E4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sp>
        <p:nvSpPr>
          <p:cNvPr id="30" name="Espace réservé du texte 25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801539" y="1552805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34" name="Espace réservé du texte 25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01539" y="3710158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37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6124991" y="1552805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6124990" y="3710158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857162" y="15597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04A9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19" hasCustomPrompt="1"/>
          </p:nvPr>
        </p:nvSpPr>
        <p:spPr>
          <a:xfrm>
            <a:off x="1872957" y="1914838"/>
            <a:ext cx="3936831" cy="131847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45" name="Espace réservé du texte 25"/>
          <p:cNvSpPr>
            <a:spLocks noGrp="1"/>
          </p:cNvSpPr>
          <p:nvPr>
            <p:ph type="body" sz="quarter" idx="20" hasCustomPrompt="1"/>
          </p:nvPr>
        </p:nvSpPr>
        <p:spPr>
          <a:xfrm>
            <a:off x="7234561" y="15597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E5007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21" hasCustomPrompt="1"/>
          </p:nvPr>
        </p:nvSpPr>
        <p:spPr>
          <a:xfrm>
            <a:off x="7250355" y="1914838"/>
            <a:ext cx="3936831" cy="131847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47" name="Espace réservé du texte 25"/>
          <p:cNvSpPr>
            <a:spLocks noGrp="1"/>
          </p:cNvSpPr>
          <p:nvPr>
            <p:ph type="body" sz="quarter" idx="22" hasCustomPrompt="1"/>
          </p:nvPr>
        </p:nvSpPr>
        <p:spPr>
          <a:xfrm>
            <a:off x="1857162" y="3728739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525D7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1872957" y="4083872"/>
            <a:ext cx="3936831" cy="131847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49" name="Espace réservé du texte 25"/>
          <p:cNvSpPr>
            <a:spLocks noGrp="1"/>
          </p:cNvSpPr>
          <p:nvPr>
            <p:ph type="body" sz="quarter" idx="24" hasCustomPrompt="1"/>
          </p:nvPr>
        </p:nvSpPr>
        <p:spPr>
          <a:xfrm>
            <a:off x="7234561" y="3728739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209BD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25" hasCustomPrompt="1"/>
          </p:nvPr>
        </p:nvSpPr>
        <p:spPr>
          <a:xfrm>
            <a:off x="7250355" y="4083872"/>
            <a:ext cx="3936831" cy="131847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5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EC5AFD-E06A-4899-AAE9-5DC21C99BF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096" y="6236872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151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 6 bloc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4526280" cy="498087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SOMMAIRE</a:t>
            </a:r>
          </a:p>
        </p:txBody>
      </p:sp>
      <p:sp>
        <p:nvSpPr>
          <p:cNvPr id="7" name="Ellipse 6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er 27"/>
          <p:cNvGrpSpPr/>
          <p:nvPr userDrawn="1"/>
        </p:nvGrpSpPr>
        <p:grpSpPr>
          <a:xfrm>
            <a:off x="905336" y="1403432"/>
            <a:ext cx="681279" cy="583323"/>
            <a:chOff x="599255" y="1403427"/>
            <a:chExt cx="510959" cy="583323"/>
          </a:xfrm>
        </p:grpSpPr>
        <p:sp>
          <p:nvSpPr>
            <p:cNvPr id="11" name="Ellipse 10"/>
            <p:cNvSpPr/>
            <p:nvPr/>
          </p:nvSpPr>
          <p:spPr>
            <a:xfrm>
              <a:off x="599255" y="1403427"/>
              <a:ext cx="437400" cy="583323"/>
            </a:xfrm>
            <a:prstGeom prst="ellipse">
              <a:avLst/>
            </a:prstGeom>
            <a:gradFill>
              <a:gsLst>
                <a:gs pos="0">
                  <a:srgbClr val="0EB7D5"/>
                </a:gs>
                <a:gs pos="100000">
                  <a:srgbClr val="0261A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3" name="Ellipse 12"/>
            <p:cNvSpPr/>
            <p:nvPr/>
          </p:nvSpPr>
          <p:spPr>
            <a:xfrm>
              <a:off x="964414" y="1695089"/>
              <a:ext cx="145800" cy="194791"/>
            </a:xfrm>
            <a:prstGeom prst="ellipse">
              <a:avLst/>
            </a:prstGeom>
            <a:solidFill>
              <a:srgbClr val="0EB7D5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29" name="Grouper 28"/>
          <p:cNvGrpSpPr/>
          <p:nvPr userDrawn="1"/>
        </p:nvGrpSpPr>
        <p:grpSpPr>
          <a:xfrm>
            <a:off x="907864" y="2966276"/>
            <a:ext cx="668908" cy="583323"/>
            <a:chOff x="599255" y="3366555"/>
            <a:chExt cx="501681" cy="583323"/>
          </a:xfrm>
        </p:grpSpPr>
        <p:sp>
          <p:nvSpPr>
            <p:cNvPr id="15" name="Ellipse 14"/>
            <p:cNvSpPr/>
            <p:nvPr/>
          </p:nvSpPr>
          <p:spPr>
            <a:xfrm>
              <a:off x="599255" y="3366555"/>
              <a:ext cx="437400" cy="583323"/>
            </a:xfrm>
            <a:prstGeom prst="ellipse">
              <a:avLst/>
            </a:pr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7" name="Ellipse 16"/>
            <p:cNvSpPr/>
            <p:nvPr/>
          </p:nvSpPr>
          <p:spPr>
            <a:xfrm>
              <a:off x="955136" y="3658217"/>
              <a:ext cx="145800" cy="194791"/>
            </a:xfrm>
            <a:prstGeom prst="ellipse">
              <a:avLst/>
            </a:prstGeom>
            <a:solidFill>
              <a:srgbClr val="E1E15A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35" name="Grouper 34"/>
          <p:cNvGrpSpPr/>
          <p:nvPr userDrawn="1"/>
        </p:nvGrpSpPr>
        <p:grpSpPr>
          <a:xfrm>
            <a:off x="6231323" y="1403432"/>
            <a:ext cx="663597" cy="583323"/>
            <a:chOff x="4593741" y="1403427"/>
            <a:chExt cx="497697" cy="583323"/>
          </a:xfr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5400000" scaled="1"/>
          </a:gradFill>
        </p:grpSpPr>
        <p:sp>
          <p:nvSpPr>
            <p:cNvPr id="19" name="Ellipse 18"/>
            <p:cNvSpPr/>
            <p:nvPr/>
          </p:nvSpPr>
          <p:spPr>
            <a:xfrm>
              <a:off x="4593741" y="1403427"/>
              <a:ext cx="437400" cy="58332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1" name="Ellipse 20"/>
            <p:cNvSpPr/>
            <p:nvPr/>
          </p:nvSpPr>
          <p:spPr>
            <a:xfrm>
              <a:off x="4945638" y="1695089"/>
              <a:ext cx="145800" cy="194791"/>
            </a:xfrm>
            <a:prstGeom prst="ellipse">
              <a:avLst/>
            </a:prstGeom>
            <a:solidFill>
              <a:srgbClr val="EF85B4">
                <a:alpha val="9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36" name="Grouper 35"/>
          <p:cNvGrpSpPr/>
          <p:nvPr userDrawn="1"/>
        </p:nvGrpSpPr>
        <p:grpSpPr>
          <a:xfrm>
            <a:off x="6247119" y="2966276"/>
            <a:ext cx="643673" cy="583323"/>
            <a:chOff x="4593741" y="3366555"/>
            <a:chExt cx="482754" cy="583323"/>
          </a:xfrm>
        </p:grpSpPr>
        <p:sp>
          <p:nvSpPr>
            <p:cNvPr id="23" name="Ellipse 22"/>
            <p:cNvSpPr/>
            <p:nvPr/>
          </p:nvSpPr>
          <p:spPr>
            <a:xfrm>
              <a:off x="4593741" y="3366555"/>
              <a:ext cx="437400" cy="583323"/>
            </a:xfrm>
            <a:prstGeom prst="ellipse">
              <a:avLst/>
            </a:prstGeom>
            <a:gradFill>
              <a:gsLst>
                <a:gs pos="0">
                  <a:srgbClr val="BDBE98"/>
                </a:gs>
                <a:gs pos="100000">
                  <a:srgbClr val="7D8273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25" name="Ellipse 24"/>
            <p:cNvSpPr/>
            <p:nvPr/>
          </p:nvSpPr>
          <p:spPr>
            <a:xfrm>
              <a:off x="4930695" y="3658217"/>
              <a:ext cx="145800" cy="194791"/>
            </a:xfrm>
            <a:prstGeom prst="ellipse">
              <a:avLst/>
            </a:prstGeom>
            <a:solidFill>
              <a:srgbClr val="BDBE98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sp>
        <p:nvSpPr>
          <p:cNvPr id="30" name="Espace réservé du texte 25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801539" y="1552805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34" name="Espace réservé du texte 25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04069" y="3091869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37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6122459" y="1534751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6140785" y="3091869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857162" y="15597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19" hasCustomPrompt="1"/>
          </p:nvPr>
        </p:nvSpPr>
        <p:spPr>
          <a:xfrm>
            <a:off x="1872957" y="1914838"/>
            <a:ext cx="3936831" cy="80417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45" name="Espace réservé du texte 25"/>
          <p:cNvSpPr>
            <a:spLocks noGrp="1"/>
          </p:cNvSpPr>
          <p:nvPr>
            <p:ph type="body" sz="quarter" idx="20" hasCustomPrompt="1"/>
          </p:nvPr>
        </p:nvSpPr>
        <p:spPr>
          <a:xfrm>
            <a:off x="7234561" y="15597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E5007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21" hasCustomPrompt="1"/>
          </p:nvPr>
        </p:nvSpPr>
        <p:spPr>
          <a:xfrm>
            <a:off x="7250355" y="1914838"/>
            <a:ext cx="3936831" cy="80417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47" name="Espace réservé du texte 25"/>
          <p:cNvSpPr>
            <a:spLocks noGrp="1"/>
          </p:cNvSpPr>
          <p:nvPr>
            <p:ph type="body" sz="quarter" idx="22" hasCustomPrompt="1"/>
          </p:nvPr>
        </p:nvSpPr>
        <p:spPr>
          <a:xfrm>
            <a:off x="1859691" y="3110450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1875486" y="3465581"/>
            <a:ext cx="3936831" cy="90377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49" name="Espace réservé du texte 25"/>
          <p:cNvSpPr>
            <a:spLocks noGrp="1"/>
          </p:cNvSpPr>
          <p:nvPr>
            <p:ph type="body" sz="quarter" idx="24" hasCustomPrompt="1"/>
          </p:nvPr>
        </p:nvSpPr>
        <p:spPr>
          <a:xfrm>
            <a:off x="7250355" y="3110450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7D82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25" hasCustomPrompt="1"/>
          </p:nvPr>
        </p:nvSpPr>
        <p:spPr>
          <a:xfrm>
            <a:off x="7247019" y="3465584"/>
            <a:ext cx="3936831" cy="9037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5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32" name="Grouper 34">
            <a:extLst>
              <a:ext uri="{FF2B5EF4-FFF2-40B4-BE49-F238E27FC236}">
                <a16:creationId xmlns:a16="http://schemas.microsoft.com/office/drawing/2014/main" id="{DCB14E76-2F5A-4D4B-853B-46A5AE4AD443}"/>
              </a:ext>
            </a:extLst>
          </p:cNvPr>
          <p:cNvGrpSpPr/>
          <p:nvPr userDrawn="1"/>
        </p:nvGrpSpPr>
        <p:grpSpPr>
          <a:xfrm>
            <a:off x="910304" y="4649352"/>
            <a:ext cx="662336" cy="551618"/>
            <a:chOff x="4656118" y="1402061"/>
            <a:chExt cx="496751" cy="551618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7FE7261D-F72A-47CD-9936-F4FE3B8EA460}"/>
                </a:ext>
              </a:extLst>
            </p:cNvPr>
            <p:cNvSpPr/>
            <p:nvPr/>
          </p:nvSpPr>
          <p:spPr>
            <a:xfrm>
              <a:off x="4656118" y="1402061"/>
              <a:ext cx="437400" cy="551618"/>
            </a:xfrm>
            <a:prstGeom prst="ellipse">
              <a:avLst/>
            </a:pr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8067D621-D3EA-4A62-AAB5-BB45175D9C88}"/>
                </a:ext>
              </a:extLst>
            </p:cNvPr>
            <p:cNvSpPr/>
            <p:nvPr/>
          </p:nvSpPr>
          <p:spPr>
            <a:xfrm>
              <a:off x="5007069" y="1695089"/>
              <a:ext cx="145800" cy="194791"/>
            </a:xfrm>
            <a:prstGeom prst="ellipse">
              <a:avLst/>
            </a:prstGeom>
            <a:solidFill>
              <a:srgbClr val="A0D4D1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sp>
        <p:nvSpPr>
          <p:cNvPr id="40" name="Espace réservé du texte 25">
            <a:extLst>
              <a:ext uri="{FF2B5EF4-FFF2-40B4-BE49-F238E27FC236}">
                <a16:creationId xmlns:a16="http://schemas.microsoft.com/office/drawing/2014/main" id="{8816E552-CC0A-49BB-AD30-49A51C9746F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798" y="4800091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41" name="Espace réservé du texte 25">
            <a:extLst>
              <a:ext uri="{FF2B5EF4-FFF2-40B4-BE49-F238E27FC236}">
                <a16:creationId xmlns:a16="http://schemas.microsoft.com/office/drawing/2014/main" id="{775C8D7E-2C53-478C-9E45-19B1856FE20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30367" y="4806991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43" name="Espace réservé du texte 25">
            <a:extLst>
              <a:ext uri="{FF2B5EF4-FFF2-40B4-BE49-F238E27FC236}">
                <a16:creationId xmlns:a16="http://schemas.microsoft.com/office/drawing/2014/main" id="{4D5ED0BA-6920-4D30-947C-54D7B592AE7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846162" y="5162124"/>
            <a:ext cx="3936831" cy="80417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grpSp>
        <p:nvGrpSpPr>
          <p:cNvPr id="51" name="Grouper 34">
            <a:extLst>
              <a:ext uri="{FF2B5EF4-FFF2-40B4-BE49-F238E27FC236}">
                <a16:creationId xmlns:a16="http://schemas.microsoft.com/office/drawing/2014/main" id="{B817E328-E1B1-4987-B640-0BEBB7AACC97}"/>
              </a:ext>
            </a:extLst>
          </p:cNvPr>
          <p:cNvGrpSpPr/>
          <p:nvPr userDrawn="1"/>
        </p:nvGrpSpPr>
        <p:grpSpPr>
          <a:xfrm>
            <a:off x="6236533" y="4656839"/>
            <a:ext cx="658627" cy="583323"/>
            <a:chOff x="4569357" y="1403427"/>
            <a:chExt cx="493970" cy="583323"/>
          </a:xfrm>
        </p:grpSpPr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5905F2F9-CB68-4844-B1D3-E242BA96250F}"/>
                </a:ext>
              </a:extLst>
            </p:cNvPr>
            <p:cNvSpPr/>
            <p:nvPr/>
          </p:nvSpPr>
          <p:spPr>
            <a:xfrm>
              <a:off x="4569357" y="1403427"/>
              <a:ext cx="437400" cy="583323"/>
            </a:xfrm>
            <a:prstGeom prst="ellipse">
              <a:avLst/>
            </a:pr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3DA41EB8-399C-4B63-9B0C-9A68FFF43D4B}"/>
                </a:ext>
              </a:extLst>
            </p:cNvPr>
            <p:cNvSpPr/>
            <p:nvPr/>
          </p:nvSpPr>
          <p:spPr>
            <a:xfrm>
              <a:off x="4917527" y="1695089"/>
              <a:ext cx="145800" cy="194791"/>
            </a:xfrm>
            <a:prstGeom prst="ellipse">
              <a:avLst/>
            </a:prstGeom>
            <a:solidFill>
              <a:srgbClr val="FAB600">
                <a:alpha val="5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sp>
        <p:nvSpPr>
          <p:cNvPr id="55" name="Espace réservé du texte 25">
            <a:extLst>
              <a:ext uri="{FF2B5EF4-FFF2-40B4-BE49-F238E27FC236}">
                <a16:creationId xmlns:a16="http://schemas.microsoft.com/office/drawing/2014/main" id="{B4F0A3E0-C3C0-479E-9BC0-42E58F9A9D8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72287" y="4813112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56" name="Espace réservé du texte 25">
            <a:extLst>
              <a:ext uri="{FF2B5EF4-FFF2-40B4-BE49-F238E27FC236}">
                <a16:creationId xmlns:a16="http://schemas.microsoft.com/office/drawing/2014/main" id="{DBB30082-7FD6-48DF-89B2-F2D74E16824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88082" y="5168245"/>
            <a:ext cx="3936831" cy="80417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01-01 – </a:t>
            </a:r>
            <a:r>
              <a:rPr lang="fr-FR" err="1"/>
              <a:t>Aliquam</a:t>
            </a:r>
            <a:r>
              <a:rPr lang="fr-FR"/>
              <a:t> erat </a:t>
            </a:r>
            <a:r>
              <a:rPr lang="fr-FR" err="1"/>
              <a:t>voluptata</a:t>
            </a:r>
            <a:endParaRPr lang="fr-FR"/>
          </a:p>
        </p:txBody>
      </p:sp>
      <p:sp>
        <p:nvSpPr>
          <p:cNvPr id="57" name="Espace réservé du texte 25">
            <a:extLst>
              <a:ext uri="{FF2B5EF4-FFF2-40B4-BE49-F238E27FC236}">
                <a16:creationId xmlns:a16="http://schemas.microsoft.com/office/drawing/2014/main" id="{52DDE838-97DC-4FA5-BDFF-11E3EEA0D4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57398" y="4806069"/>
            <a:ext cx="772703" cy="3885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75CDB617-4C15-4066-9976-C13BCF1EF7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237" y="6236872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940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Couleurs e-santé Occitanie">
    <p:bg>
      <p:bgPr>
        <a:gradFill>
          <a:gsLst>
            <a:gs pos="100000">
              <a:srgbClr val="0261A7"/>
            </a:gs>
            <a:gs pos="0">
              <a:srgbClr val="0EB7D5"/>
            </a:gs>
            <a:gs pos="54000">
              <a:schemeClr val="accent5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9C6958E-3517-4AE1-A38D-7952EA2DB5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574" y="3245457"/>
            <a:ext cx="7168486" cy="53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35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e-santé oocitanie pour imp.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/>
          <p:cNvSpPr/>
          <p:nvPr userDrawn="1"/>
        </p:nvSpPr>
        <p:spPr>
          <a:xfrm>
            <a:off x="1918321" y="1223995"/>
            <a:ext cx="1216800" cy="1215750"/>
          </a:xfrm>
          <a:prstGeom prst="ellipse">
            <a:avLst/>
          </a:prstGeom>
          <a:gradFill>
            <a:gsLst>
              <a:gs pos="100000">
                <a:srgbClr val="0261A7"/>
              </a:gs>
              <a:gs pos="0">
                <a:srgbClr val="0EB7D5"/>
              </a:gs>
              <a:gs pos="54000">
                <a:schemeClr val="accent5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C70102-3B00-4C29-BA92-57491E0694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89257" y="5056628"/>
            <a:ext cx="3602743" cy="180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bullet point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 userDrawn="1"/>
        </p:nvSpPr>
        <p:spPr>
          <a:xfrm>
            <a:off x="10343112" y="-120916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1393172"/>
            <a:ext cx="10917255" cy="477250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0771F4-612E-4E45-B469-E77D064EFA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060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bullet point deux espaces horiz.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 userDrawn="1"/>
        </p:nvSpPr>
        <p:spPr>
          <a:xfrm>
            <a:off x="10343112" y="-87900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273353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3F8915B6-8F8C-4062-B851-80B658938E8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0799" y="40465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exte 53">
            <a:extLst>
              <a:ext uri="{FF2B5EF4-FFF2-40B4-BE49-F238E27FC236}">
                <a16:creationId xmlns:a16="http://schemas.microsoft.com/office/drawing/2014/main" id="{288F8552-EBA2-4C89-AD8C-7503CDA6828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20799" y="450146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FDCE1A65-1D9C-4B79-9D15-748BD6EBE18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20799" y="508105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88F033F-3AC7-419D-AAE4-8A46A905C8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803" y="6223111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65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bullet point 2 espaces vertic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Ellipse 8"/>
          <p:cNvSpPr/>
          <p:nvPr userDrawn="1"/>
        </p:nvSpPr>
        <p:spPr>
          <a:xfrm>
            <a:off x="10353829" y="-111521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0" name="Ellipse 9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2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800" y="2149631"/>
            <a:ext cx="10672417" cy="514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800" y="2663943"/>
            <a:ext cx="10672417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698261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3"/>
          <p:cNvSpPr>
            <a:spLocks noGrp="1"/>
          </p:cNvSpPr>
          <p:nvPr>
            <p:ph type="body" sz="quarter" idx="53"/>
          </p:nvPr>
        </p:nvSpPr>
        <p:spPr>
          <a:xfrm>
            <a:off x="6410402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7728309-0C99-4577-BF09-5F55CA6A15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2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bullet point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 userDrawn="1"/>
        </p:nvSpPr>
        <p:spPr>
          <a:xfrm>
            <a:off x="10343112" y="-111521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3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3624850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2812678"/>
            <a:ext cx="5464020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3123EEE-ECE4-4D6F-A918-43217FC98B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44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sous partie, texte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llipse 11"/>
          <p:cNvSpPr/>
          <p:nvPr userDrawn="1"/>
        </p:nvSpPr>
        <p:spPr>
          <a:xfrm>
            <a:off x="10348470" y="-120916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</a:endParaRPr>
          </a:p>
        </p:txBody>
      </p:sp>
      <p:sp>
        <p:nvSpPr>
          <p:cNvPr id="13" name="Ellipse 1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5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6" y="2179188"/>
            <a:ext cx="5333568" cy="285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chemeClr val="accent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84DB429-DA97-4EEC-AA20-F549413724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94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texte et graphiqu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llipse 11"/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</a:endParaRPr>
          </a:p>
        </p:txBody>
      </p:sp>
      <p:sp>
        <p:nvSpPr>
          <p:cNvPr id="13" name="Ellipse 1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6" y="2179188"/>
            <a:ext cx="5333568" cy="285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chemeClr val="accent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8C4635CF-5735-4B63-98F0-24E4E4D98BEB}"/>
              </a:ext>
            </a:extLst>
          </p:cNvPr>
          <p:cNvSpPr>
            <a:spLocks noGrp="1"/>
          </p:cNvSpPr>
          <p:nvPr>
            <p:ph type="chart" sz="quarter" idx="53"/>
          </p:nvPr>
        </p:nvSpPr>
        <p:spPr>
          <a:xfrm>
            <a:off x="6883949" y="1651389"/>
            <a:ext cx="4816179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DDFD16D-2778-48B9-9EFF-F8C291F01A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10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Chiffre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llipse 10"/>
          <p:cNvSpPr/>
          <p:nvPr userDrawn="1"/>
        </p:nvSpPr>
        <p:spPr>
          <a:xfrm>
            <a:off x="10343112" y="-120916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llipse 11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5" name="Ellipse 14"/>
          <p:cNvSpPr/>
          <p:nvPr userDrawn="1"/>
        </p:nvSpPr>
        <p:spPr>
          <a:xfrm>
            <a:off x="1459957" y="2178534"/>
            <a:ext cx="2728800" cy="272925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5468675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1635851" y="2980742"/>
            <a:ext cx="2377012" cy="785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1395675" y="3719040"/>
            <a:ext cx="2980528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ICI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68675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5468675" y="2591610"/>
            <a:ext cx="5770839" cy="4516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5468675" y="2153949"/>
            <a:ext cx="5770839" cy="3833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chemeClr val="accent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98CBB29-B2C6-4530-B052-D3DA538327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515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tableau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2" name="Ellipse 11"/>
          <p:cNvSpPr/>
          <p:nvPr userDrawn="1"/>
        </p:nvSpPr>
        <p:spPr>
          <a:xfrm>
            <a:off x="10343112" y="-120916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llipse 1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78755" y="387934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1748367" y="2396460"/>
            <a:ext cx="8128000" cy="185564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E79494D-D7AE-4D62-87D3-49D60EEF05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810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tableau et tableau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82439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2" name="Ellipse 11"/>
          <p:cNvSpPr/>
          <p:nvPr userDrawn="1"/>
        </p:nvSpPr>
        <p:spPr>
          <a:xfrm>
            <a:off x="10348470" y="-120916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llipse 1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5210" y="37189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782437" y="2396464"/>
            <a:ext cx="4765808" cy="365978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A77FDF35-EBB3-4CC7-8A6F-117BD15525C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1040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ableau 17">
            <a:extLst>
              <a:ext uri="{FF2B5EF4-FFF2-40B4-BE49-F238E27FC236}">
                <a16:creationId xmlns:a16="http://schemas.microsoft.com/office/drawing/2014/main" id="{C732F66A-5CEC-4BEF-8F3C-EB795C7AB71C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810401" y="2396464"/>
            <a:ext cx="4765808" cy="365978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F57B193-632A-4994-BC2D-339DBA07D8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228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pictos, 3 bulles, 1 carré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/>
          <p:cNvSpPr/>
          <p:nvPr userDrawn="1"/>
        </p:nvSpPr>
        <p:spPr>
          <a:xfrm>
            <a:off x="1240533" y="2269122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llipse 11"/>
          <p:cNvSpPr/>
          <p:nvPr userDrawn="1"/>
        </p:nvSpPr>
        <p:spPr>
          <a:xfrm>
            <a:off x="10348470" y="-120916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llipse 1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86484" y="35051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6575743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llipse 16"/>
          <p:cNvSpPr/>
          <p:nvPr userDrawn="1"/>
        </p:nvSpPr>
        <p:spPr>
          <a:xfrm>
            <a:off x="3890692" y="2271199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Shape 513"/>
          <p:cNvSpPr/>
          <p:nvPr userDrawn="1"/>
        </p:nvSpPr>
        <p:spPr>
          <a:xfrm>
            <a:off x="9260794" y="2318564"/>
            <a:ext cx="1436400" cy="1436049"/>
          </a:xfrm>
          <a:prstGeom prst="rect">
            <a:avLst/>
          </a:prstGeom>
          <a:gradFill>
            <a:gsLst>
              <a:gs pos="0">
                <a:srgbClr val="0EB7D5"/>
              </a:gs>
              <a:gs pos="100000">
                <a:srgbClr val="0261A7"/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33" y="2436610"/>
            <a:ext cx="1442720" cy="108204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932" y="2436610"/>
            <a:ext cx="1442720" cy="108204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633" y="2436610"/>
            <a:ext cx="1442720" cy="108204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497" y="2478507"/>
            <a:ext cx="1442720" cy="1082040"/>
          </a:xfrm>
          <a:prstGeom prst="rect">
            <a:avLst/>
          </a:prstGeom>
        </p:spPr>
      </p:pic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8" name="Espace réservé du texte 36"/>
          <p:cNvSpPr>
            <a:spLocks noGrp="1"/>
          </p:cNvSpPr>
          <p:nvPr>
            <p:ph type="body" sz="quarter" idx="32" hasCustomPrompt="1"/>
          </p:nvPr>
        </p:nvSpPr>
        <p:spPr>
          <a:xfrm>
            <a:off x="970112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0" name="Espace réservé du texte 36"/>
          <p:cNvSpPr>
            <a:spLocks noGrp="1"/>
          </p:cNvSpPr>
          <p:nvPr>
            <p:ph type="body" sz="quarter" idx="34" hasCustomPrompt="1"/>
          </p:nvPr>
        </p:nvSpPr>
        <p:spPr>
          <a:xfrm>
            <a:off x="372715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2" name="Espace réservé du texte 36"/>
          <p:cNvSpPr>
            <a:spLocks noGrp="1"/>
          </p:cNvSpPr>
          <p:nvPr>
            <p:ph type="body" sz="quarter" idx="36" hasCustomPrompt="1"/>
          </p:nvPr>
        </p:nvSpPr>
        <p:spPr>
          <a:xfrm>
            <a:off x="6422044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4" name="Espace réservé du texte 36"/>
          <p:cNvSpPr>
            <a:spLocks noGrp="1"/>
          </p:cNvSpPr>
          <p:nvPr>
            <p:ph type="body" sz="quarter" idx="38" hasCustomPrompt="1"/>
          </p:nvPr>
        </p:nvSpPr>
        <p:spPr>
          <a:xfrm>
            <a:off x="896149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970111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3727157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6422046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0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961495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26CB22CA-D8C9-4788-B3ED-819C0A74FE2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73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4 chiffres et texte">
    <p:bg>
      <p:bgPr>
        <a:solidFill>
          <a:schemeClr val="bg1">
            <a:lumMod val="95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Shape 512"/>
          <p:cNvSpPr/>
          <p:nvPr userDrawn="1"/>
        </p:nvSpPr>
        <p:spPr>
          <a:xfrm>
            <a:off x="4901045" y="2493937"/>
            <a:ext cx="1544400" cy="1542736"/>
          </a:xfrm>
          <a:prstGeom prst="rect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12" name="Ellipse 11"/>
          <p:cNvSpPr/>
          <p:nvPr userDrawn="1"/>
        </p:nvSpPr>
        <p:spPr>
          <a:xfrm>
            <a:off x="2528733" y="2561551"/>
            <a:ext cx="1483200" cy="14834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llipse 12"/>
          <p:cNvSpPr/>
          <p:nvPr userDrawn="1"/>
        </p:nvSpPr>
        <p:spPr>
          <a:xfrm>
            <a:off x="7291434" y="2655865"/>
            <a:ext cx="1278000" cy="1277140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llipse 13"/>
          <p:cNvSpPr/>
          <p:nvPr userDrawn="1"/>
        </p:nvSpPr>
        <p:spPr>
          <a:xfrm>
            <a:off x="9156611" y="2785890"/>
            <a:ext cx="1033200" cy="1034736"/>
          </a:xfrm>
          <a:prstGeom prst="ellipse">
            <a:avLst/>
          </a:prstGeom>
          <a:gradFill>
            <a:gsLst>
              <a:gs pos="0">
                <a:srgbClr val="BDBE98"/>
              </a:gs>
              <a:gs pos="100000">
                <a:srgbClr val="7D82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0353829" y="-111521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schemeClr val="accent2"/>
              </a:solidFill>
            </a:endParaRPr>
          </a:p>
        </p:txBody>
      </p:sp>
      <p:sp>
        <p:nvSpPr>
          <p:cNvPr id="16" name="Ellipse 15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2289596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4726372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7079008" y="3026184"/>
            <a:ext cx="1702853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29" hasCustomPrompt="1"/>
          </p:nvPr>
        </p:nvSpPr>
        <p:spPr>
          <a:xfrm>
            <a:off x="9001107" y="3026184"/>
            <a:ext cx="1379648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49091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815354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019315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824683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FAE5F47C-43B3-45E6-866C-12BD491442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35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2 bulles pictos/chiffres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llipse 10"/>
          <p:cNvSpPr/>
          <p:nvPr userDrawn="1"/>
        </p:nvSpPr>
        <p:spPr>
          <a:xfrm>
            <a:off x="10348470" y="-106997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llipse 11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99537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720799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 sous-titre</a:t>
            </a:r>
          </a:p>
        </p:txBody>
      </p:sp>
      <p:sp>
        <p:nvSpPr>
          <p:cNvPr id="17" name="Ellipse 16"/>
          <p:cNvSpPr/>
          <p:nvPr userDrawn="1"/>
        </p:nvSpPr>
        <p:spPr>
          <a:xfrm>
            <a:off x="5394086" y="2001524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2153944"/>
            <a:ext cx="1442720" cy="1082040"/>
          </a:xfrm>
          <a:prstGeom prst="rect">
            <a:avLst/>
          </a:prstGeom>
        </p:spPr>
      </p:pic>
      <p:sp>
        <p:nvSpPr>
          <p:cNvPr id="19" name="Ellipse 18"/>
          <p:cNvSpPr/>
          <p:nvPr userDrawn="1"/>
        </p:nvSpPr>
        <p:spPr>
          <a:xfrm>
            <a:off x="5394086" y="3834431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3986851"/>
            <a:ext cx="1442720" cy="1082040"/>
          </a:xfrm>
          <a:prstGeom prst="rect">
            <a:avLst/>
          </a:prstGeom>
        </p:spPr>
      </p:pic>
      <p:sp>
        <p:nvSpPr>
          <p:cNvPr id="21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7562791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02- sous-titre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720799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562791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2818C36-702D-4C6E-96E5-4AD825DF91B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28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4 étap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planning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llipse 10"/>
          <p:cNvSpPr/>
          <p:nvPr userDrawn="1"/>
        </p:nvSpPr>
        <p:spPr>
          <a:xfrm>
            <a:off x="10353829" y="-133385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llipse 11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5" name="Ellipse 14"/>
          <p:cNvSpPr/>
          <p:nvPr userDrawn="1"/>
        </p:nvSpPr>
        <p:spPr>
          <a:xfrm>
            <a:off x="2925820" y="1727553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ED6C4D"/>
                </a:gs>
                <a:gs pos="100000">
                  <a:srgbClr val="FAB60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Ellipse 15"/>
          <p:cNvSpPr/>
          <p:nvPr userDrawn="1"/>
        </p:nvSpPr>
        <p:spPr>
          <a:xfrm>
            <a:off x="1749777" y="185787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llipse 16"/>
          <p:cNvSpPr/>
          <p:nvPr userDrawn="1"/>
        </p:nvSpPr>
        <p:spPr>
          <a:xfrm>
            <a:off x="2925820" y="283196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7D8273"/>
                </a:gs>
                <a:gs pos="100000">
                  <a:srgbClr val="BDBE9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llipse 17"/>
          <p:cNvSpPr/>
          <p:nvPr userDrawn="1"/>
        </p:nvSpPr>
        <p:spPr>
          <a:xfrm>
            <a:off x="1749777" y="296227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9" name="Ellipse 18"/>
          <p:cNvSpPr/>
          <p:nvPr userDrawn="1"/>
        </p:nvSpPr>
        <p:spPr>
          <a:xfrm>
            <a:off x="2925820" y="393042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00ABA0"/>
                </a:gs>
                <a:gs pos="100000">
                  <a:srgbClr val="A0D4D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/>
          <p:cNvSpPr/>
          <p:nvPr userDrawn="1"/>
        </p:nvSpPr>
        <p:spPr>
          <a:xfrm>
            <a:off x="1749777" y="406073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Ellipse 20"/>
          <p:cNvSpPr/>
          <p:nvPr userDrawn="1"/>
        </p:nvSpPr>
        <p:spPr>
          <a:xfrm>
            <a:off x="2925820" y="5034065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98C21D"/>
                </a:gs>
                <a:gs pos="100000">
                  <a:srgbClr val="E1E15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749777" y="516438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3005609" y="189405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3005609" y="297934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2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9" hasCustomPrompt="1"/>
          </p:nvPr>
        </p:nvSpPr>
        <p:spPr>
          <a:xfrm>
            <a:off x="3005609" y="408008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3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20" hasCustomPrompt="1"/>
          </p:nvPr>
        </p:nvSpPr>
        <p:spPr>
          <a:xfrm>
            <a:off x="3005609" y="5209936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21" hasCustomPrompt="1"/>
          </p:nvPr>
        </p:nvSpPr>
        <p:spPr>
          <a:xfrm>
            <a:off x="1749780" y="1929120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22" hasCustomPrompt="1"/>
          </p:nvPr>
        </p:nvSpPr>
        <p:spPr>
          <a:xfrm>
            <a:off x="1749780" y="3029461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1749780" y="413310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24" hasCustomPrompt="1"/>
          </p:nvPr>
        </p:nvSpPr>
        <p:spPr>
          <a:xfrm>
            <a:off x="1749780" y="5236749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4251911" y="1778738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1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4251911" y="282500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7D82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2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30" hasCustomPrompt="1"/>
          </p:nvPr>
        </p:nvSpPr>
        <p:spPr>
          <a:xfrm>
            <a:off x="4251911" y="3935759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3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32" hasCustomPrompt="1"/>
          </p:nvPr>
        </p:nvSpPr>
        <p:spPr>
          <a:xfrm>
            <a:off x="4251911" y="5005413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4</a:t>
            </a:r>
          </a:p>
        </p:txBody>
      </p:sp>
      <p:sp>
        <p:nvSpPr>
          <p:cNvPr id="41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4251907" y="2067390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4251907" y="3113656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4251907" y="4224411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4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251907" y="5294065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85AB1AE1-05A5-4B60-8B0D-751DEEF287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018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7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0353829" y="-107463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78755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589545" y="2268466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49655" y="2268466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075071" y="4566287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116962" y="4566287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217445" y="4523356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150956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150956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64732" y="5239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14564" y="5196626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07104" y="5196626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965918" y="2872868"/>
            <a:ext cx="10440000" cy="1549177"/>
            <a:chOff x="551416" y="2960114"/>
            <a:chExt cx="813822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551416" y="2960114"/>
              <a:ext cx="5829718" cy="1271146"/>
              <a:chOff x="1874044" y="2117921"/>
              <a:chExt cx="8445500" cy="1841508"/>
            </a:xfrm>
          </p:grpSpPr>
          <p:sp>
            <p:nvSpPr>
              <p:cNvPr id="7" name="Shape 735"/>
              <p:cNvSpPr/>
              <p:nvPr/>
            </p:nvSpPr>
            <p:spPr>
              <a:xfrm>
                <a:off x="1874044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2" name="Shape 740"/>
              <p:cNvSpPr/>
              <p:nvPr/>
            </p:nvSpPr>
            <p:spPr>
              <a:xfrm rot="10800000" flipH="1">
                <a:off x="1874044" y="2117921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ACCA"/>
                  </a:gs>
                  <a:gs pos="100000">
                    <a:srgbClr val="0261A7"/>
                  </a:gs>
                </a:gsLst>
                <a:lin ang="5400000" scaled="1"/>
              </a:gradFill>
              <a:ln w="12700">
                <a:noFill/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ACCA"/>
                  </a:gs>
                  <a:gs pos="100000">
                    <a:srgbClr val="0261A7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ACCA"/>
                  </a:gs>
                  <a:gs pos="100000">
                    <a:srgbClr val="0261A7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ACCA"/>
                  </a:gs>
                  <a:gs pos="100000">
                    <a:srgbClr val="0261A7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3" y="2117921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ACCA"/>
                  </a:gs>
                  <a:gs pos="100000">
                    <a:srgbClr val="0261A7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10025550" y="3288685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9916362" y="3692837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64" name="Espace réservé du texte 25"/>
          <p:cNvSpPr>
            <a:spLocks noGrp="1"/>
          </p:cNvSpPr>
          <p:nvPr>
            <p:ph type="body" sz="quarter" idx="54" hasCustomPrompt="1"/>
          </p:nvPr>
        </p:nvSpPr>
        <p:spPr>
          <a:xfrm>
            <a:off x="1180351" y="3277766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5" name="Espace réservé du texte 42"/>
          <p:cNvSpPr>
            <a:spLocks noGrp="1"/>
          </p:cNvSpPr>
          <p:nvPr>
            <p:ph type="body" sz="quarter" idx="55" hasCustomPrompt="1"/>
          </p:nvPr>
        </p:nvSpPr>
        <p:spPr>
          <a:xfrm>
            <a:off x="1071159" y="3681922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6" name="Connecteur droit 65"/>
          <p:cNvCxnSpPr/>
          <p:nvPr userDrawn="1"/>
        </p:nvCxnSpPr>
        <p:spPr>
          <a:xfrm>
            <a:off x="1777470" y="2249920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Espace réservé du texte 53"/>
          <p:cNvSpPr>
            <a:spLocks noGrp="1"/>
          </p:cNvSpPr>
          <p:nvPr>
            <p:ph type="body" sz="quarter" idx="56"/>
          </p:nvPr>
        </p:nvSpPr>
        <p:spPr>
          <a:xfrm>
            <a:off x="1077407" y="113241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10616425" y="2235819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9916362" y="111830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EB44165E-6C1B-4521-BE85-2E9B0C2D7B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87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6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99880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055474" y="2326474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115585" y="2326474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2536903" y="4556244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5578793" y="4556244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8583696" y="4556244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01222" y="320292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1892031" y="3607077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3520746" y="320292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411554" y="3607077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043114" y="320292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4933922" y="3607077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6539502" y="320292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430310" y="3607077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079326" y="320292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7970134" y="3607077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355411" y="120896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405244" y="120896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1826562" y="522951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876397" y="522951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873357" y="522951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1786567" y="2907525"/>
            <a:ext cx="9000000" cy="1548000"/>
            <a:chOff x="1691056" y="2960114"/>
            <a:chExt cx="699858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1691056" y="2960114"/>
              <a:ext cx="4690077" cy="1271146"/>
              <a:chOff x="3525039" y="2117921"/>
              <a:chExt cx="6794505" cy="1841508"/>
            </a:xfrm>
          </p:grpSpPr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ACCA"/>
                  </a:gs>
                  <a:gs pos="100000">
                    <a:srgbClr val="0261A7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ACCA"/>
                  </a:gs>
                  <a:gs pos="100000">
                    <a:srgbClr val="0261A7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ACCA"/>
                  </a:gs>
                  <a:gs pos="100000">
                    <a:srgbClr val="0261A7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ACCA"/>
                  </a:gs>
                  <a:gs pos="100000">
                    <a:srgbClr val="0261A7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9414852" y="3236092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9305661" y="36402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9908946" y="2326474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9208884" y="120896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08E6D5C3-D5C9-4881-B3B7-27F0464FC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823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5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r 5"/>
          <p:cNvGrpSpPr/>
          <p:nvPr userDrawn="1"/>
        </p:nvGrpSpPr>
        <p:grpSpPr>
          <a:xfrm>
            <a:off x="2230479" y="2958000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noFill/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0353829" y="-134564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99984" y="36513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589545" y="2379067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49655" y="2379067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2946980" y="4579071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5988871" y="4579071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089354" y="4579071"/>
            <a:ext cx="2839" cy="507283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455079" y="3273732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345887" y="3677884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236641" y="525234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286473" y="525234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379013" y="525234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5CE033BC-6C06-4AB4-B090-03AAE95849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810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1 5 dates couleur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r 5"/>
          <p:cNvGrpSpPr/>
          <p:nvPr userDrawn="1"/>
        </p:nvGrpSpPr>
        <p:grpSpPr>
          <a:xfrm>
            <a:off x="2230480" y="2982771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22" name="Connecteur droit 21"/>
          <p:cNvCxnSpPr/>
          <p:nvPr userDrawn="1"/>
        </p:nvCxnSpPr>
        <p:spPr>
          <a:xfrm>
            <a:off x="4589545" y="2379067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 userDrawn="1"/>
        </p:nvCxnSpPr>
        <p:spPr>
          <a:xfrm>
            <a:off x="7649655" y="2379067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 userDrawn="1"/>
        </p:nvCxnSpPr>
        <p:spPr>
          <a:xfrm>
            <a:off x="2963841" y="4611788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 userDrawn="1"/>
        </p:nvCxnSpPr>
        <p:spPr>
          <a:xfrm>
            <a:off x="6005732" y="4611788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 userDrawn="1"/>
        </p:nvCxnSpPr>
        <p:spPr>
          <a:xfrm>
            <a:off x="9106215" y="4611788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253502" y="528505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303334" y="528505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395874" y="528505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449619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340427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2" name="Ellipse 41"/>
          <p:cNvSpPr/>
          <p:nvPr userDrawn="1"/>
        </p:nvSpPr>
        <p:spPr>
          <a:xfrm>
            <a:off x="10348470" y="-120916"/>
            <a:ext cx="896400" cy="89481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3" name="Ellipse 4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4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70442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64E905AB-7AE8-4568-A9FD-46A2378474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6639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2 couleurs référentiels">
    <p:bg>
      <p:bgPr>
        <a:gradFill>
          <a:gsLst>
            <a:gs pos="0">
              <a:srgbClr val="E1E15A"/>
            </a:gs>
            <a:gs pos="59000">
              <a:srgbClr val="98C21D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223995"/>
            <a:ext cx="1216800" cy="1215750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7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9F5D8C3-63F2-491E-891B-C410976B2A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64" y="3245457"/>
            <a:ext cx="7168486" cy="53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858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2 pour impres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gradFill>
            <a:gsLst>
              <a:gs pos="0">
                <a:srgbClr val="E1E15A"/>
              </a:gs>
              <a:gs pos="59000">
                <a:srgbClr val="98C21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E1E15A"/>
                  </a:gs>
                  <a:gs pos="59000">
                    <a:srgbClr val="98C21D"/>
                  </a:gs>
                </a:gsLst>
                <a:lin ang="8100000" scaled="1"/>
              </a:gradFill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7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</p:spTree>
    <p:extLst>
      <p:ext uri="{BB962C8B-B14F-4D97-AF65-F5344CB8AC3E}">
        <p14:creationId xmlns:p14="http://schemas.microsoft.com/office/powerpoint/2010/main" val="18994971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2 pour imp. couleurs référentiel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gradFill>
            <a:gsLst>
              <a:gs pos="0">
                <a:srgbClr val="E1E15A"/>
              </a:gs>
              <a:gs pos="59000">
                <a:srgbClr val="98C21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E1E15A"/>
                  </a:gs>
                  <a:gs pos="59000">
                    <a:srgbClr val="98C21D"/>
                  </a:gs>
                </a:gsLst>
                <a:lin ang="8100000" scaled="1"/>
              </a:gradFill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7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EC7C1A4-15E5-4EB5-8B96-F6B29130FF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1610" y="5364100"/>
            <a:ext cx="4014224" cy="131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54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2 bullet point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18274" y="369377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1393172"/>
            <a:ext cx="10917255" cy="477250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9BC55C3-AA86-4BBA-9167-BB0402DCB6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882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bullet point 2 espace horizont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 userDrawn="1"/>
        </p:nvSpPr>
        <p:spPr>
          <a:xfrm>
            <a:off x="10343112" y="-120916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5210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273353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3F8915B6-8F8C-4062-B851-80B658938E8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0799" y="40465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exte 53">
            <a:extLst>
              <a:ext uri="{FF2B5EF4-FFF2-40B4-BE49-F238E27FC236}">
                <a16:creationId xmlns:a16="http://schemas.microsoft.com/office/drawing/2014/main" id="{288F8552-EBA2-4C89-AD8C-7503CDA6828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20799" y="450146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FDCE1A65-1D9C-4B79-9D15-748BD6EBE18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20799" y="508105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B1ECCFD-844D-453C-8FDE-908F1A9BFF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5815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bullet point 2 espaces vertic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Ellipse 8"/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0" name="Ellipse 9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2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5210" y="329989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800" y="2149631"/>
            <a:ext cx="10672417" cy="514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800" y="2663943"/>
            <a:ext cx="10672417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698261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3"/>
          <p:cNvSpPr>
            <a:spLocks noGrp="1"/>
          </p:cNvSpPr>
          <p:nvPr>
            <p:ph type="body" sz="quarter" idx="53"/>
          </p:nvPr>
        </p:nvSpPr>
        <p:spPr>
          <a:xfrm>
            <a:off x="6410402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A39C5F2-570A-4ACA-9864-F1FD571331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395" y="6223111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0355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bullet point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93126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3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3624850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2812678"/>
            <a:ext cx="5464020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32A741A-8971-4C35-A798-23B5A1F3D9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9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sous partie, texte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llipse 11"/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llipse 1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1506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25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9" y="2153945"/>
            <a:ext cx="5770839" cy="292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31B30AB-3EBE-4261-9CB3-F814AFF9E2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7778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texte et graphiqu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llipse 11"/>
          <p:cNvSpPr/>
          <p:nvPr userDrawn="1"/>
        </p:nvSpPr>
        <p:spPr>
          <a:xfrm>
            <a:off x="10343112" y="-136958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llipse 1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9" y="2153945"/>
            <a:ext cx="5770839" cy="292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55C1272A-5247-49FF-8EDB-EBF4C69DC0BB}"/>
              </a:ext>
            </a:extLst>
          </p:cNvPr>
          <p:cNvSpPr>
            <a:spLocks noGrp="1"/>
          </p:cNvSpPr>
          <p:nvPr>
            <p:ph type="chart" sz="quarter" idx="53"/>
          </p:nvPr>
        </p:nvSpPr>
        <p:spPr>
          <a:xfrm>
            <a:off x="6822635" y="1706440"/>
            <a:ext cx="4815416" cy="42418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BBFE3A8-3A91-478F-AAAE-493099039D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7883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chiffre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llipse 10"/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llipse 11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5210" y="35050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5" name="Ellipse 14"/>
          <p:cNvSpPr/>
          <p:nvPr userDrawn="1"/>
        </p:nvSpPr>
        <p:spPr>
          <a:xfrm>
            <a:off x="1471230" y="2178534"/>
            <a:ext cx="2728800" cy="2729253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5468675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1635851" y="2980742"/>
            <a:ext cx="2377012" cy="785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1395675" y="3719040"/>
            <a:ext cx="2980528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ICI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68675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5468675" y="2591610"/>
            <a:ext cx="5770839" cy="4516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5468675" y="2153949"/>
            <a:ext cx="5770839" cy="3833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F22B927-E07F-4B70-B6CE-73BCA2BD11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455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tableau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2" name="Ellipse 11"/>
          <p:cNvSpPr/>
          <p:nvPr userDrawn="1"/>
        </p:nvSpPr>
        <p:spPr>
          <a:xfrm>
            <a:off x="10343112" y="-120916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llipse 1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49804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5051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1748367" y="2396460"/>
            <a:ext cx="8128000" cy="185564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A155B94-23FA-45B7-AE6B-DB00003E9B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835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2 tableaux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82439" y="1712216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2" name="Ellipse 11"/>
          <p:cNvSpPr/>
          <p:nvPr userDrawn="1"/>
        </p:nvSpPr>
        <p:spPr>
          <a:xfrm>
            <a:off x="10343112" y="-120916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llipse 1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834528" y="2396460"/>
            <a:ext cx="4819737" cy="3826646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54D9EDDB-7346-4EAD-9CBA-5B7A67534C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02405" y="1707118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ableau 17">
            <a:extLst>
              <a:ext uri="{FF2B5EF4-FFF2-40B4-BE49-F238E27FC236}">
                <a16:creationId xmlns:a16="http://schemas.microsoft.com/office/drawing/2014/main" id="{C2A0F7D2-CAC8-4FD9-8787-3B3CDDDEA42D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554493" y="2391362"/>
            <a:ext cx="5083561" cy="3826646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04A3A06-BA5A-4EAA-8C7D-F4FB69561F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884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pictos 3 bulles 1 carré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/>
          <p:cNvSpPr/>
          <p:nvPr userDrawn="1"/>
        </p:nvSpPr>
        <p:spPr>
          <a:xfrm>
            <a:off x="1240533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llipse 11"/>
          <p:cNvSpPr/>
          <p:nvPr userDrawn="1"/>
        </p:nvSpPr>
        <p:spPr>
          <a:xfrm>
            <a:off x="10342996" y="-132692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llipse 1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6570633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llipse 16"/>
          <p:cNvSpPr/>
          <p:nvPr userDrawn="1"/>
        </p:nvSpPr>
        <p:spPr>
          <a:xfrm>
            <a:off x="3894781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Shape 513"/>
          <p:cNvSpPr/>
          <p:nvPr userDrawn="1"/>
        </p:nvSpPr>
        <p:spPr>
          <a:xfrm>
            <a:off x="9206005" y="2318564"/>
            <a:ext cx="1436400" cy="1436049"/>
          </a:xfrm>
          <a:prstGeom prst="rect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33" y="2436610"/>
            <a:ext cx="1442720" cy="108204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932" y="2436610"/>
            <a:ext cx="1442720" cy="108204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633" y="2436610"/>
            <a:ext cx="1442720" cy="108204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497" y="2478507"/>
            <a:ext cx="1442720" cy="1082040"/>
          </a:xfrm>
          <a:prstGeom prst="rect">
            <a:avLst/>
          </a:prstGeom>
        </p:spPr>
      </p:pic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8" name="Espace réservé du texte 36"/>
          <p:cNvSpPr>
            <a:spLocks noGrp="1"/>
          </p:cNvSpPr>
          <p:nvPr>
            <p:ph type="body" sz="quarter" idx="32" hasCustomPrompt="1"/>
          </p:nvPr>
        </p:nvSpPr>
        <p:spPr>
          <a:xfrm>
            <a:off x="970112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0" name="Espace réservé du texte 36"/>
          <p:cNvSpPr>
            <a:spLocks noGrp="1"/>
          </p:cNvSpPr>
          <p:nvPr>
            <p:ph type="body" sz="quarter" idx="34" hasCustomPrompt="1"/>
          </p:nvPr>
        </p:nvSpPr>
        <p:spPr>
          <a:xfrm>
            <a:off x="372715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2" name="Espace réservé du texte 36"/>
          <p:cNvSpPr>
            <a:spLocks noGrp="1"/>
          </p:cNvSpPr>
          <p:nvPr>
            <p:ph type="body" sz="quarter" idx="36" hasCustomPrompt="1"/>
          </p:nvPr>
        </p:nvSpPr>
        <p:spPr>
          <a:xfrm>
            <a:off x="6422044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4" name="Espace réservé du texte 36"/>
          <p:cNvSpPr>
            <a:spLocks noGrp="1"/>
          </p:cNvSpPr>
          <p:nvPr>
            <p:ph type="body" sz="quarter" idx="38" hasCustomPrompt="1"/>
          </p:nvPr>
        </p:nvSpPr>
        <p:spPr>
          <a:xfrm>
            <a:off x="896149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970111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3727157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6422046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0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961495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3040D12-C555-433B-A22D-23F195016EC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4207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4 chiffres et texte">
    <p:bg>
      <p:bgPr>
        <a:solidFill>
          <a:schemeClr val="bg1">
            <a:lumMod val="95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Shape 512"/>
          <p:cNvSpPr/>
          <p:nvPr userDrawn="1"/>
        </p:nvSpPr>
        <p:spPr>
          <a:xfrm>
            <a:off x="4998461" y="2499385"/>
            <a:ext cx="1544400" cy="1542736"/>
          </a:xfrm>
          <a:prstGeom prst="rect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12" name="Ellipse 11"/>
          <p:cNvSpPr/>
          <p:nvPr userDrawn="1"/>
        </p:nvSpPr>
        <p:spPr>
          <a:xfrm>
            <a:off x="2528733" y="2552728"/>
            <a:ext cx="1483200" cy="14834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llipse 12"/>
          <p:cNvSpPr/>
          <p:nvPr userDrawn="1"/>
        </p:nvSpPr>
        <p:spPr>
          <a:xfrm>
            <a:off x="7273841" y="2655865"/>
            <a:ext cx="1278000" cy="1277140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llipse 13"/>
          <p:cNvSpPr/>
          <p:nvPr userDrawn="1"/>
        </p:nvSpPr>
        <p:spPr>
          <a:xfrm>
            <a:off x="9156485" y="2777067"/>
            <a:ext cx="1033200" cy="1034736"/>
          </a:xfrm>
          <a:prstGeom prst="ellipse">
            <a:avLst/>
          </a:prstGeom>
          <a:gradFill>
            <a:gsLst>
              <a:gs pos="0">
                <a:srgbClr val="BDBE98"/>
              </a:gs>
              <a:gs pos="100000">
                <a:srgbClr val="7D82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0343112" y="-147940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Ellipse 15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2289596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4726372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7079008" y="3026184"/>
            <a:ext cx="1702853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29" hasCustomPrompt="1"/>
          </p:nvPr>
        </p:nvSpPr>
        <p:spPr>
          <a:xfrm>
            <a:off x="9001107" y="3026184"/>
            <a:ext cx="1379648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49091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815354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019315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824683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2F1D65FF-4191-4146-9358-9953B9510C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7035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2 bulles pictos/chiffres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llipse 10"/>
          <p:cNvSpPr/>
          <p:nvPr userDrawn="1"/>
        </p:nvSpPr>
        <p:spPr>
          <a:xfrm>
            <a:off x="10377523" y="-147940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llipse 11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720799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 sous-titre</a:t>
            </a:r>
          </a:p>
        </p:txBody>
      </p:sp>
      <p:sp>
        <p:nvSpPr>
          <p:cNvPr id="17" name="Ellipse 16"/>
          <p:cNvSpPr/>
          <p:nvPr userDrawn="1"/>
        </p:nvSpPr>
        <p:spPr>
          <a:xfrm>
            <a:off x="5417636" y="2001524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2153944"/>
            <a:ext cx="1442720" cy="1082040"/>
          </a:xfrm>
          <a:prstGeom prst="rect">
            <a:avLst/>
          </a:prstGeom>
        </p:spPr>
      </p:pic>
      <p:sp>
        <p:nvSpPr>
          <p:cNvPr id="19" name="Ellipse 18"/>
          <p:cNvSpPr/>
          <p:nvPr userDrawn="1"/>
        </p:nvSpPr>
        <p:spPr>
          <a:xfrm>
            <a:off x="5417636" y="3834431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3986851"/>
            <a:ext cx="1442720" cy="1082040"/>
          </a:xfrm>
          <a:prstGeom prst="rect">
            <a:avLst/>
          </a:prstGeom>
        </p:spPr>
      </p:pic>
      <p:sp>
        <p:nvSpPr>
          <p:cNvPr id="21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7562791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02- sous-titre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720799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562791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2F6B3BA-6FB0-4CB0-B0E0-F4321FFAFD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651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4 étap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planning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llipse 10"/>
          <p:cNvSpPr/>
          <p:nvPr userDrawn="1"/>
        </p:nvSpPr>
        <p:spPr>
          <a:xfrm>
            <a:off x="10320814" y="-120916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llipse 11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0153" y="352361"/>
            <a:ext cx="585931" cy="4380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1749777" y="185787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llipse 17"/>
          <p:cNvSpPr/>
          <p:nvPr userDrawn="1"/>
        </p:nvSpPr>
        <p:spPr>
          <a:xfrm>
            <a:off x="1749777" y="296227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/>
          <p:cNvSpPr/>
          <p:nvPr userDrawn="1"/>
        </p:nvSpPr>
        <p:spPr>
          <a:xfrm>
            <a:off x="1749777" y="406073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749777" y="516438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3005609" y="189405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3005609" y="297934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2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9" hasCustomPrompt="1"/>
          </p:nvPr>
        </p:nvSpPr>
        <p:spPr>
          <a:xfrm>
            <a:off x="3005609" y="408008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3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20" hasCustomPrompt="1"/>
          </p:nvPr>
        </p:nvSpPr>
        <p:spPr>
          <a:xfrm>
            <a:off x="3005609" y="5209936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21" hasCustomPrompt="1"/>
          </p:nvPr>
        </p:nvSpPr>
        <p:spPr>
          <a:xfrm>
            <a:off x="1749780" y="1929120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22" hasCustomPrompt="1"/>
          </p:nvPr>
        </p:nvSpPr>
        <p:spPr>
          <a:xfrm>
            <a:off x="1749780" y="3029461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1749780" y="413310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24" hasCustomPrompt="1"/>
          </p:nvPr>
        </p:nvSpPr>
        <p:spPr>
          <a:xfrm>
            <a:off x="1749780" y="5236749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4251911" y="1778738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1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4251911" y="282500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7D82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2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30" hasCustomPrompt="1"/>
          </p:nvPr>
        </p:nvSpPr>
        <p:spPr>
          <a:xfrm>
            <a:off x="4251911" y="3935759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3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32" hasCustomPrompt="1"/>
          </p:nvPr>
        </p:nvSpPr>
        <p:spPr>
          <a:xfrm>
            <a:off x="4251911" y="5005413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4</a:t>
            </a:r>
          </a:p>
        </p:txBody>
      </p:sp>
      <p:sp>
        <p:nvSpPr>
          <p:cNvPr id="41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4251907" y="2067390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4251907" y="3113656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4251907" y="4224411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4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251907" y="5294065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69A8834A-999A-47EF-9011-7A1AA58E30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1D56D15F-CBFA-41F2-AD96-6188010957CF}"/>
              </a:ext>
            </a:extLst>
          </p:cNvPr>
          <p:cNvSpPr/>
          <p:nvPr userDrawn="1"/>
        </p:nvSpPr>
        <p:spPr>
          <a:xfrm>
            <a:off x="2925820" y="1727553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ED6C4D"/>
                </a:gs>
                <a:gs pos="100000">
                  <a:srgbClr val="FAB60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436F45D6-61D8-4520-8809-3133FD5A4286}"/>
              </a:ext>
            </a:extLst>
          </p:cNvPr>
          <p:cNvSpPr/>
          <p:nvPr userDrawn="1"/>
        </p:nvSpPr>
        <p:spPr>
          <a:xfrm>
            <a:off x="2925820" y="283196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7D8273"/>
                </a:gs>
                <a:gs pos="100000">
                  <a:srgbClr val="BDBE9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822BFB2C-6CF7-4F8F-B185-D7CB8A7674B5}"/>
              </a:ext>
            </a:extLst>
          </p:cNvPr>
          <p:cNvSpPr/>
          <p:nvPr userDrawn="1"/>
        </p:nvSpPr>
        <p:spPr>
          <a:xfrm>
            <a:off x="2925820" y="393042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00ABA0"/>
                </a:gs>
                <a:gs pos="100000">
                  <a:srgbClr val="A0D4D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A75DEBB8-CC22-48E4-84FB-22782E261832}"/>
              </a:ext>
            </a:extLst>
          </p:cNvPr>
          <p:cNvSpPr/>
          <p:nvPr userDrawn="1"/>
        </p:nvSpPr>
        <p:spPr>
          <a:xfrm>
            <a:off x="2925820" y="5034065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98C21D"/>
                </a:gs>
                <a:gs pos="100000">
                  <a:srgbClr val="E1E15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068393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7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0340717" y="-120916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589545" y="2379067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49655" y="2379067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041644" y="4584755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083535" y="4584755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184018" y="4584755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31305" y="525802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381137" y="525802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473677" y="525802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959426" y="2960117"/>
            <a:ext cx="10440000" cy="1548000"/>
            <a:chOff x="551416" y="2960114"/>
            <a:chExt cx="813822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551416" y="2960114"/>
              <a:ext cx="5829718" cy="1271146"/>
              <a:chOff x="1874044" y="2117921"/>
              <a:chExt cx="8445500" cy="1841508"/>
            </a:xfrm>
          </p:grpSpPr>
          <p:sp>
            <p:nvSpPr>
              <p:cNvPr id="7" name="Shape 735"/>
              <p:cNvSpPr/>
              <p:nvPr/>
            </p:nvSpPr>
            <p:spPr>
              <a:xfrm>
                <a:off x="1874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2" name="Shape 740"/>
              <p:cNvSpPr/>
              <p:nvPr/>
            </p:nvSpPr>
            <p:spPr>
              <a:xfrm rot="10800000" flipH="1">
                <a:off x="1874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1E15A"/>
                  </a:gs>
                  <a:gs pos="100000">
                    <a:srgbClr val="98C21D"/>
                  </a:gs>
                </a:gsLst>
                <a:lin ang="5400000" scaled="1"/>
              </a:gradFill>
              <a:ln w="12700">
                <a:noFill/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1E15A"/>
                  </a:gs>
                  <a:gs pos="100000">
                    <a:srgbClr val="98C21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1E15A"/>
                  </a:gs>
                  <a:gs pos="100000">
                    <a:srgbClr val="98C21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1E15A"/>
                  </a:gs>
                  <a:gs pos="100000">
                    <a:srgbClr val="98C21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1E15A"/>
                  </a:gs>
                  <a:gs pos="100000">
                    <a:srgbClr val="98C21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10019321" y="3288685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9910133" y="3692837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64" name="Espace réservé du texte 25"/>
          <p:cNvSpPr>
            <a:spLocks noGrp="1"/>
          </p:cNvSpPr>
          <p:nvPr>
            <p:ph type="body" sz="quarter" idx="54" hasCustomPrompt="1"/>
          </p:nvPr>
        </p:nvSpPr>
        <p:spPr>
          <a:xfrm>
            <a:off x="1180069" y="3264703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5" name="Espace réservé du texte 42"/>
          <p:cNvSpPr>
            <a:spLocks noGrp="1"/>
          </p:cNvSpPr>
          <p:nvPr>
            <p:ph type="body" sz="quarter" idx="55" hasCustomPrompt="1"/>
          </p:nvPr>
        </p:nvSpPr>
        <p:spPr>
          <a:xfrm>
            <a:off x="1070877" y="366885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6" name="Connecteur droit 65"/>
          <p:cNvCxnSpPr/>
          <p:nvPr userDrawn="1"/>
        </p:nvCxnSpPr>
        <p:spPr>
          <a:xfrm>
            <a:off x="1572375" y="2379067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Espace réservé du texte 53"/>
          <p:cNvSpPr>
            <a:spLocks noGrp="1"/>
          </p:cNvSpPr>
          <p:nvPr>
            <p:ph type="body" sz="quarter" idx="56"/>
          </p:nvPr>
        </p:nvSpPr>
        <p:spPr>
          <a:xfrm>
            <a:off x="872312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10744995" y="2379067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10044932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C7A82CBA-E93C-4AB3-ACEF-28451BE25B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905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6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0338323" y="-138687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3748345" y="2255290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6694542" y="2255290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2152042" y="4552414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5193933" y="4552414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8174364" y="4555576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1495111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138592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3014635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290544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4537003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4427811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6033391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5924199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7573215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746402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048280" y="113778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5984203" y="113778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1640683" y="514463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690515" y="514463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464023" y="5228846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1418443" y="2890602"/>
            <a:ext cx="9000000" cy="1548000"/>
            <a:chOff x="1691056" y="2960114"/>
            <a:chExt cx="699858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1691056" y="2960114"/>
              <a:ext cx="4690077" cy="1271146"/>
              <a:chOff x="3525039" y="2117921"/>
              <a:chExt cx="6794505" cy="1841508"/>
            </a:xfrm>
          </p:grpSpPr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1E15A"/>
                  </a:gs>
                  <a:gs pos="100000">
                    <a:srgbClr val="98C21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1E15A"/>
                  </a:gs>
                  <a:gs pos="100000">
                    <a:srgbClr val="98C21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1E15A"/>
                  </a:gs>
                  <a:gs pos="100000">
                    <a:srgbClr val="98C21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1E15A"/>
                  </a:gs>
                  <a:gs pos="100000">
                    <a:srgbClr val="98C21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9203731" y="3245962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9094543" y="3650114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9669372" y="2267386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8969309" y="1149876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D2333001-B5F1-41B3-A51D-A2BCCE8605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8121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5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r 5"/>
          <p:cNvGrpSpPr/>
          <p:nvPr userDrawn="1"/>
        </p:nvGrpSpPr>
        <p:grpSpPr>
          <a:xfrm>
            <a:off x="2322391" y="2958000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noFill/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3397" y="35050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589545" y="2379067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49655" y="2379067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075071" y="4578329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116962" y="4578329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217445" y="4578329"/>
            <a:ext cx="2839" cy="507283"/>
          </a:xfrm>
          <a:prstGeom prst="line">
            <a:avLst/>
          </a:prstGeom>
          <a:ln>
            <a:solidFill>
              <a:srgbClr val="98C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64732" y="525159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14564" y="525159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07104" y="525159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A3B907CB-112E-4ED1-9762-1038E24CC9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0949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2 5 dates couleur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r 5"/>
          <p:cNvGrpSpPr/>
          <p:nvPr userDrawn="1"/>
        </p:nvGrpSpPr>
        <p:grpSpPr>
          <a:xfrm>
            <a:off x="2344902" y="2945584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22" name="Connecteur droit 21"/>
          <p:cNvCxnSpPr/>
          <p:nvPr userDrawn="1"/>
        </p:nvCxnSpPr>
        <p:spPr>
          <a:xfrm>
            <a:off x="4589545" y="2379067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 userDrawn="1"/>
        </p:nvCxnSpPr>
        <p:spPr>
          <a:xfrm>
            <a:off x="7649655" y="2379067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 userDrawn="1"/>
        </p:nvCxnSpPr>
        <p:spPr>
          <a:xfrm>
            <a:off x="2994971" y="4553497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 userDrawn="1"/>
        </p:nvCxnSpPr>
        <p:spPr>
          <a:xfrm>
            <a:off x="6036862" y="4553497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 userDrawn="1"/>
        </p:nvCxnSpPr>
        <p:spPr>
          <a:xfrm>
            <a:off x="9137345" y="4553497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284632" y="522676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334464" y="522676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427004" y="522676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2" name="Ellipse 41"/>
          <p:cNvSpPr/>
          <p:nvPr userDrawn="1"/>
        </p:nvSpPr>
        <p:spPr>
          <a:xfrm>
            <a:off x="10343112" y="-120916"/>
            <a:ext cx="896400" cy="894814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3" name="Ellipse 42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1E15A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4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78755" y="35051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F3F5C9F8-D9D6-42FD-83E4-4B8E940F3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574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3 couleurs échange et partage">
    <p:bg>
      <p:bgPr>
        <a:gradFill>
          <a:gsLst>
            <a:gs pos="0">
              <a:srgbClr val="A0D4D1"/>
            </a:gs>
            <a:gs pos="59000">
              <a:srgbClr val="00ABA0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BC28854-FD16-4AF2-A072-643427CF8B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174" y="3245457"/>
            <a:ext cx="7168486" cy="53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046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3 pour imp.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18321" y="1190171"/>
            <a:ext cx="1216800" cy="1215750"/>
          </a:xfrm>
          <a:prstGeom prst="ellipse">
            <a:avLst/>
          </a:prstGeom>
          <a:gradFill>
            <a:gsLst>
              <a:gs pos="0">
                <a:srgbClr val="A0D4D1"/>
              </a:gs>
              <a:gs pos="59000">
                <a:srgbClr val="00ABA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A0D4D1"/>
                  </a:gs>
                  <a:gs pos="59000">
                    <a:srgbClr val="00ABA0"/>
                  </a:gs>
                </a:gsLst>
                <a:lin ang="8100000" scaled="1"/>
              </a:gra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</p:spTree>
    <p:extLst>
      <p:ext uri="{BB962C8B-B14F-4D97-AF65-F5344CB8AC3E}">
        <p14:creationId xmlns:p14="http://schemas.microsoft.com/office/powerpoint/2010/main" val="23459340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e 3 pour imp avec services e&amp;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gradFill>
            <a:gsLst>
              <a:gs pos="0">
                <a:srgbClr val="A0D4D1"/>
              </a:gs>
              <a:gs pos="59000">
                <a:srgbClr val="00ABA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A0D4D1"/>
                  </a:gs>
                  <a:gs pos="59000">
                    <a:srgbClr val="00ABA0"/>
                  </a:gs>
                </a:gsLst>
                <a:lin ang="8100000" scaled="1"/>
              </a:gra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7458D83-5716-4AF4-9DDB-552D665CC3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65680" y="5323199"/>
            <a:ext cx="3712472" cy="131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127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bullet point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0837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1393172"/>
            <a:ext cx="10917255" cy="477250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F698011-24DF-493D-8930-9FBFC4B736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083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bullet point 2 espace horizont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273353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3F8915B6-8F8C-4062-B851-80B658938E8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0799" y="40465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exte 53">
            <a:extLst>
              <a:ext uri="{FF2B5EF4-FFF2-40B4-BE49-F238E27FC236}">
                <a16:creationId xmlns:a16="http://schemas.microsoft.com/office/drawing/2014/main" id="{288F8552-EBA2-4C89-AD8C-7503CDA6828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20799" y="450146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FDCE1A65-1D9C-4B79-9D15-748BD6EBE18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20799" y="508105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89064E1-5004-472D-933F-975FBCBEEC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  <p:sp>
        <p:nvSpPr>
          <p:cNvPr id="31" name="Ellipse 30">
            <a:extLst>
              <a:ext uri="{FF2B5EF4-FFF2-40B4-BE49-F238E27FC236}">
                <a16:creationId xmlns:a16="http://schemas.microsoft.com/office/drawing/2014/main" id="{3DF7FC1D-40EE-4263-BC7C-8448CAB2CAC6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38F104E6-1504-4014-A514-6C037ADB31A1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DFE8B1D4-11D1-424A-ABAF-36CA25E909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4E71F3EC-7D83-4316-B2B4-3FE141EFA2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060837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</p:spTree>
    <p:extLst>
      <p:ext uri="{BB962C8B-B14F-4D97-AF65-F5344CB8AC3E}">
        <p14:creationId xmlns:p14="http://schemas.microsoft.com/office/powerpoint/2010/main" val="11630757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bullet point 2 espace vertic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lipse 18">
            <a:extLst>
              <a:ext uri="{FF2B5EF4-FFF2-40B4-BE49-F238E27FC236}">
                <a16:creationId xmlns:a16="http://schemas.microsoft.com/office/drawing/2014/main" id="{F84DA835-F5F8-46D4-995F-ACAA4E52DF47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D87CFB6F-9BF5-4A66-8DBE-F9A539047E6C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2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800" y="2149631"/>
            <a:ext cx="10672417" cy="514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800" y="2663943"/>
            <a:ext cx="10672417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698261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3"/>
          <p:cNvSpPr>
            <a:spLocks noGrp="1"/>
          </p:cNvSpPr>
          <p:nvPr>
            <p:ph type="body" sz="quarter" idx="53"/>
          </p:nvPr>
        </p:nvSpPr>
        <p:spPr>
          <a:xfrm>
            <a:off x="6410402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DC7ED2F-DE50-4189-AD71-D8B92B3B9A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723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bullet point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llipse 22">
            <a:extLst>
              <a:ext uri="{FF2B5EF4-FFF2-40B4-BE49-F238E27FC236}">
                <a16:creationId xmlns:a16="http://schemas.microsoft.com/office/drawing/2014/main" id="{42681757-9F24-48C4-8427-BC7E13976AD8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E08A1F77-7A29-44D7-A2F9-F159742887C4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3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3624850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2812678"/>
            <a:ext cx="5464020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9BEBC55-34DD-4AAB-9AD6-4EC7D130B5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48135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sous partie texte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19">
            <a:extLst>
              <a:ext uri="{FF2B5EF4-FFF2-40B4-BE49-F238E27FC236}">
                <a16:creationId xmlns:a16="http://schemas.microsoft.com/office/drawing/2014/main" id="{7406C384-7E3D-4B51-93B5-B68CAF3AD4B3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29C7B02-D6E3-4EF2-A073-9F6A8C4FE478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25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9" y="2153945"/>
            <a:ext cx="5770839" cy="292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D0B3AC6-D655-4FA8-8D2C-3A1675B75B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427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texte et graphiqu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19">
            <a:extLst>
              <a:ext uri="{FF2B5EF4-FFF2-40B4-BE49-F238E27FC236}">
                <a16:creationId xmlns:a16="http://schemas.microsoft.com/office/drawing/2014/main" id="{D6A4D191-6DF2-45FC-B95C-466F3E591B58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DBEFAD9-7572-48CB-9B32-F2316A133D62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9" y="2153945"/>
            <a:ext cx="5770839" cy="292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1655E5D5-9E24-4ED5-BCEA-17CFDF356DE2}"/>
              </a:ext>
            </a:extLst>
          </p:cNvPr>
          <p:cNvSpPr>
            <a:spLocks noGrp="1"/>
          </p:cNvSpPr>
          <p:nvPr>
            <p:ph type="chart" sz="quarter" idx="53"/>
          </p:nvPr>
        </p:nvSpPr>
        <p:spPr>
          <a:xfrm>
            <a:off x="6822635" y="1698985"/>
            <a:ext cx="4815416" cy="42418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F01B1C8-9CA4-4E1E-A7CF-136B1A53FF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6729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chiffre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>
            <a:extLst>
              <a:ext uri="{FF2B5EF4-FFF2-40B4-BE49-F238E27FC236}">
                <a16:creationId xmlns:a16="http://schemas.microsoft.com/office/drawing/2014/main" id="{D39960FC-CFC8-4DF8-896F-5477DF3A1340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FABB7147-2938-4FEA-A4DB-BFD068556A74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5" name="Ellipse 14"/>
          <p:cNvSpPr/>
          <p:nvPr userDrawn="1"/>
        </p:nvSpPr>
        <p:spPr>
          <a:xfrm>
            <a:off x="1459957" y="2178534"/>
            <a:ext cx="2728800" cy="2729253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5468675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1635851" y="2980742"/>
            <a:ext cx="2377012" cy="785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1395675" y="3719040"/>
            <a:ext cx="2980528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ICI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68675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5468675" y="2591610"/>
            <a:ext cx="5770839" cy="4516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5468675" y="2153949"/>
            <a:ext cx="5770839" cy="3833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ADC1866-0147-46DA-90C8-F86B9BFA35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59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tableau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lipse 21">
            <a:extLst>
              <a:ext uri="{FF2B5EF4-FFF2-40B4-BE49-F238E27FC236}">
                <a16:creationId xmlns:a16="http://schemas.microsoft.com/office/drawing/2014/main" id="{59DA969A-16D1-494B-9EBA-9BAF1F9C74FB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FD616331-EA90-4475-B15C-B9C357D34585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120813" y="1642179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2043289" y="2396460"/>
            <a:ext cx="8579555" cy="36995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ADCC968-83A7-42E9-907B-C9F827D74F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526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2 tableaux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lipse 21">
            <a:extLst>
              <a:ext uri="{FF2B5EF4-FFF2-40B4-BE49-F238E27FC236}">
                <a16:creationId xmlns:a16="http://schemas.microsoft.com/office/drawing/2014/main" id="{724B710F-39A9-44AA-82EA-57947DD7283C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0C22500-1F77-434A-86A5-E10193AF784F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82439" y="1642179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834340" y="2396460"/>
            <a:ext cx="5350008" cy="36995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CCE8F6A2-F7B9-42B6-81CC-F6A73A3F3CC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78717" y="1639464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ableau 17">
            <a:extLst>
              <a:ext uri="{FF2B5EF4-FFF2-40B4-BE49-F238E27FC236}">
                <a16:creationId xmlns:a16="http://schemas.microsoft.com/office/drawing/2014/main" id="{6D5F30C2-2612-464D-A3C4-61CFD510D780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430617" y="2393745"/>
            <a:ext cx="5350008" cy="36995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65B81E0-78D9-4D36-8277-74BBC0B0AA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508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pictos 3 bulles 1 carré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>
            <a:extLst>
              <a:ext uri="{FF2B5EF4-FFF2-40B4-BE49-F238E27FC236}">
                <a16:creationId xmlns:a16="http://schemas.microsoft.com/office/drawing/2014/main" id="{A6A049C0-E873-4F43-B405-003B6DBB8329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EB3C223E-2B53-404C-B082-10C5C575E9CA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72B33FC-85ED-4598-B4CE-14FC1CE6CB8A}"/>
              </a:ext>
            </a:extLst>
          </p:cNvPr>
          <p:cNvSpPr/>
          <p:nvPr userDrawn="1"/>
        </p:nvSpPr>
        <p:spPr>
          <a:xfrm>
            <a:off x="1240533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7B67FBAC-B8F5-41CE-87F4-811E7B157ED3}"/>
              </a:ext>
            </a:extLst>
          </p:cNvPr>
          <p:cNvSpPr/>
          <p:nvPr userDrawn="1"/>
        </p:nvSpPr>
        <p:spPr>
          <a:xfrm>
            <a:off x="6570633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99833B84-186F-4654-899B-7E7C046A3152}"/>
              </a:ext>
            </a:extLst>
          </p:cNvPr>
          <p:cNvSpPr/>
          <p:nvPr userDrawn="1"/>
        </p:nvSpPr>
        <p:spPr>
          <a:xfrm>
            <a:off x="3894781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4" name="Shape 513">
            <a:extLst>
              <a:ext uri="{FF2B5EF4-FFF2-40B4-BE49-F238E27FC236}">
                <a16:creationId xmlns:a16="http://schemas.microsoft.com/office/drawing/2014/main" id="{2EECB10E-0E25-49D9-9293-F62721752E1B}"/>
              </a:ext>
            </a:extLst>
          </p:cNvPr>
          <p:cNvSpPr/>
          <p:nvPr userDrawn="1"/>
        </p:nvSpPr>
        <p:spPr>
          <a:xfrm>
            <a:off x="9206005" y="2318564"/>
            <a:ext cx="1436400" cy="1436049"/>
          </a:xfrm>
          <a:prstGeom prst="rect">
            <a:avLst/>
          </a:prstGeom>
          <a:gradFill>
            <a:gsLst>
              <a:gs pos="0">
                <a:srgbClr val="A0D4D1"/>
              </a:gs>
              <a:gs pos="100000">
                <a:schemeClr val="bg2"/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33" y="2436610"/>
            <a:ext cx="1442720" cy="108204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932" y="2436610"/>
            <a:ext cx="1442720" cy="108204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633" y="2436610"/>
            <a:ext cx="1442720" cy="108204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497" y="2478507"/>
            <a:ext cx="1442720" cy="1082040"/>
          </a:xfrm>
          <a:prstGeom prst="rect">
            <a:avLst/>
          </a:prstGeom>
        </p:spPr>
      </p:pic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8" name="Espace réservé du texte 36"/>
          <p:cNvSpPr>
            <a:spLocks noGrp="1"/>
          </p:cNvSpPr>
          <p:nvPr>
            <p:ph type="body" sz="quarter" idx="32" hasCustomPrompt="1"/>
          </p:nvPr>
        </p:nvSpPr>
        <p:spPr>
          <a:xfrm>
            <a:off x="970112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0" name="Espace réservé du texte 36"/>
          <p:cNvSpPr>
            <a:spLocks noGrp="1"/>
          </p:cNvSpPr>
          <p:nvPr>
            <p:ph type="body" sz="quarter" idx="34" hasCustomPrompt="1"/>
          </p:nvPr>
        </p:nvSpPr>
        <p:spPr>
          <a:xfrm>
            <a:off x="372715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2" name="Espace réservé du texte 36"/>
          <p:cNvSpPr>
            <a:spLocks noGrp="1"/>
          </p:cNvSpPr>
          <p:nvPr>
            <p:ph type="body" sz="quarter" idx="36" hasCustomPrompt="1"/>
          </p:nvPr>
        </p:nvSpPr>
        <p:spPr>
          <a:xfrm>
            <a:off x="6422044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4" name="Espace réservé du texte 36"/>
          <p:cNvSpPr>
            <a:spLocks noGrp="1"/>
          </p:cNvSpPr>
          <p:nvPr>
            <p:ph type="body" sz="quarter" idx="38" hasCustomPrompt="1"/>
          </p:nvPr>
        </p:nvSpPr>
        <p:spPr>
          <a:xfrm>
            <a:off x="896149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970111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3727157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6422046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0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961495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CC06A98-CD57-403E-B39C-0F070F25187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8668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4 chiffres et texte">
    <p:bg>
      <p:bgPr>
        <a:solidFill>
          <a:schemeClr val="bg1">
            <a:lumMod val="95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>
            <a:extLst>
              <a:ext uri="{FF2B5EF4-FFF2-40B4-BE49-F238E27FC236}">
                <a16:creationId xmlns:a16="http://schemas.microsoft.com/office/drawing/2014/main" id="{8C7492EA-DD72-4D23-A6C7-B34C7840D77C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4C358877-439F-4997-BF37-7F01B64FF4D2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Shape 512">
            <a:extLst>
              <a:ext uri="{FF2B5EF4-FFF2-40B4-BE49-F238E27FC236}">
                <a16:creationId xmlns:a16="http://schemas.microsoft.com/office/drawing/2014/main" id="{766D5F35-5C84-41EA-BCA7-7DC2A128745E}"/>
              </a:ext>
            </a:extLst>
          </p:cNvPr>
          <p:cNvSpPr/>
          <p:nvPr userDrawn="1"/>
        </p:nvSpPr>
        <p:spPr>
          <a:xfrm>
            <a:off x="4998461" y="2499385"/>
            <a:ext cx="1544400" cy="1542736"/>
          </a:xfrm>
          <a:prstGeom prst="rect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1C166FA6-EE29-4A4C-BEA3-7F5BE7B174A9}"/>
              </a:ext>
            </a:extLst>
          </p:cNvPr>
          <p:cNvSpPr/>
          <p:nvPr userDrawn="1"/>
        </p:nvSpPr>
        <p:spPr>
          <a:xfrm>
            <a:off x="2528733" y="2552728"/>
            <a:ext cx="1483200" cy="14834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B426BE32-971A-4D25-960C-6A2DC8387E55}"/>
              </a:ext>
            </a:extLst>
          </p:cNvPr>
          <p:cNvSpPr/>
          <p:nvPr userDrawn="1"/>
        </p:nvSpPr>
        <p:spPr>
          <a:xfrm>
            <a:off x="7273841" y="2655865"/>
            <a:ext cx="1278000" cy="1277140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5317CABC-864E-48BC-97E8-7E806E74F72D}"/>
              </a:ext>
            </a:extLst>
          </p:cNvPr>
          <p:cNvSpPr/>
          <p:nvPr userDrawn="1"/>
        </p:nvSpPr>
        <p:spPr>
          <a:xfrm>
            <a:off x="9156485" y="2777067"/>
            <a:ext cx="1033200" cy="1034736"/>
          </a:xfrm>
          <a:prstGeom prst="ellipse">
            <a:avLst/>
          </a:prstGeom>
          <a:gradFill>
            <a:gsLst>
              <a:gs pos="0">
                <a:srgbClr val="BDBE98"/>
              </a:gs>
              <a:gs pos="100000">
                <a:srgbClr val="7D82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0245" y="335621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2289596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4726372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7079008" y="3026184"/>
            <a:ext cx="1702853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29" hasCustomPrompt="1"/>
          </p:nvPr>
        </p:nvSpPr>
        <p:spPr>
          <a:xfrm>
            <a:off x="9001107" y="3026184"/>
            <a:ext cx="1379648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49091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bg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815354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019315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824683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8014BCD-AADD-48AD-B901-75871DB0B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1961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2 chiffres/pictos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llipse 28">
            <a:extLst>
              <a:ext uri="{FF2B5EF4-FFF2-40B4-BE49-F238E27FC236}">
                <a16:creationId xmlns:a16="http://schemas.microsoft.com/office/drawing/2014/main" id="{8F191873-BBD7-4FD1-8F33-301C479EB69C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B4F365F4-7048-432F-AAEC-AA44B5C38FB5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A5D513FC-162D-48B4-BDC9-9C42865D287F}"/>
              </a:ext>
            </a:extLst>
          </p:cNvPr>
          <p:cNvSpPr/>
          <p:nvPr userDrawn="1"/>
        </p:nvSpPr>
        <p:spPr>
          <a:xfrm>
            <a:off x="5417636" y="2001524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7C479646-3F7B-4040-B09D-5183E8848365}"/>
              </a:ext>
            </a:extLst>
          </p:cNvPr>
          <p:cNvSpPr/>
          <p:nvPr userDrawn="1"/>
        </p:nvSpPr>
        <p:spPr>
          <a:xfrm>
            <a:off x="5417636" y="3834431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67841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720799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 sous-titre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2153944"/>
            <a:ext cx="1442720" cy="108204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3986851"/>
            <a:ext cx="1442720" cy="1082040"/>
          </a:xfrm>
          <a:prstGeom prst="rect">
            <a:avLst/>
          </a:prstGeom>
        </p:spPr>
      </p:pic>
      <p:sp>
        <p:nvSpPr>
          <p:cNvPr id="21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7562791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02- sous-titre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720799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562791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6A903E0-9D42-4A96-B162-231F89ACF1D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657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4 étap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Ellipse 47">
            <a:extLst>
              <a:ext uri="{FF2B5EF4-FFF2-40B4-BE49-F238E27FC236}">
                <a16:creationId xmlns:a16="http://schemas.microsoft.com/office/drawing/2014/main" id="{C5921A73-15EC-4477-9A4B-5A4604295A4A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5FB79005-F2E0-4CD0-864B-4205D457529B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planning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1749777" y="185787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llipse 17"/>
          <p:cNvSpPr/>
          <p:nvPr userDrawn="1"/>
        </p:nvSpPr>
        <p:spPr>
          <a:xfrm>
            <a:off x="1749777" y="296227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/>
          <p:cNvSpPr/>
          <p:nvPr userDrawn="1"/>
        </p:nvSpPr>
        <p:spPr>
          <a:xfrm>
            <a:off x="1749777" y="406073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749777" y="516438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3005609" y="189405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3005609" y="297934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2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9" hasCustomPrompt="1"/>
          </p:nvPr>
        </p:nvSpPr>
        <p:spPr>
          <a:xfrm>
            <a:off x="3005609" y="408008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3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20" hasCustomPrompt="1"/>
          </p:nvPr>
        </p:nvSpPr>
        <p:spPr>
          <a:xfrm>
            <a:off x="3005609" y="5209936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21" hasCustomPrompt="1"/>
          </p:nvPr>
        </p:nvSpPr>
        <p:spPr>
          <a:xfrm>
            <a:off x="1749780" y="1929120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22" hasCustomPrompt="1"/>
          </p:nvPr>
        </p:nvSpPr>
        <p:spPr>
          <a:xfrm>
            <a:off x="1749780" y="3029461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1749780" y="413310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24" hasCustomPrompt="1"/>
          </p:nvPr>
        </p:nvSpPr>
        <p:spPr>
          <a:xfrm>
            <a:off x="1749780" y="5236749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4251911" y="1778738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1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4251911" y="282500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7D82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2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30" hasCustomPrompt="1"/>
          </p:nvPr>
        </p:nvSpPr>
        <p:spPr>
          <a:xfrm>
            <a:off x="4251911" y="3935759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3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32" hasCustomPrompt="1"/>
          </p:nvPr>
        </p:nvSpPr>
        <p:spPr>
          <a:xfrm>
            <a:off x="4251911" y="5005413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4</a:t>
            </a:r>
          </a:p>
        </p:txBody>
      </p:sp>
      <p:sp>
        <p:nvSpPr>
          <p:cNvPr id="41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4251907" y="2067390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4251907" y="3113656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4251907" y="4224411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4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251907" y="5294065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E422F77C-CBE5-4F94-A84F-DB300E7968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B95A8DC5-F218-4ADD-ACE4-EB4B6A96AB77}"/>
              </a:ext>
            </a:extLst>
          </p:cNvPr>
          <p:cNvSpPr/>
          <p:nvPr userDrawn="1"/>
        </p:nvSpPr>
        <p:spPr>
          <a:xfrm>
            <a:off x="2925820" y="1727553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ED6C4D"/>
                </a:gs>
                <a:gs pos="100000">
                  <a:srgbClr val="FAB60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4CC11EB2-CDC3-440C-B35E-C11EB8F218B4}"/>
              </a:ext>
            </a:extLst>
          </p:cNvPr>
          <p:cNvSpPr/>
          <p:nvPr userDrawn="1"/>
        </p:nvSpPr>
        <p:spPr>
          <a:xfrm>
            <a:off x="2925820" y="283196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7D8273"/>
                </a:gs>
                <a:gs pos="100000">
                  <a:srgbClr val="BDBE9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7A9AEA07-3D63-45A0-A307-E79E31558532}"/>
              </a:ext>
            </a:extLst>
          </p:cNvPr>
          <p:cNvSpPr/>
          <p:nvPr userDrawn="1"/>
        </p:nvSpPr>
        <p:spPr>
          <a:xfrm>
            <a:off x="2925820" y="393042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00ABA0"/>
                </a:gs>
                <a:gs pos="100000">
                  <a:srgbClr val="A0D4D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528D5885-0FB3-4874-87A7-612D664C9371}"/>
              </a:ext>
            </a:extLst>
          </p:cNvPr>
          <p:cNvSpPr/>
          <p:nvPr userDrawn="1"/>
        </p:nvSpPr>
        <p:spPr>
          <a:xfrm>
            <a:off x="2925820" y="5034065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98C21D"/>
                </a:gs>
                <a:gs pos="100000">
                  <a:srgbClr val="E1E15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8667223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7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Ellipse 70">
            <a:extLst>
              <a:ext uri="{FF2B5EF4-FFF2-40B4-BE49-F238E27FC236}">
                <a16:creationId xmlns:a16="http://schemas.microsoft.com/office/drawing/2014/main" id="{E2919398-0585-469F-B390-66B6F7099630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9CC6350A-2C2E-4BCF-A8C8-9D4369C67337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589545" y="2379067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49655" y="2379067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002201" y="4618512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044092" y="4618512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144575" y="4618512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291862" y="529178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341694" y="529178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434234" y="529178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922704" y="2960117"/>
            <a:ext cx="10440000" cy="1548000"/>
            <a:chOff x="551416" y="2960114"/>
            <a:chExt cx="813822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551416" y="2960114"/>
              <a:ext cx="5829718" cy="1271146"/>
              <a:chOff x="1874044" y="2117921"/>
              <a:chExt cx="8445500" cy="1841508"/>
            </a:xfrm>
          </p:grpSpPr>
          <p:sp>
            <p:nvSpPr>
              <p:cNvPr id="7" name="Shape 735"/>
              <p:cNvSpPr/>
              <p:nvPr/>
            </p:nvSpPr>
            <p:spPr>
              <a:xfrm>
                <a:off x="1874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2" name="Shape 740"/>
              <p:cNvSpPr/>
              <p:nvPr/>
            </p:nvSpPr>
            <p:spPr>
              <a:xfrm rot="10800000" flipH="1">
                <a:off x="1874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0D4D1"/>
                  </a:gs>
                  <a:gs pos="100000">
                    <a:srgbClr val="00ABA0"/>
                  </a:gs>
                </a:gsLst>
                <a:lin ang="5400000" scaled="1"/>
              </a:gradFill>
              <a:ln w="12700">
                <a:noFill/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0D4D1"/>
                  </a:gs>
                  <a:gs pos="100000">
                    <a:srgbClr val="00ABA0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0D4D1"/>
                  </a:gs>
                  <a:gs pos="100000">
                    <a:srgbClr val="00ABA0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0D4D1"/>
                  </a:gs>
                  <a:gs pos="100000">
                    <a:srgbClr val="00ABA0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0D4D1"/>
                  </a:gs>
                  <a:gs pos="100000">
                    <a:srgbClr val="00ABA0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10038124" y="3288685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9928936" y="3692837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64" name="Espace réservé du texte 25"/>
          <p:cNvSpPr>
            <a:spLocks noGrp="1"/>
          </p:cNvSpPr>
          <p:nvPr>
            <p:ph type="body" sz="quarter" idx="54" hasCustomPrompt="1"/>
          </p:nvPr>
        </p:nvSpPr>
        <p:spPr>
          <a:xfrm>
            <a:off x="1116726" y="3281709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5" name="Espace réservé du texte 42"/>
          <p:cNvSpPr>
            <a:spLocks noGrp="1"/>
          </p:cNvSpPr>
          <p:nvPr>
            <p:ph type="body" sz="quarter" idx="55" hasCustomPrompt="1"/>
          </p:nvPr>
        </p:nvSpPr>
        <p:spPr>
          <a:xfrm>
            <a:off x="1007534" y="3685865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6" name="Connecteur droit 65"/>
          <p:cNvCxnSpPr/>
          <p:nvPr userDrawn="1"/>
        </p:nvCxnSpPr>
        <p:spPr>
          <a:xfrm>
            <a:off x="1572375" y="2379067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Espace réservé du texte 53"/>
          <p:cNvSpPr>
            <a:spLocks noGrp="1"/>
          </p:cNvSpPr>
          <p:nvPr>
            <p:ph type="body" sz="quarter" idx="56"/>
          </p:nvPr>
        </p:nvSpPr>
        <p:spPr>
          <a:xfrm>
            <a:off x="872312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10744995" y="2379067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10044932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B4742B46-3954-47E5-BFEF-AD0B71316F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658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6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Ellipse 64">
            <a:extLst>
              <a:ext uri="{FF2B5EF4-FFF2-40B4-BE49-F238E27FC236}">
                <a16:creationId xmlns:a16="http://schemas.microsoft.com/office/drawing/2014/main" id="{10266BC9-3CD7-46A1-99EB-4CF33B5575ED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49BF0AB7-1E64-4BB7-9305-7724E3713055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0837" y="326491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3714700" y="2156425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6632391" y="2156425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2234155" y="4547838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5193933" y="4573297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8235826" y="4527579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1657504" y="320058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1548316" y="360473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3014635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290544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4537003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4427811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6033391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5924199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7573215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746402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014635" y="103891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5922052" y="103891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1640683" y="516551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690515" y="516551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525485" y="520084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1440301" y="2813590"/>
            <a:ext cx="9000000" cy="1548000"/>
            <a:chOff x="1691056" y="2960114"/>
            <a:chExt cx="699858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1691056" y="2960114"/>
              <a:ext cx="4690077" cy="1271146"/>
              <a:chOff x="3525039" y="2117921"/>
              <a:chExt cx="6794505" cy="1841508"/>
            </a:xfrm>
          </p:grpSpPr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0D4D1"/>
                  </a:gs>
                  <a:gs pos="100000">
                    <a:srgbClr val="00ABA0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0D4D1"/>
                  </a:gs>
                  <a:gs pos="100000">
                    <a:srgbClr val="00ABA0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0D4D1"/>
                  </a:gs>
                  <a:gs pos="100000">
                    <a:srgbClr val="00ABA0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0D4D1"/>
                  </a:gs>
                  <a:gs pos="100000">
                    <a:srgbClr val="00ABA0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9094062" y="3227828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8984874" y="3631980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9604770" y="2156425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8904707" y="103891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4453D186-2260-4C8A-9C60-7AE285FF0C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1958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5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Ellipse 53">
            <a:extLst>
              <a:ext uri="{FF2B5EF4-FFF2-40B4-BE49-F238E27FC236}">
                <a16:creationId xmlns:a16="http://schemas.microsoft.com/office/drawing/2014/main" id="{34D153FF-9770-4C22-8697-05471F567E7D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B38B61E8-06B6-4DCE-884A-A2DD89D83A1D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6" name="Grouper 5"/>
          <p:cNvGrpSpPr/>
          <p:nvPr userDrawn="1"/>
        </p:nvGrpSpPr>
        <p:grpSpPr>
          <a:xfrm>
            <a:off x="2399426" y="2926245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noFill/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614608" y="2247527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74718" y="2247527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088392" y="4574973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130283" y="4574973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230766" y="4574973"/>
            <a:ext cx="2839" cy="507283"/>
          </a:xfrm>
          <a:prstGeom prst="line">
            <a:avLst/>
          </a:prstGeom>
          <a:ln>
            <a:solidFill>
              <a:srgbClr val="00A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914543" y="113001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64379" y="113001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78053" y="524824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27885" y="524824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20425" y="524824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321A931D-A6BD-40B7-AE82-C0AB719C73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6962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3 5 dates couleur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Ellipse 48">
            <a:extLst>
              <a:ext uri="{FF2B5EF4-FFF2-40B4-BE49-F238E27FC236}">
                <a16:creationId xmlns:a16="http://schemas.microsoft.com/office/drawing/2014/main" id="{9BE21997-D7B5-4D4E-90D9-F533B26C2A76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A0D4D1"/>
              </a:gs>
              <a:gs pos="100000">
                <a:srgbClr val="00ABA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FCF0F4D4-20CF-48F3-89CB-7BEC96E4A669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A0D4D1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6" name="Grouper 5"/>
          <p:cNvGrpSpPr/>
          <p:nvPr userDrawn="1"/>
        </p:nvGrpSpPr>
        <p:grpSpPr>
          <a:xfrm>
            <a:off x="2367781" y="2904387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22" name="Connecteur droit 21"/>
          <p:cNvCxnSpPr/>
          <p:nvPr userDrawn="1"/>
        </p:nvCxnSpPr>
        <p:spPr>
          <a:xfrm>
            <a:off x="4622220" y="2233547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 userDrawn="1"/>
        </p:nvCxnSpPr>
        <p:spPr>
          <a:xfrm>
            <a:off x="7682330" y="2233547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 userDrawn="1"/>
        </p:nvCxnSpPr>
        <p:spPr>
          <a:xfrm>
            <a:off x="3117965" y="4563598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 userDrawn="1"/>
        </p:nvCxnSpPr>
        <p:spPr>
          <a:xfrm>
            <a:off x="6159856" y="4563598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 userDrawn="1"/>
        </p:nvCxnSpPr>
        <p:spPr>
          <a:xfrm>
            <a:off x="9220286" y="4563598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922155" y="111603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71991" y="111603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407626" y="523686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17405" y="523686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09945" y="523686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4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075FA6A0-FDB6-4D84-8990-11CB78BF43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7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4 couleurs urbanisation">
    <p:bg>
      <p:bgPr>
        <a:gradFill>
          <a:gsLst>
            <a:gs pos="0">
              <a:srgbClr val="BDBE98"/>
            </a:gs>
            <a:gs pos="59000">
              <a:srgbClr val="7D8273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18321" y="1190171"/>
            <a:ext cx="1216800" cy="1215750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5DEC1AC-91B5-4F8E-AFD8-89F1027FF5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659" y="3245457"/>
            <a:ext cx="7168486" cy="53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65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4 pour impres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gradFill>
            <a:gsLst>
              <a:gs pos="0">
                <a:srgbClr val="BBBD97"/>
              </a:gs>
              <a:gs pos="59000">
                <a:srgbClr val="7C8173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A0D4D1"/>
                  </a:gs>
                  <a:gs pos="59000">
                    <a:srgbClr val="00ABA0"/>
                  </a:gs>
                </a:gsLst>
                <a:lin ang="8100000" scaled="1"/>
              </a:gra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7C81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7C81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</p:spTree>
    <p:extLst>
      <p:ext uri="{BB962C8B-B14F-4D97-AF65-F5344CB8AC3E}">
        <p14:creationId xmlns:p14="http://schemas.microsoft.com/office/powerpoint/2010/main" val="41675516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4 pour imp avec services urba.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18321" y="1190171"/>
            <a:ext cx="1216800" cy="1215750"/>
          </a:xfrm>
          <a:prstGeom prst="ellipse">
            <a:avLst/>
          </a:prstGeom>
          <a:gradFill>
            <a:gsLst>
              <a:gs pos="0">
                <a:srgbClr val="BBBD97"/>
              </a:gs>
              <a:gs pos="59000">
                <a:srgbClr val="7C8173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A0D4D1"/>
                  </a:gs>
                  <a:gs pos="59000">
                    <a:srgbClr val="00ABA0"/>
                  </a:gs>
                </a:gsLst>
                <a:lin ang="8100000" scaled="1"/>
              </a:gra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7C81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7C81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52C6E6C-669B-4B28-8D01-247F783602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44972" y="5343078"/>
            <a:ext cx="4538481" cy="131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005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bullet point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0837" y="321714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1393172"/>
            <a:ext cx="10917255" cy="477250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33404F1-9FDE-4D26-8219-5F784D8C60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1692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bullet point 2 espace horizont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>
            <a:extLst>
              <a:ext uri="{FF2B5EF4-FFF2-40B4-BE49-F238E27FC236}">
                <a16:creationId xmlns:a16="http://schemas.microsoft.com/office/drawing/2014/main" id="{3F66F96C-6F5F-42A5-9E02-7045DC5F8412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4FC58569-DEC6-4BE6-A899-0AFEFF173230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0837" y="322369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273353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3F8915B6-8F8C-4062-B851-80B658938E8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0799" y="40465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exte 53">
            <a:extLst>
              <a:ext uri="{FF2B5EF4-FFF2-40B4-BE49-F238E27FC236}">
                <a16:creationId xmlns:a16="http://schemas.microsoft.com/office/drawing/2014/main" id="{288F8552-EBA2-4C89-AD8C-7503CDA6828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20799" y="450146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FDCE1A65-1D9C-4B79-9D15-748BD6EBE18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20799" y="508105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A3A2914-183E-4802-8801-D7CBF3B0BB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1940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bullet point 2 espaces vertic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lipse 18">
            <a:extLst>
              <a:ext uri="{FF2B5EF4-FFF2-40B4-BE49-F238E27FC236}">
                <a16:creationId xmlns:a16="http://schemas.microsoft.com/office/drawing/2014/main" id="{D1B316D4-3C0B-4FEA-B9B3-26E699DA51E6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73BF0610-777F-4B8F-BC93-9285E962021E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2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800" y="2149631"/>
            <a:ext cx="10672417" cy="514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800" y="2663943"/>
            <a:ext cx="10672417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698261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3"/>
          <p:cNvSpPr>
            <a:spLocks noGrp="1"/>
          </p:cNvSpPr>
          <p:nvPr>
            <p:ph type="body" sz="quarter" idx="53"/>
          </p:nvPr>
        </p:nvSpPr>
        <p:spPr>
          <a:xfrm>
            <a:off x="6410402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438CAD2-FE56-4848-9888-A68076DE2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645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rt  4 bullet point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llipse 22">
            <a:extLst>
              <a:ext uri="{FF2B5EF4-FFF2-40B4-BE49-F238E27FC236}">
                <a16:creationId xmlns:a16="http://schemas.microsoft.com/office/drawing/2014/main" id="{5F6AAC58-A15A-4D37-A5E9-55B586361BBB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6F27587A-73A9-44C9-A3C1-7B67AD037CB8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3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3624850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2812678"/>
            <a:ext cx="5464020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0C19172-1F91-479D-9527-CEA672E5C4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84191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ous partie texte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19">
            <a:extLst>
              <a:ext uri="{FF2B5EF4-FFF2-40B4-BE49-F238E27FC236}">
                <a16:creationId xmlns:a16="http://schemas.microsoft.com/office/drawing/2014/main" id="{E01C6A4C-3B8A-48EA-AB21-E3F194C728B6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540554C4-40E8-4616-814E-A218D161AE80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0837" y="337374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25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9" y="2153945"/>
            <a:ext cx="5770839" cy="292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7C81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40522B4-28CE-47F8-9FB2-010DB69910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8387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texte et graphiqu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19">
            <a:extLst>
              <a:ext uri="{FF2B5EF4-FFF2-40B4-BE49-F238E27FC236}">
                <a16:creationId xmlns:a16="http://schemas.microsoft.com/office/drawing/2014/main" id="{23B3573A-52F2-41D0-A8D4-57137A8478CC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0BD8449-F520-4E48-8966-711EBFEED5C6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0837" y="337374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9" y="2153945"/>
            <a:ext cx="5770839" cy="292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7C81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546A6FF0-1C5E-4BE7-BF60-AA558BC1BF7E}"/>
              </a:ext>
            </a:extLst>
          </p:cNvPr>
          <p:cNvSpPr>
            <a:spLocks noGrp="1"/>
          </p:cNvSpPr>
          <p:nvPr>
            <p:ph type="chart" sz="quarter" idx="53"/>
          </p:nvPr>
        </p:nvSpPr>
        <p:spPr>
          <a:xfrm>
            <a:off x="6866677" y="1722684"/>
            <a:ext cx="4823883" cy="42418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FD15FB0-A414-4760-94A0-C521C4A5A8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1715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chiffre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>
            <a:extLst>
              <a:ext uri="{FF2B5EF4-FFF2-40B4-BE49-F238E27FC236}">
                <a16:creationId xmlns:a16="http://schemas.microsoft.com/office/drawing/2014/main" id="{802A97BF-F9BA-40CE-BA9D-84062B930541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5C94032F-D75A-4D6D-9B87-350D742088D2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5" name="Ellipse 14"/>
          <p:cNvSpPr/>
          <p:nvPr userDrawn="1"/>
        </p:nvSpPr>
        <p:spPr>
          <a:xfrm>
            <a:off x="1471230" y="2153949"/>
            <a:ext cx="2728800" cy="2729253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5468675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1635851" y="2980742"/>
            <a:ext cx="2377012" cy="785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1395675" y="3719040"/>
            <a:ext cx="2980528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ICI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68675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5468675" y="2591610"/>
            <a:ext cx="5770839" cy="4516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5468675" y="2153949"/>
            <a:ext cx="5770839" cy="3833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7C81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8A249DB-8429-4848-B616-9F64412903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33887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tableau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lipse 21">
            <a:extLst>
              <a:ext uri="{FF2B5EF4-FFF2-40B4-BE49-F238E27FC236}">
                <a16:creationId xmlns:a16="http://schemas.microsoft.com/office/drawing/2014/main" id="{88FD9BCF-B80D-44B6-9549-C0384D855642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0915124-7FC3-457A-B8BD-7CAF9ECA5B31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120813" y="1595499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2122312" y="2255133"/>
            <a:ext cx="7947379" cy="381557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3C4B48A-3DD7-4EFE-AF4C-E076C46171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76438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2 tableaux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lipse 21">
            <a:extLst>
              <a:ext uri="{FF2B5EF4-FFF2-40B4-BE49-F238E27FC236}">
                <a16:creationId xmlns:a16="http://schemas.microsoft.com/office/drawing/2014/main" id="{A92DD4C8-80ED-4267-A830-8D2DE347E836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1071D952-DC4F-428B-9EAB-093847C0A03F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82439" y="1602099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782436" y="2407533"/>
            <a:ext cx="5189877" cy="381557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8B3BD6BF-A6F4-43AC-AC04-EC39F3020B9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48177" y="1597002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ableau 17">
            <a:extLst>
              <a:ext uri="{FF2B5EF4-FFF2-40B4-BE49-F238E27FC236}">
                <a16:creationId xmlns:a16="http://schemas.microsoft.com/office/drawing/2014/main" id="{0F75FCC7-8A8B-48DE-BA82-779662BDBA16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448176" y="2402436"/>
            <a:ext cx="5189877" cy="381557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70EFC94-FFFA-43D0-9C56-8C777029E7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294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pictos 3 bulles 1 carré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>
            <a:extLst>
              <a:ext uri="{FF2B5EF4-FFF2-40B4-BE49-F238E27FC236}">
                <a16:creationId xmlns:a16="http://schemas.microsoft.com/office/drawing/2014/main" id="{CEC2EEB1-F31B-4F35-9A6C-763695DEE6A6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5C3DBA96-D127-4A99-9C8C-361C0709662B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6B89FC4-4305-4966-B64A-86A926BE9BEE}"/>
              </a:ext>
            </a:extLst>
          </p:cNvPr>
          <p:cNvSpPr/>
          <p:nvPr userDrawn="1"/>
        </p:nvSpPr>
        <p:spPr>
          <a:xfrm>
            <a:off x="1240533" y="2284190"/>
            <a:ext cx="1483200" cy="1483414"/>
          </a:xfrm>
          <a:prstGeom prst="ellipse">
            <a:avLst/>
          </a:prstGeom>
          <a:gradFill>
            <a:gsLst>
              <a:gs pos="0">
                <a:srgbClr val="7C8173"/>
              </a:gs>
              <a:gs pos="100000">
                <a:srgbClr val="BBBD9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3BCBB98D-44DF-4FF1-84FC-2A7EE48D5BCB}"/>
              </a:ext>
            </a:extLst>
          </p:cNvPr>
          <p:cNvSpPr/>
          <p:nvPr userDrawn="1"/>
        </p:nvSpPr>
        <p:spPr>
          <a:xfrm>
            <a:off x="6570633" y="2284190"/>
            <a:ext cx="1483200" cy="1483414"/>
          </a:xfrm>
          <a:prstGeom prst="ellipse">
            <a:avLst/>
          </a:prstGeom>
          <a:gradFill>
            <a:gsLst>
              <a:gs pos="0">
                <a:srgbClr val="7C8173"/>
              </a:gs>
              <a:gs pos="100000">
                <a:srgbClr val="BBBD9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3CD9A959-3AC1-4C35-8EA9-024215F7B8E3}"/>
              </a:ext>
            </a:extLst>
          </p:cNvPr>
          <p:cNvSpPr/>
          <p:nvPr userDrawn="1"/>
        </p:nvSpPr>
        <p:spPr>
          <a:xfrm>
            <a:off x="3894781" y="2284190"/>
            <a:ext cx="1483200" cy="14834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4" name="Shape 513">
            <a:extLst>
              <a:ext uri="{FF2B5EF4-FFF2-40B4-BE49-F238E27FC236}">
                <a16:creationId xmlns:a16="http://schemas.microsoft.com/office/drawing/2014/main" id="{AF76EB47-A5C8-408B-A24F-BFBE1CF50709}"/>
              </a:ext>
            </a:extLst>
          </p:cNvPr>
          <p:cNvSpPr/>
          <p:nvPr userDrawn="1"/>
        </p:nvSpPr>
        <p:spPr>
          <a:xfrm>
            <a:off x="9206005" y="2318564"/>
            <a:ext cx="1436400" cy="1436049"/>
          </a:xfrm>
          <a:prstGeom prst="rect">
            <a:avLst/>
          </a:prstGeom>
          <a:gradFill>
            <a:gsLst>
              <a:gs pos="0">
                <a:srgbClr val="7C8173"/>
              </a:gs>
              <a:gs pos="100000">
                <a:srgbClr val="BBBD97"/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0837" y="34300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33" y="2436610"/>
            <a:ext cx="1442720" cy="108204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932" y="2436610"/>
            <a:ext cx="1442720" cy="108204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633" y="2436610"/>
            <a:ext cx="1442720" cy="108204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497" y="2478507"/>
            <a:ext cx="1442720" cy="1082040"/>
          </a:xfrm>
          <a:prstGeom prst="rect">
            <a:avLst/>
          </a:prstGeom>
        </p:spPr>
      </p:pic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rgbClr val="7C81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8" name="Espace réservé du texte 36"/>
          <p:cNvSpPr>
            <a:spLocks noGrp="1"/>
          </p:cNvSpPr>
          <p:nvPr>
            <p:ph type="body" sz="quarter" idx="32" hasCustomPrompt="1"/>
          </p:nvPr>
        </p:nvSpPr>
        <p:spPr>
          <a:xfrm>
            <a:off x="970112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0" name="Espace réservé du texte 36"/>
          <p:cNvSpPr>
            <a:spLocks noGrp="1"/>
          </p:cNvSpPr>
          <p:nvPr>
            <p:ph type="body" sz="quarter" idx="34" hasCustomPrompt="1"/>
          </p:nvPr>
        </p:nvSpPr>
        <p:spPr>
          <a:xfrm>
            <a:off x="372715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2" name="Espace réservé du texte 36"/>
          <p:cNvSpPr>
            <a:spLocks noGrp="1"/>
          </p:cNvSpPr>
          <p:nvPr>
            <p:ph type="body" sz="quarter" idx="36" hasCustomPrompt="1"/>
          </p:nvPr>
        </p:nvSpPr>
        <p:spPr>
          <a:xfrm>
            <a:off x="6422044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4" name="Espace réservé du texte 36"/>
          <p:cNvSpPr>
            <a:spLocks noGrp="1"/>
          </p:cNvSpPr>
          <p:nvPr>
            <p:ph type="body" sz="quarter" idx="38" hasCustomPrompt="1"/>
          </p:nvPr>
        </p:nvSpPr>
        <p:spPr>
          <a:xfrm>
            <a:off x="896149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970111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3727157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6422046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0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961495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3857A0E-D92B-426E-8A9E-F61714E8C4D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282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4 chiffres et texte">
    <p:bg>
      <p:bgPr>
        <a:solidFill>
          <a:schemeClr val="bg1">
            <a:lumMod val="95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>
            <a:extLst>
              <a:ext uri="{FF2B5EF4-FFF2-40B4-BE49-F238E27FC236}">
                <a16:creationId xmlns:a16="http://schemas.microsoft.com/office/drawing/2014/main" id="{22035513-FD5C-4986-9CB7-C09BD02DAEB7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868C062A-B073-4214-ABB8-81783C8BA78D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Shape 512">
            <a:extLst>
              <a:ext uri="{FF2B5EF4-FFF2-40B4-BE49-F238E27FC236}">
                <a16:creationId xmlns:a16="http://schemas.microsoft.com/office/drawing/2014/main" id="{AA100B89-FC3D-4B5E-9859-25F590FAFE31}"/>
              </a:ext>
            </a:extLst>
          </p:cNvPr>
          <p:cNvSpPr/>
          <p:nvPr userDrawn="1"/>
        </p:nvSpPr>
        <p:spPr>
          <a:xfrm>
            <a:off x="4998461" y="2499385"/>
            <a:ext cx="1544400" cy="1542736"/>
          </a:xfrm>
          <a:prstGeom prst="rect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5F02DF46-1961-402E-B908-DEC7E17434A6}"/>
              </a:ext>
            </a:extLst>
          </p:cNvPr>
          <p:cNvSpPr/>
          <p:nvPr userDrawn="1"/>
        </p:nvSpPr>
        <p:spPr>
          <a:xfrm>
            <a:off x="2528733" y="2552728"/>
            <a:ext cx="1483200" cy="14834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7486EA63-96CD-4C9A-99FD-48ABC65B74F8}"/>
              </a:ext>
            </a:extLst>
          </p:cNvPr>
          <p:cNvSpPr/>
          <p:nvPr userDrawn="1"/>
        </p:nvSpPr>
        <p:spPr>
          <a:xfrm>
            <a:off x="7273841" y="2655865"/>
            <a:ext cx="1278000" cy="1277140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B3A31C7-BEDC-44CD-969F-5436279F9D32}"/>
              </a:ext>
            </a:extLst>
          </p:cNvPr>
          <p:cNvSpPr/>
          <p:nvPr userDrawn="1"/>
        </p:nvSpPr>
        <p:spPr>
          <a:xfrm>
            <a:off x="9156485" y="2777067"/>
            <a:ext cx="1033200" cy="1034736"/>
          </a:xfrm>
          <a:prstGeom prst="ellipse">
            <a:avLst/>
          </a:prstGeom>
          <a:gradFill>
            <a:gsLst>
              <a:gs pos="0">
                <a:srgbClr val="BDBE98"/>
              </a:gs>
              <a:gs pos="100000">
                <a:srgbClr val="7D82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2289596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4726372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7079008" y="3026184"/>
            <a:ext cx="1702853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29" hasCustomPrompt="1"/>
          </p:nvPr>
        </p:nvSpPr>
        <p:spPr>
          <a:xfrm>
            <a:off x="9001107" y="3026184"/>
            <a:ext cx="1379648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49091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rgbClr val="7C81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815354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019315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824683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2FA6617-6D53-452E-A9D6-6939D61511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0454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2 chiffres/pictos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llipse 28">
            <a:extLst>
              <a:ext uri="{FF2B5EF4-FFF2-40B4-BE49-F238E27FC236}">
                <a16:creationId xmlns:a16="http://schemas.microsoft.com/office/drawing/2014/main" id="{B60FF5D1-9F0C-462D-95A9-A866641EFC34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EC17CA86-B973-4059-9D90-9680878E7DFF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7457C042-52B8-4512-835A-5286FC4DF601}"/>
              </a:ext>
            </a:extLst>
          </p:cNvPr>
          <p:cNvSpPr/>
          <p:nvPr userDrawn="1"/>
        </p:nvSpPr>
        <p:spPr>
          <a:xfrm>
            <a:off x="5417636" y="2001524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03A205BB-29D1-437E-A6BD-6278826436E8}"/>
              </a:ext>
            </a:extLst>
          </p:cNvPr>
          <p:cNvSpPr/>
          <p:nvPr userDrawn="1"/>
        </p:nvSpPr>
        <p:spPr>
          <a:xfrm>
            <a:off x="5417636" y="3834431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0245" y="315744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720799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 sous-titre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2153944"/>
            <a:ext cx="1442720" cy="108204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3986851"/>
            <a:ext cx="1442720" cy="1082040"/>
          </a:xfrm>
          <a:prstGeom prst="rect">
            <a:avLst/>
          </a:prstGeom>
        </p:spPr>
      </p:pic>
      <p:sp>
        <p:nvSpPr>
          <p:cNvPr id="21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7562791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02- sous-titre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720799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562791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5738CFB-5858-4859-8923-EA7B18119E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83591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4 étap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Ellipse 47">
            <a:extLst>
              <a:ext uri="{FF2B5EF4-FFF2-40B4-BE49-F238E27FC236}">
                <a16:creationId xmlns:a16="http://schemas.microsoft.com/office/drawing/2014/main" id="{08AEF6FA-6A79-459C-B942-01CF58AFC63B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810127FF-8CCA-45F1-8514-82B48B557946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planning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0837" y="35050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1749777" y="185787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llipse 17"/>
          <p:cNvSpPr/>
          <p:nvPr userDrawn="1"/>
        </p:nvSpPr>
        <p:spPr>
          <a:xfrm>
            <a:off x="1749777" y="296227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/>
          <p:cNvSpPr/>
          <p:nvPr userDrawn="1"/>
        </p:nvSpPr>
        <p:spPr>
          <a:xfrm>
            <a:off x="1749777" y="406073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749777" y="516438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3005609" y="189405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3005609" y="297934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2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9" hasCustomPrompt="1"/>
          </p:nvPr>
        </p:nvSpPr>
        <p:spPr>
          <a:xfrm>
            <a:off x="3005609" y="408008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3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20" hasCustomPrompt="1"/>
          </p:nvPr>
        </p:nvSpPr>
        <p:spPr>
          <a:xfrm>
            <a:off x="3005609" y="5209936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21" hasCustomPrompt="1"/>
          </p:nvPr>
        </p:nvSpPr>
        <p:spPr>
          <a:xfrm>
            <a:off x="1749780" y="1929120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22" hasCustomPrompt="1"/>
          </p:nvPr>
        </p:nvSpPr>
        <p:spPr>
          <a:xfrm>
            <a:off x="1749780" y="3029461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1749780" y="413310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24" hasCustomPrompt="1"/>
          </p:nvPr>
        </p:nvSpPr>
        <p:spPr>
          <a:xfrm>
            <a:off x="1749780" y="5236749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4251911" y="1778738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1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4251911" y="282500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7D82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2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30" hasCustomPrompt="1"/>
          </p:nvPr>
        </p:nvSpPr>
        <p:spPr>
          <a:xfrm>
            <a:off x="4251911" y="3935759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3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32" hasCustomPrompt="1"/>
          </p:nvPr>
        </p:nvSpPr>
        <p:spPr>
          <a:xfrm>
            <a:off x="4251911" y="5005413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4</a:t>
            </a:r>
          </a:p>
        </p:txBody>
      </p:sp>
      <p:sp>
        <p:nvSpPr>
          <p:cNvPr id="41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4251907" y="2067390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4251907" y="3113656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4251907" y="4224411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4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251907" y="5294065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9CC60C93-E42B-49CF-9B14-E3E4B7EC0A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6B768A2F-B7B4-4833-880E-D55F563AC1B0}"/>
              </a:ext>
            </a:extLst>
          </p:cNvPr>
          <p:cNvSpPr/>
          <p:nvPr userDrawn="1"/>
        </p:nvSpPr>
        <p:spPr>
          <a:xfrm>
            <a:off x="2925820" y="1727553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ED6C4D"/>
                </a:gs>
                <a:gs pos="100000">
                  <a:srgbClr val="FAB60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D782DD94-D519-4E4C-822C-6234C7340097}"/>
              </a:ext>
            </a:extLst>
          </p:cNvPr>
          <p:cNvSpPr/>
          <p:nvPr userDrawn="1"/>
        </p:nvSpPr>
        <p:spPr>
          <a:xfrm>
            <a:off x="2925820" y="283196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7D8273"/>
                </a:gs>
                <a:gs pos="100000">
                  <a:srgbClr val="BDBE9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54AF1B49-BCE7-4A2B-8154-F5C3EE78259F}"/>
              </a:ext>
            </a:extLst>
          </p:cNvPr>
          <p:cNvSpPr/>
          <p:nvPr userDrawn="1"/>
        </p:nvSpPr>
        <p:spPr>
          <a:xfrm>
            <a:off x="2925820" y="393042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00ABA0"/>
                </a:gs>
                <a:gs pos="100000">
                  <a:srgbClr val="A0D4D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3E2E76D9-D518-45E1-B53E-F82F81817C07}"/>
              </a:ext>
            </a:extLst>
          </p:cNvPr>
          <p:cNvSpPr/>
          <p:nvPr userDrawn="1"/>
        </p:nvSpPr>
        <p:spPr>
          <a:xfrm>
            <a:off x="2925820" y="5034065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98C21D"/>
                </a:gs>
                <a:gs pos="100000">
                  <a:srgbClr val="E1E15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3897204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7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Ellipse 70">
            <a:extLst>
              <a:ext uri="{FF2B5EF4-FFF2-40B4-BE49-F238E27FC236}">
                <a16:creationId xmlns:a16="http://schemas.microsoft.com/office/drawing/2014/main" id="{461A27DA-6C2B-4A41-8948-F2E230FB295B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9947EBE2-B0D2-462A-8225-FAB917B2C93B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0249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578481" y="2234713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38591" y="2234713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039112" y="4563598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081003" y="4563598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181486" y="4563598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924811" y="111720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28252" y="111720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28773" y="523686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378605" y="523686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471145" y="523686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913800" y="2882645"/>
            <a:ext cx="10440000" cy="1548000"/>
            <a:chOff x="551416" y="2960114"/>
            <a:chExt cx="813822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551416" y="2960114"/>
              <a:ext cx="5829718" cy="1271146"/>
              <a:chOff x="1874044" y="2117921"/>
              <a:chExt cx="8445500" cy="1841508"/>
            </a:xfrm>
          </p:grpSpPr>
          <p:sp>
            <p:nvSpPr>
              <p:cNvPr id="7" name="Shape 735"/>
              <p:cNvSpPr/>
              <p:nvPr/>
            </p:nvSpPr>
            <p:spPr>
              <a:xfrm>
                <a:off x="1874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2" name="Shape 740"/>
              <p:cNvSpPr/>
              <p:nvPr/>
            </p:nvSpPr>
            <p:spPr>
              <a:xfrm rot="10800000" flipH="1">
                <a:off x="1874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BBD97"/>
                  </a:gs>
                  <a:gs pos="100000">
                    <a:srgbClr val="7C8173"/>
                  </a:gs>
                </a:gsLst>
                <a:lin ang="5400000" scaled="1"/>
              </a:gradFill>
              <a:ln w="12700">
                <a:noFill/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BBD97"/>
                  </a:gs>
                  <a:gs pos="100000">
                    <a:srgbClr val="7C817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BBD97"/>
                  </a:gs>
                  <a:gs pos="100000">
                    <a:srgbClr val="7C817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BBD97"/>
                  </a:gs>
                  <a:gs pos="100000">
                    <a:srgbClr val="7C817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BBD97"/>
                  </a:gs>
                  <a:gs pos="100000">
                    <a:srgbClr val="7C817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BBD97"/>
                </a:gs>
                <a:gs pos="100000">
                  <a:srgbClr val="7C817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BBD97"/>
                </a:gs>
                <a:gs pos="100000">
                  <a:srgbClr val="7C817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10053396" y="3288685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9944208" y="3692837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64" name="Espace réservé du texte 25"/>
          <p:cNvSpPr>
            <a:spLocks noGrp="1"/>
          </p:cNvSpPr>
          <p:nvPr>
            <p:ph type="body" sz="quarter" idx="54" hasCustomPrompt="1"/>
          </p:nvPr>
        </p:nvSpPr>
        <p:spPr>
          <a:xfrm>
            <a:off x="1163886" y="3252485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5" name="Espace réservé du texte 42"/>
          <p:cNvSpPr>
            <a:spLocks noGrp="1"/>
          </p:cNvSpPr>
          <p:nvPr>
            <p:ph type="body" sz="quarter" idx="55" hasCustomPrompt="1"/>
          </p:nvPr>
        </p:nvSpPr>
        <p:spPr>
          <a:xfrm>
            <a:off x="1054694" y="3656641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6" name="Connecteur droit 65"/>
          <p:cNvCxnSpPr/>
          <p:nvPr userDrawn="1"/>
        </p:nvCxnSpPr>
        <p:spPr>
          <a:xfrm>
            <a:off x="1746566" y="2234713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Espace réservé du texte 53"/>
          <p:cNvSpPr>
            <a:spLocks noGrp="1"/>
          </p:cNvSpPr>
          <p:nvPr>
            <p:ph type="body" sz="quarter" idx="56"/>
          </p:nvPr>
        </p:nvSpPr>
        <p:spPr>
          <a:xfrm>
            <a:off x="1046503" y="111720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10557532" y="2234713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9857469" y="111720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D43C5BCA-93D8-41D5-9F3B-3D814013FA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454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6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Ellipse 64">
            <a:extLst>
              <a:ext uri="{FF2B5EF4-FFF2-40B4-BE49-F238E27FC236}">
                <a16:creationId xmlns:a16="http://schemas.microsoft.com/office/drawing/2014/main" id="{1B8DCDC1-029B-4FAB-B70B-1E4F3ED81864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5171978D-153A-4CB1-838F-7F8B75EFD0BF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0249" y="37189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3738069" y="2144203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6798179" y="2144203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2221662" y="4489337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5169273" y="4489337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8146034" y="4408283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1632720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1523532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3014635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290544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4537003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4427811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6033391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5924199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7573215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746402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038004" y="102669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087840" y="102669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1616023" y="508155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665855" y="508155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407882" y="506818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1454443" y="2746195"/>
            <a:ext cx="8964000" cy="1548000"/>
            <a:chOff x="1691056" y="2960114"/>
            <a:chExt cx="699858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1691056" y="2960114"/>
              <a:ext cx="4690077" cy="1271146"/>
              <a:chOff x="3525039" y="2117921"/>
              <a:chExt cx="6794505" cy="1841508"/>
            </a:xfrm>
          </p:grpSpPr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BBD97"/>
                  </a:gs>
                  <a:gs pos="100000">
                    <a:srgbClr val="7C817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BBD97"/>
                  </a:gs>
                  <a:gs pos="100000">
                    <a:srgbClr val="7C817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BBD97"/>
                  </a:gs>
                  <a:gs pos="100000">
                    <a:srgbClr val="7C817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BBD97"/>
                  </a:gs>
                  <a:gs pos="100000">
                    <a:srgbClr val="7C817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BBD97"/>
                </a:gs>
                <a:gs pos="100000">
                  <a:srgbClr val="7C817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BBD97"/>
                </a:gs>
                <a:gs pos="100000">
                  <a:srgbClr val="7C817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9179072" y="3245962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9069884" y="3650114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9620998" y="2144203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8920935" y="102669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516AF8EC-4894-4B32-B4A1-5373EB1EA5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31084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5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Ellipse 53">
            <a:extLst>
              <a:ext uri="{FF2B5EF4-FFF2-40B4-BE49-F238E27FC236}">
                <a16:creationId xmlns:a16="http://schemas.microsoft.com/office/drawing/2014/main" id="{9681B696-38E3-4337-BD1E-93E4964528DB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63292A40-E7F1-428F-887C-6289FF3BA3F8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6" name="Grouper 5"/>
          <p:cNvGrpSpPr/>
          <p:nvPr userDrawn="1"/>
        </p:nvGrpSpPr>
        <p:grpSpPr>
          <a:xfrm>
            <a:off x="2410792" y="2886350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BBD97"/>
                </a:gs>
                <a:gs pos="100000">
                  <a:srgbClr val="7C8173"/>
                </a:gs>
              </a:gsLst>
              <a:lin ang="5400000" scaled="1"/>
            </a:gradFill>
            <a:ln w="12700">
              <a:noFill/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BBD97"/>
                </a:gs>
                <a:gs pos="100000">
                  <a:srgbClr val="7C817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BBD97"/>
                </a:gs>
                <a:gs pos="100000">
                  <a:srgbClr val="7C817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BBD97"/>
                </a:gs>
                <a:gs pos="100000">
                  <a:srgbClr val="7C817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BBD97"/>
                </a:gs>
                <a:gs pos="100000">
                  <a:srgbClr val="7C817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29377" y="337374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626453" y="2272216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86563" y="2272216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160662" y="4515455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199714" y="4515455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263289" y="4515455"/>
            <a:ext cx="2839" cy="507283"/>
          </a:xfrm>
          <a:prstGeom prst="line">
            <a:avLst/>
          </a:prstGeom>
          <a:ln>
            <a:solidFill>
              <a:srgbClr val="7C8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154706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154706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410576" y="518872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60408" y="518872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52948" y="518872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23FCF295-E860-4549-93E8-61134A1230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9382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4 5 dates couleur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Ellipse 48">
            <a:extLst>
              <a:ext uri="{FF2B5EF4-FFF2-40B4-BE49-F238E27FC236}">
                <a16:creationId xmlns:a16="http://schemas.microsoft.com/office/drawing/2014/main" id="{A0EB172C-5785-4FFD-9290-83956E6D87C3}"/>
              </a:ext>
            </a:extLst>
          </p:cNvPr>
          <p:cNvSpPr/>
          <p:nvPr userDrawn="1"/>
        </p:nvSpPr>
        <p:spPr>
          <a:xfrm>
            <a:off x="10343112" y="-126886"/>
            <a:ext cx="896400" cy="894814"/>
          </a:xfrm>
          <a:prstGeom prst="ellipse">
            <a:avLst/>
          </a:prstGeom>
          <a:gradFill>
            <a:gsLst>
              <a:gs pos="0">
                <a:srgbClr val="BBBD97"/>
              </a:gs>
              <a:gs pos="100000">
                <a:srgbClr val="7C81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1A49F742-CF38-448E-8111-775BCEAA6FDF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BBBD97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6" name="Grouper 5"/>
          <p:cNvGrpSpPr/>
          <p:nvPr userDrawn="1"/>
        </p:nvGrpSpPr>
        <p:grpSpPr>
          <a:xfrm>
            <a:off x="2344902" y="2881416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BBD97"/>
                </a:gs>
                <a:gs pos="100000">
                  <a:srgbClr val="7C817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22" name="Connecteur droit 21"/>
          <p:cNvCxnSpPr/>
          <p:nvPr userDrawn="1"/>
        </p:nvCxnSpPr>
        <p:spPr>
          <a:xfrm>
            <a:off x="4589545" y="2269201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 userDrawn="1"/>
        </p:nvCxnSpPr>
        <p:spPr>
          <a:xfrm>
            <a:off x="7649655" y="2269201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 userDrawn="1"/>
        </p:nvCxnSpPr>
        <p:spPr>
          <a:xfrm>
            <a:off x="2994971" y="4561492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 userDrawn="1"/>
        </p:nvCxnSpPr>
        <p:spPr>
          <a:xfrm>
            <a:off x="6036862" y="4561492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 userDrawn="1"/>
        </p:nvCxnSpPr>
        <p:spPr>
          <a:xfrm>
            <a:off x="9137345" y="4561492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15169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15169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284632" y="523476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334464" y="523476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427004" y="523476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4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32781" y="37189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C42C4506-6A8E-4105-8514-DE091B492C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5651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5 couleurs imagerie">
    <p:bg>
      <p:bgPr>
        <a:gradFill>
          <a:gsLst>
            <a:gs pos="0">
              <a:srgbClr val="FAB600"/>
            </a:gs>
            <a:gs pos="59000">
              <a:srgbClr val="ED6C4D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6D9410D-00DF-49FF-A67F-D39A0C340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615" y="3245457"/>
            <a:ext cx="7168486" cy="53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8654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5  pour impres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gradFill>
            <a:gsLst>
              <a:gs pos="0">
                <a:srgbClr val="FAB600"/>
              </a:gs>
              <a:gs pos="59000">
                <a:srgbClr val="ED6C4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A0D4D1"/>
                  </a:gs>
                  <a:gs pos="59000">
                    <a:srgbClr val="00ABA0"/>
                  </a:gs>
                </a:gsLst>
                <a:lin ang="8100000" scaled="1"/>
              </a:gra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</p:spTree>
    <p:extLst>
      <p:ext uri="{BB962C8B-B14F-4D97-AF65-F5344CB8AC3E}">
        <p14:creationId xmlns:p14="http://schemas.microsoft.com/office/powerpoint/2010/main" val="241780504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5 pour imp avec services imager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gradFill>
            <a:gsLst>
              <a:gs pos="0">
                <a:srgbClr val="FAB600"/>
              </a:gs>
              <a:gs pos="59000">
                <a:srgbClr val="ED6C4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A0D4D1"/>
                  </a:gs>
                  <a:gs pos="59000">
                    <a:srgbClr val="00ABA0"/>
                  </a:gs>
                </a:gsLst>
                <a:lin ang="8100000" scaled="1"/>
              </a:gra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289379C-B24E-4C25-B7D7-EF4EC333E6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2628" y="5365396"/>
            <a:ext cx="3602743" cy="131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457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bullet point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3397" y="384239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1393172"/>
            <a:ext cx="10917255" cy="477250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361204-E029-4255-A686-74F6EA79C2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52605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bullet points 2 espaces horizont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>
            <a:extLst>
              <a:ext uri="{FF2B5EF4-FFF2-40B4-BE49-F238E27FC236}">
                <a16:creationId xmlns:a16="http://schemas.microsoft.com/office/drawing/2014/main" id="{F9D6E512-66BD-4EAD-98EA-3C0DD689D646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D26C9536-D855-4ED7-AAA5-A5FA26F67CC0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48110" y="407409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273353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3F8915B6-8F8C-4062-B851-80B658938E8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0799" y="40465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exte 53">
            <a:extLst>
              <a:ext uri="{FF2B5EF4-FFF2-40B4-BE49-F238E27FC236}">
                <a16:creationId xmlns:a16="http://schemas.microsoft.com/office/drawing/2014/main" id="{288F8552-EBA2-4C89-AD8C-7503CDA6828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20799" y="450146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FDCE1A65-1D9C-4B79-9D15-748BD6EBE18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20799" y="508105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11DB30A-6079-4B85-9FD1-D3749A77E1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97710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bullet points 2 espace vertic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lipse 18">
            <a:extLst>
              <a:ext uri="{FF2B5EF4-FFF2-40B4-BE49-F238E27FC236}">
                <a16:creationId xmlns:a16="http://schemas.microsoft.com/office/drawing/2014/main" id="{52475025-7FA6-4ACA-B9E4-5B3156229DE4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B88B6DE-A40E-4B97-9306-6E943F6CC6F8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2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71269" y="38117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800" y="2149631"/>
            <a:ext cx="10672417" cy="514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800" y="2663943"/>
            <a:ext cx="10672417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698261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3"/>
          <p:cNvSpPr>
            <a:spLocks noGrp="1"/>
          </p:cNvSpPr>
          <p:nvPr>
            <p:ph type="body" sz="quarter" idx="53"/>
          </p:nvPr>
        </p:nvSpPr>
        <p:spPr>
          <a:xfrm>
            <a:off x="6410402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128A029-011A-41FC-8973-FFA76C7EBC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709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bullet point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llipse 22">
            <a:extLst>
              <a:ext uri="{FF2B5EF4-FFF2-40B4-BE49-F238E27FC236}">
                <a16:creationId xmlns:a16="http://schemas.microsoft.com/office/drawing/2014/main" id="{C3117E35-B98F-4E1B-B82C-E588CB141190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C30437C8-1860-407F-B7C8-E8CACD2BA7A7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05205" y="36883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25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7" name="Espace réservé du texte 53">
            <a:extLst>
              <a:ext uri="{FF2B5EF4-FFF2-40B4-BE49-F238E27FC236}">
                <a16:creationId xmlns:a16="http://schemas.microsoft.com/office/drawing/2014/main" id="{9B183517-E712-492E-A59C-CB77F299007A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Espace réservé du texte 23">
            <a:extLst>
              <a:ext uri="{FF2B5EF4-FFF2-40B4-BE49-F238E27FC236}">
                <a16:creationId xmlns:a16="http://schemas.microsoft.com/office/drawing/2014/main" id="{D46BE0CC-FDCA-42D7-8349-2D379CA3B8C8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20799" y="3624850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53">
            <a:extLst>
              <a:ext uri="{FF2B5EF4-FFF2-40B4-BE49-F238E27FC236}">
                <a16:creationId xmlns:a16="http://schemas.microsoft.com/office/drawing/2014/main" id="{91E95EB5-9C34-43F8-8594-A01B2A04252C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20799" y="2812678"/>
            <a:ext cx="5464020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7408F40-0724-4AA2-A736-CA7E01F2A7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1481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sous partie texte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19">
            <a:extLst>
              <a:ext uri="{FF2B5EF4-FFF2-40B4-BE49-F238E27FC236}">
                <a16:creationId xmlns:a16="http://schemas.microsoft.com/office/drawing/2014/main" id="{BB721A7A-53E7-4E33-82EE-34C748F79EFB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85AE8B0B-8B4B-487B-96B9-F40912DE4C5C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09631" y="383059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25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9" y="2153945"/>
            <a:ext cx="5770839" cy="292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FAB60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8F70413-12CE-49C0-8632-64506261E6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378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texte et graphiqu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19">
            <a:extLst>
              <a:ext uri="{FF2B5EF4-FFF2-40B4-BE49-F238E27FC236}">
                <a16:creationId xmlns:a16="http://schemas.microsoft.com/office/drawing/2014/main" id="{D7C73680-50C9-460B-BCDC-B971676E0CAE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159D42C-5091-4272-A45F-DBCCA532E0FA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5210" y="36513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9" y="2153945"/>
            <a:ext cx="5770839" cy="292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FAB60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CABE495-F763-48A8-9942-3FDAB3DAD7A2}"/>
              </a:ext>
            </a:extLst>
          </p:cNvPr>
          <p:cNvSpPr>
            <a:spLocks noGrp="1"/>
          </p:cNvSpPr>
          <p:nvPr>
            <p:ph type="chart" sz="quarter" idx="53"/>
          </p:nvPr>
        </p:nvSpPr>
        <p:spPr>
          <a:xfrm>
            <a:off x="6892208" y="1698985"/>
            <a:ext cx="4815416" cy="42418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1EFEEF5-ECCC-4E0C-A188-A757061593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46661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chiffre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>
            <a:extLst>
              <a:ext uri="{FF2B5EF4-FFF2-40B4-BE49-F238E27FC236}">
                <a16:creationId xmlns:a16="http://schemas.microsoft.com/office/drawing/2014/main" id="{EC646CA7-DD24-43AB-87BA-A6CF7EBE4489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7DA904A9-C5CF-4DF4-972C-930F0EC6B8DA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5210" y="36665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5" name="Ellipse 14"/>
          <p:cNvSpPr/>
          <p:nvPr userDrawn="1"/>
        </p:nvSpPr>
        <p:spPr>
          <a:xfrm>
            <a:off x="1459957" y="2178534"/>
            <a:ext cx="2728800" cy="2729253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5468675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1635851" y="2980742"/>
            <a:ext cx="2377012" cy="785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1395675" y="3719040"/>
            <a:ext cx="2980528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ICI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68675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5468675" y="2591610"/>
            <a:ext cx="5770839" cy="4516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5468675" y="2153949"/>
            <a:ext cx="5770839" cy="3833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FAB60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AC6A5D8-9556-4D75-BB9E-0EB12BE53A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72502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tableau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lipse 16">
            <a:extLst>
              <a:ext uri="{FF2B5EF4-FFF2-40B4-BE49-F238E27FC236}">
                <a16:creationId xmlns:a16="http://schemas.microsoft.com/office/drawing/2014/main" id="{17366664-674F-4411-AAC3-5716B99E8B51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6BD3707-15CC-4733-B7D3-BAB5EE29AD49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02773" y="40139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1748367" y="2396460"/>
            <a:ext cx="8128000" cy="185564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9556C4A-0598-4073-B4FF-945947EF0E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67252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2 tableaux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lipse 21">
            <a:extLst>
              <a:ext uri="{FF2B5EF4-FFF2-40B4-BE49-F238E27FC236}">
                <a16:creationId xmlns:a16="http://schemas.microsoft.com/office/drawing/2014/main" id="{4C539E84-9E8B-4BEE-B9A4-C1C5C79E83B0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8074A7AF-5690-479A-95CE-99B58B541918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82439" y="1692094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82218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720800" y="2379089"/>
            <a:ext cx="4756769" cy="3826646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F69D4622-CE1E-4C5B-9F03-2A5BF914A5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38779" y="1674723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ableau 17">
            <a:extLst>
              <a:ext uri="{FF2B5EF4-FFF2-40B4-BE49-F238E27FC236}">
                <a16:creationId xmlns:a16="http://schemas.microsoft.com/office/drawing/2014/main" id="{6EBE7A41-A35B-4DB4-B480-B0E9EF1AA45F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438780" y="2379089"/>
            <a:ext cx="4954437" cy="3826646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84FAFD9-3D98-4991-9397-9895967D7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552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pictos 3 bulles 1 carré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>
            <a:extLst>
              <a:ext uri="{FF2B5EF4-FFF2-40B4-BE49-F238E27FC236}">
                <a16:creationId xmlns:a16="http://schemas.microsoft.com/office/drawing/2014/main" id="{C7DD7B02-E5D8-4E95-9D0B-116558634DA6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81E99263-5447-420A-AB0D-97C0ECF385FC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3955E775-94B9-4288-BD83-F8281728740E}"/>
              </a:ext>
            </a:extLst>
          </p:cNvPr>
          <p:cNvSpPr/>
          <p:nvPr userDrawn="1"/>
        </p:nvSpPr>
        <p:spPr>
          <a:xfrm>
            <a:off x="1240533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F4BF968F-15A6-458B-B713-1528B5F3549C}"/>
              </a:ext>
            </a:extLst>
          </p:cNvPr>
          <p:cNvSpPr/>
          <p:nvPr userDrawn="1"/>
        </p:nvSpPr>
        <p:spPr>
          <a:xfrm>
            <a:off x="6570633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BAD908AD-97D8-4E4F-B36F-5285AF1111FF}"/>
              </a:ext>
            </a:extLst>
          </p:cNvPr>
          <p:cNvSpPr/>
          <p:nvPr userDrawn="1"/>
        </p:nvSpPr>
        <p:spPr>
          <a:xfrm>
            <a:off x="3894781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4" name="Shape 513">
            <a:extLst>
              <a:ext uri="{FF2B5EF4-FFF2-40B4-BE49-F238E27FC236}">
                <a16:creationId xmlns:a16="http://schemas.microsoft.com/office/drawing/2014/main" id="{FCE40FAA-B5F9-446C-A5F1-83F8598CCCBE}"/>
              </a:ext>
            </a:extLst>
          </p:cNvPr>
          <p:cNvSpPr/>
          <p:nvPr userDrawn="1"/>
        </p:nvSpPr>
        <p:spPr>
          <a:xfrm>
            <a:off x="9206005" y="2318564"/>
            <a:ext cx="1436400" cy="1436049"/>
          </a:xfrm>
          <a:prstGeom prst="rect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78755" y="38487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33" y="2436610"/>
            <a:ext cx="1442720" cy="108204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932" y="2436610"/>
            <a:ext cx="1442720" cy="108204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633" y="2436610"/>
            <a:ext cx="1442720" cy="108204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497" y="2478507"/>
            <a:ext cx="1442720" cy="1082040"/>
          </a:xfrm>
          <a:prstGeom prst="rect">
            <a:avLst/>
          </a:prstGeom>
        </p:spPr>
      </p:pic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rgbClr val="FAB60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8" name="Espace réservé du texte 36"/>
          <p:cNvSpPr>
            <a:spLocks noGrp="1"/>
          </p:cNvSpPr>
          <p:nvPr>
            <p:ph type="body" sz="quarter" idx="32" hasCustomPrompt="1"/>
          </p:nvPr>
        </p:nvSpPr>
        <p:spPr>
          <a:xfrm>
            <a:off x="970112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0" name="Espace réservé du texte 36"/>
          <p:cNvSpPr>
            <a:spLocks noGrp="1"/>
          </p:cNvSpPr>
          <p:nvPr>
            <p:ph type="body" sz="quarter" idx="34" hasCustomPrompt="1"/>
          </p:nvPr>
        </p:nvSpPr>
        <p:spPr>
          <a:xfrm>
            <a:off x="372715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2" name="Espace réservé du texte 36"/>
          <p:cNvSpPr>
            <a:spLocks noGrp="1"/>
          </p:cNvSpPr>
          <p:nvPr>
            <p:ph type="body" sz="quarter" idx="36" hasCustomPrompt="1"/>
          </p:nvPr>
        </p:nvSpPr>
        <p:spPr>
          <a:xfrm>
            <a:off x="6422044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4" name="Espace réservé du texte 36"/>
          <p:cNvSpPr>
            <a:spLocks noGrp="1"/>
          </p:cNvSpPr>
          <p:nvPr>
            <p:ph type="body" sz="quarter" idx="38" hasCustomPrompt="1"/>
          </p:nvPr>
        </p:nvSpPr>
        <p:spPr>
          <a:xfrm>
            <a:off x="896149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970111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3727157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6422046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0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961495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2E898A03-A51F-48A0-9888-187324AD6B8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2162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4 chiffres et texte">
    <p:bg>
      <p:bgPr>
        <a:solidFill>
          <a:schemeClr val="bg1">
            <a:lumMod val="95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>
            <a:extLst>
              <a:ext uri="{FF2B5EF4-FFF2-40B4-BE49-F238E27FC236}">
                <a16:creationId xmlns:a16="http://schemas.microsoft.com/office/drawing/2014/main" id="{03476A29-A95D-40BC-9397-9211386F4087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815CA023-1F47-4FF2-9A75-598BD3782BB5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Shape 512">
            <a:extLst>
              <a:ext uri="{FF2B5EF4-FFF2-40B4-BE49-F238E27FC236}">
                <a16:creationId xmlns:a16="http://schemas.microsoft.com/office/drawing/2014/main" id="{D3BC234E-5503-4402-AAAC-737370F83096}"/>
              </a:ext>
            </a:extLst>
          </p:cNvPr>
          <p:cNvSpPr/>
          <p:nvPr userDrawn="1"/>
        </p:nvSpPr>
        <p:spPr>
          <a:xfrm>
            <a:off x="4998461" y="2499385"/>
            <a:ext cx="1544400" cy="1542736"/>
          </a:xfrm>
          <a:prstGeom prst="rect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CE5DF854-B924-4C9B-A708-D8194B5FC955}"/>
              </a:ext>
            </a:extLst>
          </p:cNvPr>
          <p:cNvSpPr/>
          <p:nvPr userDrawn="1"/>
        </p:nvSpPr>
        <p:spPr>
          <a:xfrm>
            <a:off x="2528733" y="2552728"/>
            <a:ext cx="1483200" cy="14834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F6C04B8A-332A-430D-A503-419D11CC9452}"/>
              </a:ext>
            </a:extLst>
          </p:cNvPr>
          <p:cNvSpPr/>
          <p:nvPr userDrawn="1"/>
        </p:nvSpPr>
        <p:spPr>
          <a:xfrm>
            <a:off x="7273841" y="2655865"/>
            <a:ext cx="1278000" cy="1277140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E1A35404-7AA1-410B-BDCE-8853EB2287DF}"/>
              </a:ext>
            </a:extLst>
          </p:cNvPr>
          <p:cNvSpPr/>
          <p:nvPr userDrawn="1"/>
        </p:nvSpPr>
        <p:spPr>
          <a:xfrm>
            <a:off x="9156485" y="2777067"/>
            <a:ext cx="1033200" cy="1034736"/>
          </a:xfrm>
          <a:prstGeom prst="ellipse">
            <a:avLst/>
          </a:prstGeom>
          <a:gradFill>
            <a:gsLst>
              <a:gs pos="0">
                <a:srgbClr val="BDBE98"/>
              </a:gs>
              <a:gs pos="100000">
                <a:srgbClr val="7D82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29877" y="345065"/>
            <a:ext cx="683688" cy="51225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2289596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4726372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7079008" y="3026184"/>
            <a:ext cx="1702853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29" hasCustomPrompt="1"/>
          </p:nvPr>
        </p:nvSpPr>
        <p:spPr>
          <a:xfrm>
            <a:off x="9001107" y="3026184"/>
            <a:ext cx="1379648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49091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815354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019315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824683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FBA5EEF5-714F-44CB-BAC9-36BC00A4A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1066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2 chiffres/pictos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llipse 28">
            <a:extLst>
              <a:ext uri="{FF2B5EF4-FFF2-40B4-BE49-F238E27FC236}">
                <a16:creationId xmlns:a16="http://schemas.microsoft.com/office/drawing/2014/main" id="{FB535140-8132-4D4C-A37F-A8B628FB1BB3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E1596A5A-79A4-4EB0-A0EE-759B5857FD0E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9C1B5522-FBB1-466E-92AE-6CA6E59556EB}"/>
              </a:ext>
            </a:extLst>
          </p:cNvPr>
          <p:cNvSpPr/>
          <p:nvPr userDrawn="1"/>
        </p:nvSpPr>
        <p:spPr>
          <a:xfrm>
            <a:off x="5417636" y="2001524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E378081D-D122-4A1C-B35D-A0A5F1AC9C5A}"/>
              </a:ext>
            </a:extLst>
          </p:cNvPr>
          <p:cNvSpPr/>
          <p:nvPr userDrawn="1"/>
        </p:nvSpPr>
        <p:spPr>
          <a:xfrm>
            <a:off x="5417636" y="3834431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78755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720799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 sous-titre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2153944"/>
            <a:ext cx="1442720" cy="108204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3986851"/>
            <a:ext cx="1442720" cy="1082040"/>
          </a:xfrm>
          <a:prstGeom prst="rect">
            <a:avLst/>
          </a:prstGeom>
        </p:spPr>
      </p:pic>
      <p:sp>
        <p:nvSpPr>
          <p:cNvPr id="21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7562791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02- sous-titre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720799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562791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DEC2EE4-9C04-4BE6-92E6-3ED6748B81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27700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4 étap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Ellipse 47">
            <a:extLst>
              <a:ext uri="{FF2B5EF4-FFF2-40B4-BE49-F238E27FC236}">
                <a16:creationId xmlns:a16="http://schemas.microsoft.com/office/drawing/2014/main" id="{89F32F54-3BC0-4DC5-9B25-369625BADFC6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DBDFB872-512D-4133-94A1-1146935D3DBD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planning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78755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1749777" y="185787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llipse 17"/>
          <p:cNvSpPr/>
          <p:nvPr userDrawn="1"/>
        </p:nvSpPr>
        <p:spPr>
          <a:xfrm>
            <a:off x="1749777" y="296227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/>
          <p:cNvSpPr/>
          <p:nvPr userDrawn="1"/>
        </p:nvSpPr>
        <p:spPr>
          <a:xfrm>
            <a:off x="1749777" y="406073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749777" y="516438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3005609" y="189405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3005609" y="297934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2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9" hasCustomPrompt="1"/>
          </p:nvPr>
        </p:nvSpPr>
        <p:spPr>
          <a:xfrm>
            <a:off x="3005609" y="408008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3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20" hasCustomPrompt="1"/>
          </p:nvPr>
        </p:nvSpPr>
        <p:spPr>
          <a:xfrm>
            <a:off x="3005609" y="5209936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21" hasCustomPrompt="1"/>
          </p:nvPr>
        </p:nvSpPr>
        <p:spPr>
          <a:xfrm>
            <a:off x="1749780" y="1929120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22" hasCustomPrompt="1"/>
          </p:nvPr>
        </p:nvSpPr>
        <p:spPr>
          <a:xfrm>
            <a:off x="1749780" y="3029461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1749780" y="413310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24" hasCustomPrompt="1"/>
          </p:nvPr>
        </p:nvSpPr>
        <p:spPr>
          <a:xfrm>
            <a:off x="1749780" y="5236749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4251911" y="1778738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1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4251911" y="282500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7D82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2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30" hasCustomPrompt="1"/>
          </p:nvPr>
        </p:nvSpPr>
        <p:spPr>
          <a:xfrm>
            <a:off x="4251911" y="3935759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3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32" hasCustomPrompt="1"/>
          </p:nvPr>
        </p:nvSpPr>
        <p:spPr>
          <a:xfrm>
            <a:off x="4251911" y="5005413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4</a:t>
            </a:r>
          </a:p>
        </p:txBody>
      </p:sp>
      <p:sp>
        <p:nvSpPr>
          <p:cNvPr id="41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4251907" y="2067390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4251907" y="3113656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4251907" y="4224411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4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251907" y="5294065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A31D62F4-8471-4B74-A6F1-0636F64A43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D110563A-C44F-47AF-846D-A60269C156AE}"/>
              </a:ext>
            </a:extLst>
          </p:cNvPr>
          <p:cNvSpPr/>
          <p:nvPr userDrawn="1"/>
        </p:nvSpPr>
        <p:spPr>
          <a:xfrm>
            <a:off x="2925820" y="1727553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ED6C4D"/>
                </a:gs>
                <a:gs pos="100000">
                  <a:srgbClr val="FAB60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F89FD4B6-75D1-47E8-A7FA-EE1EF74DA223}"/>
              </a:ext>
            </a:extLst>
          </p:cNvPr>
          <p:cNvSpPr/>
          <p:nvPr userDrawn="1"/>
        </p:nvSpPr>
        <p:spPr>
          <a:xfrm>
            <a:off x="2925820" y="283196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7D8273"/>
                </a:gs>
                <a:gs pos="100000">
                  <a:srgbClr val="BDBE9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9A3A7C76-F280-491F-A7EF-46A16F5DBA21}"/>
              </a:ext>
            </a:extLst>
          </p:cNvPr>
          <p:cNvSpPr/>
          <p:nvPr userDrawn="1"/>
        </p:nvSpPr>
        <p:spPr>
          <a:xfrm>
            <a:off x="2925820" y="393042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00ABA0"/>
                </a:gs>
                <a:gs pos="100000">
                  <a:srgbClr val="A0D4D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3EA9A4A0-8594-41B8-BA56-F4B632A7F42F}"/>
              </a:ext>
            </a:extLst>
          </p:cNvPr>
          <p:cNvSpPr/>
          <p:nvPr userDrawn="1"/>
        </p:nvSpPr>
        <p:spPr>
          <a:xfrm>
            <a:off x="2925820" y="5034065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98C21D"/>
                </a:gs>
                <a:gs pos="100000">
                  <a:srgbClr val="E1E15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67308893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7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Ellipse 70">
            <a:extLst>
              <a:ext uri="{FF2B5EF4-FFF2-40B4-BE49-F238E27FC236}">
                <a16:creationId xmlns:a16="http://schemas.microsoft.com/office/drawing/2014/main" id="{0CF56AB7-4A89-4397-8CF6-93D96A5C2426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B5DF796A-BEAA-4FFE-844A-AAD46AEB2831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30197" y="335891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589545" y="2251464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49655" y="2251464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075071" y="4499482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116962" y="4499482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217445" y="4499482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13395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13395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64732" y="517275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14564" y="517275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07104" y="517275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959810" y="2850763"/>
            <a:ext cx="10440000" cy="1548000"/>
            <a:chOff x="551416" y="2960114"/>
            <a:chExt cx="813822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551416" y="2960114"/>
              <a:ext cx="5829718" cy="1271146"/>
              <a:chOff x="1874044" y="2117921"/>
              <a:chExt cx="8445500" cy="1841508"/>
            </a:xfrm>
          </p:grpSpPr>
          <p:sp>
            <p:nvSpPr>
              <p:cNvPr id="7" name="Shape 735"/>
              <p:cNvSpPr/>
              <p:nvPr/>
            </p:nvSpPr>
            <p:spPr>
              <a:xfrm>
                <a:off x="1874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2" name="Shape 740"/>
              <p:cNvSpPr/>
              <p:nvPr/>
            </p:nvSpPr>
            <p:spPr>
              <a:xfrm rot="10800000" flipH="1">
                <a:off x="1874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AB600"/>
                  </a:gs>
                  <a:gs pos="100000">
                    <a:srgbClr val="ED6C4D"/>
                  </a:gs>
                </a:gsLst>
                <a:lin ang="5400000" scaled="1"/>
              </a:gradFill>
              <a:ln w="12700">
                <a:noFill/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AB600"/>
                  </a:gs>
                  <a:gs pos="100000">
                    <a:srgbClr val="ED6C4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AB600"/>
                  </a:gs>
                  <a:gs pos="100000">
                    <a:srgbClr val="ED6C4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AB600"/>
                  </a:gs>
                  <a:gs pos="100000">
                    <a:srgbClr val="ED6C4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AB600"/>
                  </a:gs>
                  <a:gs pos="100000">
                    <a:srgbClr val="ED6C4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10044932" y="3288685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9935744" y="3692837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64" name="Espace réservé du texte 25"/>
          <p:cNvSpPr>
            <a:spLocks noGrp="1"/>
          </p:cNvSpPr>
          <p:nvPr>
            <p:ph type="body" sz="quarter" idx="54" hasCustomPrompt="1"/>
          </p:nvPr>
        </p:nvSpPr>
        <p:spPr>
          <a:xfrm>
            <a:off x="1131650" y="3264703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5" name="Espace réservé du texte 42"/>
          <p:cNvSpPr>
            <a:spLocks noGrp="1"/>
          </p:cNvSpPr>
          <p:nvPr>
            <p:ph type="body" sz="quarter" idx="55" hasCustomPrompt="1"/>
          </p:nvPr>
        </p:nvSpPr>
        <p:spPr>
          <a:xfrm>
            <a:off x="1022458" y="366885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6" name="Connecteur droit 65"/>
          <p:cNvCxnSpPr/>
          <p:nvPr userDrawn="1"/>
        </p:nvCxnSpPr>
        <p:spPr>
          <a:xfrm>
            <a:off x="1722521" y="2251464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Espace réservé du texte 53"/>
          <p:cNvSpPr>
            <a:spLocks noGrp="1"/>
          </p:cNvSpPr>
          <p:nvPr>
            <p:ph type="body" sz="quarter" idx="56"/>
          </p:nvPr>
        </p:nvSpPr>
        <p:spPr>
          <a:xfrm>
            <a:off x="1022458" y="113395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10539030" y="2251464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9838967" y="113395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F05D4DBC-BD9A-4C68-AD8F-84243E12FB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3030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6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Ellipse 64">
            <a:extLst>
              <a:ext uri="{FF2B5EF4-FFF2-40B4-BE49-F238E27FC236}">
                <a16:creationId xmlns:a16="http://schemas.microsoft.com/office/drawing/2014/main" id="{6BBD2354-E085-41C3-9BDD-84A2645C8AB5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A2E03840-3D6C-4469-A6CC-64FEE2165BB8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0249" y="37189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3547857" y="2255290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6607967" y="2255290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2201853" y="4485976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5211517" y="4485976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8194155" y="4485976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1658267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1549079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3014635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290544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4537003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4427811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6033391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5924199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7573215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746402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2847792" y="113778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5897628" y="113778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1495124" y="507819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708099" y="507819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483814" y="5159246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1424199" y="2820552"/>
            <a:ext cx="9000000" cy="1548000"/>
            <a:chOff x="1691056" y="2960114"/>
            <a:chExt cx="699858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1691056" y="2960114"/>
              <a:ext cx="4690077" cy="1271146"/>
              <a:chOff x="3525039" y="2117921"/>
              <a:chExt cx="6794505" cy="1841508"/>
            </a:xfrm>
          </p:grpSpPr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AB600"/>
                  </a:gs>
                  <a:gs pos="100000">
                    <a:srgbClr val="ED6C4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AB600"/>
                  </a:gs>
                  <a:gs pos="100000">
                    <a:srgbClr val="ED6C4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AB600"/>
                  </a:gs>
                  <a:gs pos="100000">
                    <a:srgbClr val="ED6C4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AB600"/>
                  </a:gs>
                  <a:gs pos="100000">
                    <a:srgbClr val="ED6C4D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9079031" y="3245962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8969843" y="3650114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9703307" y="2255290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9003244" y="113778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DF3B1E1B-CFA3-44E1-A397-349142C44E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68806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5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Ellipse 53">
            <a:extLst>
              <a:ext uri="{FF2B5EF4-FFF2-40B4-BE49-F238E27FC236}">
                <a16:creationId xmlns:a16="http://schemas.microsoft.com/office/drawing/2014/main" id="{30BF048F-7991-470C-BFC8-79D8698BB16B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4B922F87-B75D-43AD-8A7C-5A3E3DABB09E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6" name="Grouper 5"/>
          <p:cNvGrpSpPr/>
          <p:nvPr userDrawn="1"/>
        </p:nvGrpSpPr>
        <p:grpSpPr>
          <a:xfrm>
            <a:off x="2364732" y="2926245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noFill/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7189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626453" y="2299137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86563" y="2299137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143322" y="4595245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185213" y="4595245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217445" y="4595245"/>
            <a:ext cx="2839" cy="507283"/>
          </a:xfrm>
          <a:prstGeom prst="line">
            <a:avLst/>
          </a:prstGeom>
          <a:ln>
            <a:solidFill>
              <a:srgbClr val="ED6C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18162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18162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96075" y="526851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45907" y="526851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38447" y="526851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9B3F5385-422C-49A6-82E7-AF72811357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1168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5 5 dates couleur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Ellipse 48">
            <a:extLst>
              <a:ext uri="{FF2B5EF4-FFF2-40B4-BE49-F238E27FC236}">
                <a16:creationId xmlns:a16="http://schemas.microsoft.com/office/drawing/2014/main" id="{0354E346-E064-42D9-BBC4-A889C6B20FAD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92EA7A35-76A9-41CC-9A6E-60D53BED3C11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FAB600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6" name="Grouper 5"/>
          <p:cNvGrpSpPr/>
          <p:nvPr userDrawn="1"/>
        </p:nvGrpSpPr>
        <p:grpSpPr>
          <a:xfrm>
            <a:off x="2364732" y="2886350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BBD97"/>
                </a:gs>
                <a:gs pos="100000">
                  <a:srgbClr val="7C817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22" name="Connecteur droit 21"/>
          <p:cNvCxnSpPr/>
          <p:nvPr userDrawn="1"/>
        </p:nvCxnSpPr>
        <p:spPr>
          <a:xfrm>
            <a:off x="4589545" y="2256174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 userDrawn="1"/>
        </p:nvCxnSpPr>
        <p:spPr>
          <a:xfrm>
            <a:off x="7649655" y="2256174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 userDrawn="1"/>
        </p:nvCxnSpPr>
        <p:spPr>
          <a:xfrm>
            <a:off x="3077912" y="4552151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 userDrawn="1"/>
        </p:nvCxnSpPr>
        <p:spPr>
          <a:xfrm>
            <a:off x="6119803" y="4552151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 userDrawn="1"/>
        </p:nvCxnSpPr>
        <p:spPr>
          <a:xfrm>
            <a:off x="9220286" y="4552151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13866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13866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67573" y="522542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17405" y="522542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09945" y="522542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4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32781" y="37189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C2FA89E7-6190-4171-935E-D6D0783F4F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4292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5 couleurs coordination">
    <p:bg>
      <p:bgPr>
        <a:gradFill>
          <a:gsLst>
            <a:gs pos="0">
              <a:srgbClr val="90A6BB"/>
            </a:gs>
            <a:gs pos="59000">
              <a:srgbClr val="515B7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3C4DEA6-D73B-468B-99D7-AE9ABF7AD9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048" y="3245457"/>
            <a:ext cx="7168486" cy="53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8519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6 pour impres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gradFill>
            <a:gsLst>
              <a:gs pos="0">
                <a:srgbClr val="91A8BD"/>
              </a:gs>
              <a:gs pos="59000">
                <a:srgbClr val="525D7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A0D4D1"/>
                  </a:gs>
                  <a:gs pos="59000">
                    <a:srgbClr val="00ABA0"/>
                  </a:gs>
                </a:gsLst>
                <a:lin ang="8100000" scaled="1"/>
              </a:gra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525D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91A8B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525D7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</p:spTree>
    <p:extLst>
      <p:ext uri="{BB962C8B-B14F-4D97-AF65-F5344CB8AC3E}">
        <p14:creationId xmlns:p14="http://schemas.microsoft.com/office/powerpoint/2010/main" val="347254868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6 pour imp avec services coordin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74338"/>
            <a:ext cx="1216800" cy="1215750"/>
          </a:xfrm>
          <a:prstGeom prst="ellipse">
            <a:avLst/>
          </a:prstGeom>
          <a:gradFill>
            <a:gsLst>
              <a:gs pos="0">
                <a:srgbClr val="91A8BD"/>
              </a:gs>
              <a:gs pos="59000">
                <a:srgbClr val="525D7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A0D4D1"/>
                  </a:gs>
                  <a:gs pos="59000">
                    <a:srgbClr val="00ABA0"/>
                  </a:gs>
                </a:gsLst>
                <a:lin ang="8100000" scaled="1"/>
              </a:gra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525D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91A8B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525D7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F9F1D5F-A170-4E8A-9AC5-BC0C277CA0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9998" y="5428868"/>
            <a:ext cx="4440945" cy="131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2995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bullet point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3397" y="384239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1393172"/>
            <a:ext cx="10917255" cy="477250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FB2D838-CFB9-43F4-B36D-587C9293E5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3525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bullet point 2 espaces horizont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>
            <a:extLst>
              <a:ext uri="{FF2B5EF4-FFF2-40B4-BE49-F238E27FC236}">
                <a16:creationId xmlns:a16="http://schemas.microsoft.com/office/drawing/2014/main" id="{809B1627-95D8-43AB-A400-9C2659BF278B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E2D264E-63F8-433B-8444-920AECC6D453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0249" y="374018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273353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3F8915B6-8F8C-4062-B851-80B658938E8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0799" y="40465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exte 53">
            <a:extLst>
              <a:ext uri="{FF2B5EF4-FFF2-40B4-BE49-F238E27FC236}">
                <a16:creationId xmlns:a16="http://schemas.microsoft.com/office/drawing/2014/main" id="{288F8552-EBA2-4C89-AD8C-7503CDA6828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20799" y="450146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FDCE1A65-1D9C-4B79-9D15-748BD6EBE18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20799" y="508105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DBEDB90-05F8-42C3-9601-21CC143C5E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7636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bullet pint 2 espaces vertic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lipse 18">
            <a:extLst>
              <a:ext uri="{FF2B5EF4-FFF2-40B4-BE49-F238E27FC236}">
                <a16:creationId xmlns:a16="http://schemas.microsoft.com/office/drawing/2014/main" id="{B85028EA-3CE1-4E45-B011-4E36A86D9BD1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2C08CC7-679F-4EE7-8A2D-B7A0E8654054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2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0245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800" y="2149631"/>
            <a:ext cx="10672417" cy="514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800" y="2663943"/>
            <a:ext cx="10672417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698261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3"/>
          <p:cNvSpPr>
            <a:spLocks noGrp="1"/>
          </p:cNvSpPr>
          <p:nvPr>
            <p:ph type="body" sz="quarter" idx="53"/>
          </p:nvPr>
        </p:nvSpPr>
        <p:spPr>
          <a:xfrm>
            <a:off x="6410402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C6A6ED2-5D46-428D-9376-982AFE6A9E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0478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bullet point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llipse 22">
            <a:extLst>
              <a:ext uri="{FF2B5EF4-FFF2-40B4-BE49-F238E27FC236}">
                <a16:creationId xmlns:a16="http://schemas.microsoft.com/office/drawing/2014/main" id="{81653C6C-1BB6-42EE-91DA-89D8D2BABC58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8B685757-4877-4CD3-AC34-61275623A8D6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7429" y="329987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25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7" name="Espace réservé du texte 53">
            <a:extLst>
              <a:ext uri="{FF2B5EF4-FFF2-40B4-BE49-F238E27FC236}">
                <a16:creationId xmlns:a16="http://schemas.microsoft.com/office/drawing/2014/main" id="{C1110D36-01A1-43B7-85DA-DDC4F92FBC5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Espace réservé du texte 23">
            <a:extLst>
              <a:ext uri="{FF2B5EF4-FFF2-40B4-BE49-F238E27FC236}">
                <a16:creationId xmlns:a16="http://schemas.microsoft.com/office/drawing/2014/main" id="{3AEA850F-BE46-4426-A5D4-FB988919E8E0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20799" y="3624850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53">
            <a:extLst>
              <a:ext uri="{FF2B5EF4-FFF2-40B4-BE49-F238E27FC236}">
                <a16:creationId xmlns:a16="http://schemas.microsoft.com/office/drawing/2014/main" id="{25448AC6-A91D-4BAC-85D8-82338145B814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20799" y="2812678"/>
            <a:ext cx="5464020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3E82ACA-14E5-4312-8571-B6D3521E29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5087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rt 6 sous partie, texte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19">
            <a:extLst>
              <a:ext uri="{FF2B5EF4-FFF2-40B4-BE49-F238E27FC236}">
                <a16:creationId xmlns:a16="http://schemas.microsoft.com/office/drawing/2014/main" id="{9ADEE117-9A4C-4853-AFFE-430785C40C7C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FB2F3F8B-1B2C-433D-8C79-B7BC4983DB58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7429" y="329987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25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9" y="2153945"/>
            <a:ext cx="5770839" cy="292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5D7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6D8B75A-C547-41EC-8A58-C22371CE8F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9491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6 texte et graphiqu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19">
            <a:extLst>
              <a:ext uri="{FF2B5EF4-FFF2-40B4-BE49-F238E27FC236}">
                <a16:creationId xmlns:a16="http://schemas.microsoft.com/office/drawing/2014/main" id="{0FB4C734-9724-43AC-ABF2-3DD5D8A84E20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060C3353-970B-4999-96BF-CE3649591F52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7429" y="329987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9" y="2153945"/>
            <a:ext cx="5770839" cy="292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5D7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2D89FEB7-61B2-4732-B790-568FC3409A6E}"/>
              </a:ext>
            </a:extLst>
          </p:cNvPr>
          <p:cNvSpPr>
            <a:spLocks noGrp="1"/>
          </p:cNvSpPr>
          <p:nvPr>
            <p:ph type="chart" sz="quarter" idx="53"/>
          </p:nvPr>
        </p:nvSpPr>
        <p:spPr>
          <a:xfrm>
            <a:off x="6883160" y="1698985"/>
            <a:ext cx="4832349" cy="42418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28EF1C3-C027-4B82-84D0-FEA2AAEA4E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97901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chiffre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>
            <a:extLst>
              <a:ext uri="{FF2B5EF4-FFF2-40B4-BE49-F238E27FC236}">
                <a16:creationId xmlns:a16="http://schemas.microsoft.com/office/drawing/2014/main" id="{5CBB4264-54FC-40C4-9588-5B1420A0AA85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FBBFB18F-40FE-4A0A-A3AB-50F4414DB74C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0837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5" name="Ellipse 14"/>
          <p:cNvSpPr/>
          <p:nvPr userDrawn="1"/>
        </p:nvSpPr>
        <p:spPr>
          <a:xfrm>
            <a:off x="1459957" y="2178534"/>
            <a:ext cx="2728800" cy="2729253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5468675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1635851" y="2980742"/>
            <a:ext cx="2377012" cy="785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1395675" y="3719040"/>
            <a:ext cx="2980528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ICI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68675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5468675" y="2591610"/>
            <a:ext cx="5770839" cy="4516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5468675" y="2153949"/>
            <a:ext cx="5770839" cy="3833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5D7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0D58B3D-3370-4DEF-B38C-35B26AA261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4458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tableau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lipse 16">
            <a:extLst>
              <a:ext uri="{FF2B5EF4-FFF2-40B4-BE49-F238E27FC236}">
                <a16:creationId xmlns:a16="http://schemas.microsoft.com/office/drawing/2014/main" id="{0A2E3F9A-AB27-41C6-A5DB-A63F2CDA6831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6036852C-BE0E-4803-9A52-895022E80061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5553" y="374499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1748367" y="2396460"/>
            <a:ext cx="8128000" cy="185564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6C202F7-4D0D-45E6-8B30-B7A24A4CD6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6597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2 tableaux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lipse 21">
            <a:extLst>
              <a:ext uri="{FF2B5EF4-FFF2-40B4-BE49-F238E27FC236}">
                <a16:creationId xmlns:a16="http://schemas.microsoft.com/office/drawing/2014/main" id="{BF3358B2-FAAD-419C-953E-5E0EB797D910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5F892F25-B40B-4A5D-93B1-3D2DDA0D3DC0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82439" y="1692094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5553" y="374499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824648" y="2365275"/>
            <a:ext cx="4953301" cy="385783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5684254C-6E9D-4D55-A7BC-E2679AB86B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95974" y="1664623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ableau 17">
            <a:extLst>
              <a:ext uri="{FF2B5EF4-FFF2-40B4-BE49-F238E27FC236}">
                <a16:creationId xmlns:a16="http://schemas.microsoft.com/office/drawing/2014/main" id="{C5A14D29-23D3-4D22-AA17-3D586C7F111C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738184" y="2337804"/>
            <a:ext cx="4953301" cy="385783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F8CF341-9B45-4192-8B40-37B98D9706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70078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pictos 3 bulles 1 carré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>
            <a:extLst>
              <a:ext uri="{FF2B5EF4-FFF2-40B4-BE49-F238E27FC236}">
                <a16:creationId xmlns:a16="http://schemas.microsoft.com/office/drawing/2014/main" id="{4C43EDF4-6CD5-45ED-B740-150DD04F5E5B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F13B632F-B892-4F91-838F-2AFA943CC6DF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A04DB60-E8D3-4CC9-A6E5-19623067CB08}"/>
              </a:ext>
            </a:extLst>
          </p:cNvPr>
          <p:cNvSpPr/>
          <p:nvPr userDrawn="1"/>
        </p:nvSpPr>
        <p:spPr>
          <a:xfrm>
            <a:off x="1240533" y="2284190"/>
            <a:ext cx="1483200" cy="1483414"/>
          </a:xfrm>
          <a:prstGeom prst="ellipse">
            <a:avLst/>
          </a:prstGeom>
          <a:gradFill>
            <a:gsLst>
              <a:gs pos="0">
                <a:srgbClr val="525D72"/>
              </a:gs>
              <a:gs pos="100000">
                <a:srgbClr val="91A8B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80436F76-7064-4866-B0CB-71C65EE4549A}"/>
              </a:ext>
            </a:extLst>
          </p:cNvPr>
          <p:cNvSpPr/>
          <p:nvPr userDrawn="1"/>
        </p:nvSpPr>
        <p:spPr>
          <a:xfrm>
            <a:off x="6570633" y="2284190"/>
            <a:ext cx="1483200" cy="1483414"/>
          </a:xfrm>
          <a:prstGeom prst="ellipse">
            <a:avLst/>
          </a:prstGeom>
          <a:gradFill>
            <a:gsLst>
              <a:gs pos="0">
                <a:srgbClr val="525D72"/>
              </a:gs>
              <a:gs pos="100000">
                <a:srgbClr val="91A8B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5810381E-538A-4FFE-9C8F-13E5FEA4EBF5}"/>
              </a:ext>
            </a:extLst>
          </p:cNvPr>
          <p:cNvSpPr/>
          <p:nvPr userDrawn="1"/>
        </p:nvSpPr>
        <p:spPr>
          <a:xfrm>
            <a:off x="3894781" y="2284190"/>
            <a:ext cx="1483200" cy="1483414"/>
          </a:xfrm>
          <a:prstGeom prst="ellipse">
            <a:avLst/>
          </a:prstGeom>
          <a:gradFill>
            <a:gsLst>
              <a:gs pos="0">
                <a:srgbClr val="525D72"/>
              </a:gs>
              <a:gs pos="100000">
                <a:srgbClr val="91A8B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4" name="Shape 513">
            <a:extLst>
              <a:ext uri="{FF2B5EF4-FFF2-40B4-BE49-F238E27FC236}">
                <a16:creationId xmlns:a16="http://schemas.microsoft.com/office/drawing/2014/main" id="{52CF5A1E-DE71-438F-AC7D-53F6AC020206}"/>
              </a:ext>
            </a:extLst>
          </p:cNvPr>
          <p:cNvSpPr/>
          <p:nvPr userDrawn="1"/>
        </p:nvSpPr>
        <p:spPr>
          <a:xfrm>
            <a:off x="9206005" y="2318564"/>
            <a:ext cx="1436400" cy="1436049"/>
          </a:xfrm>
          <a:prstGeom prst="rect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0837" y="326491"/>
            <a:ext cx="585931" cy="5520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33" y="2436610"/>
            <a:ext cx="1442720" cy="108204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932" y="2436610"/>
            <a:ext cx="1442720" cy="108204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633" y="2436610"/>
            <a:ext cx="1442720" cy="108204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497" y="2478507"/>
            <a:ext cx="1442720" cy="1082040"/>
          </a:xfrm>
          <a:prstGeom prst="rect">
            <a:avLst/>
          </a:prstGeom>
        </p:spPr>
      </p:pic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rgbClr val="525D7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8" name="Espace réservé du texte 36"/>
          <p:cNvSpPr>
            <a:spLocks noGrp="1"/>
          </p:cNvSpPr>
          <p:nvPr>
            <p:ph type="body" sz="quarter" idx="32" hasCustomPrompt="1"/>
          </p:nvPr>
        </p:nvSpPr>
        <p:spPr>
          <a:xfrm>
            <a:off x="970112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0" name="Espace réservé du texte 36"/>
          <p:cNvSpPr>
            <a:spLocks noGrp="1"/>
          </p:cNvSpPr>
          <p:nvPr>
            <p:ph type="body" sz="quarter" idx="34" hasCustomPrompt="1"/>
          </p:nvPr>
        </p:nvSpPr>
        <p:spPr>
          <a:xfrm>
            <a:off x="372715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2" name="Espace réservé du texte 36"/>
          <p:cNvSpPr>
            <a:spLocks noGrp="1"/>
          </p:cNvSpPr>
          <p:nvPr>
            <p:ph type="body" sz="quarter" idx="36" hasCustomPrompt="1"/>
          </p:nvPr>
        </p:nvSpPr>
        <p:spPr>
          <a:xfrm>
            <a:off x="6422044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4" name="Espace réservé du texte 36"/>
          <p:cNvSpPr>
            <a:spLocks noGrp="1"/>
          </p:cNvSpPr>
          <p:nvPr>
            <p:ph type="body" sz="quarter" idx="38" hasCustomPrompt="1"/>
          </p:nvPr>
        </p:nvSpPr>
        <p:spPr>
          <a:xfrm>
            <a:off x="896149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970111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3727157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6422046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0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961495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E52C3435-66E5-4EB4-92DF-321F5FEC02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9414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4 chiffres et texte">
    <p:bg>
      <p:bgPr>
        <a:solidFill>
          <a:schemeClr val="bg1">
            <a:lumMod val="95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>
            <a:extLst>
              <a:ext uri="{FF2B5EF4-FFF2-40B4-BE49-F238E27FC236}">
                <a16:creationId xmlns:a16="http://schemas.microsoft.com/office/drawing/2014/main" id="{27C7ED94-086C-44A5-AC85-55BCA302989B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183F4686-1811-4FF2-BBC6-32CB4785E11D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Shape 512">
            <a:extLst>
              <a:ext uri="{FF2B5EF4-FFF2-40B4-BE49-F238E27FC236}">
                <a16:creationId xmlns:a16="http://schemas.microsoft.com/office/drawing/2014/main" id="{1E5CDACD-7D81-4ABB-BD32-34131EAC3491}"/>
              </a:ext>
            </a:extLst>
          </p:cNvPr>
          <p:cNvSpPr/>
          <p:nvPr userDrawn="1"/>
        </p:nvSpPr>
        <p:spPr>
          <a:xfrm>
            <a:off x="4998461" y="2499385"/>
            <a:ext cx="1544400" cy="1542736"/>
          </a:xfrm>
          <a:prstGeom prst="rect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35716A94-1937-4721-AE0B-3C74892FF91E}"/>
              </a:ext>
            </a:extLst>
          </p:cNvPr>
          <p:cNvSpPr/>
          <p:nvPr userDrawn="1"/>
        </p:nvSpPr>
        <p:spPr>
          <a:xfrm>
            <a:off x="2528733" y="2552728"/>
            <a:ext cx="1483200" cy="14834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6C0778F9-E3B8-4432-A3D1-774F21FB7BB8}"/>
              </a:ext>
            </a:extLst>
          </p:cNvPr>
          <p:cNvSpPr/>
          <p:nvPr userDrawn="1"/>
        </p:nvSpPr>
        <p:spPr>
          <a:xfrm>
            <a:off x="7273841" y="2655865"/>
            <a:ext cx="1278000" cy="1277140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08CB2107-3A6C-4184-AB72-93C311DF0EAF}"/>
              </a:ext>
            </a:extLst>
          </p:cNvPr>
          <p:cNvSpPr/>
          <p:nvPr userDrawn="1"/>
        </p:nvSpPr>
        <p:spPr>
          <a:xfrm>
            <a:off x="9156485" y="2777067"/>
            <a:ext cx="1033200" cy="1034736"/>
          </a:xfrm>
          <a:prstGeom prst="ellipse">
            <a:avLst/>
          </a:prstGeom>
          <a:gradFill>
            <a:gsLst>
              <a:gs pos="0">
                <a:srgbClr val="BDBE98"/>
              </a:gs>
              <a:gs pos="100000">
                <a:srgbClr val="7D82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0249" y="37189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2289596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4726372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7079008" y="3026184"/>
            <a:ext cx="1702853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29" hasCustomPrompt="1"/>
          </p:nvPr>
        </p:nvSpPr>
        <p:spPr>
          <a:xfrm>
            <a:off x="9001107" y="3026184"/>
            <a:ext cx="1379648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49091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rgbClr val="525D7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815354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019315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824683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E010DC60-09D8-4DB2-9A12-E6A8AFC5A7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9891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2 chiffres/pictos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llipse 28">
            <a:extLst>
              <a:ext uri="{FF2B5EF4-FFF2-40B4-BE49-F238E27FC236}">
                <a16:creationId xmlns:a16="http://schemas.microsoft.com/office/drawing/2014/main" id="{7A9D8D02-C97C-4F45-AF71-3538F568C58F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143DE5CD-5742-4DB1-AD06-87FD0DE9AC61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80FACA1-988C-4DA9-9384-E7555B3AB3F3}"/>
              </a:ext>
            </a:extLst>
          </p:cNvPr>
          <p:cNvSpPr/>
          <p:nvPr userDrawn="1"/>
        </p:nvSpPr>
        <p:spPr>
          <a:xfrm>
            <a:off x="5417636" y="2001524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AC896C2-9481-4110-91B7-E25EC94ED20C}"/>
              </a:ext>
            </a:extLst>
          </p:cNvPr>
          <p:cNvSpPr/>
          <p:nvPr userDrawn="1"/>
        </p:nvSpPr>
        <p:spPr>
          <a:xfrm>
            <a:off x="5417636" y="3834431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0837" y="36512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720799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 sous-titre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2153944"/>
            <a:ext cx="1442720" cy="108204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3986851"/>
            <a:ext cx="1442720" cy="1082040"/>
          </a:xfrm>
          <a:prstGeom prst="rect">
            <a:avLst/>
          </a:prstGeom>
        </p:spPr>
      </p:pic>
      <p:sp>
        <p:nvSpPr>
          <p:cNvPr id="21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7562791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02- sous-titre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720799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562791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2AD42C2E-0707-4BE4-8D69-E8DC08779C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2351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4 étap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Ellipse 47">
            <a:extLst>
              <a:ext uri="{FF2B5EF4-FFF2-40B4-BE49-F238E27FC236}">
                <a16:creationId xmlns:a16="http://schemas.microsoft.com/office/drawing/2014/main" id="{E4716A46-CCFA-4AF7-9382-D00AF166E97F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35A93D5B-CEED-4F44-BB88-3592EB5DADB9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planning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0249" y="37425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1749777" y="185787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llipse 17"/>
          <p:cNvSpPr/>
          <p:nvPr userDrawn="1"/>
        </p:nvSpPr>
        <p:spPr>
          <a:xfrm>
            <a:off x="1749777" y="296227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/>
          <p:cNvSpPr/>
          <p:nvPr userDrawn="1"/>
        </p:nvSpPr>
        <p:spPr>
          <a:xfrm>
            <a:off x="1749777" y="406073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749777" y="516438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3005609" y="189405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3005609" y="297934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2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9" hasCustomPrompt="1"/>
          </p:nvPr>
        </p:nvSpPr>
        <p:spPr>
          <a:xfrm>
            <a:off x="3005609" y="408008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3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20" hasCustomPrompt="1"/>
          </p:nvPr>
        </p:nvSpPr>
        <p:spPr>
          <a:xfrm>
            <a:off x="3005609" y="5209936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21" hasCustomPrompt="1"/>
          </p:nvPr>
        </p:nvSpPr>
        <p:spPr>
          <a:xfrm>
            <a:off x="1749780" y="1929120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22" hasCustomPrompt="1"/>
          </p:nvPr>
        </p:nvSpPr>
        <p:spPr>
          <a:xfrm>
            <a:off x="1749780" y="3029461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1749780" y="413310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24" hasCustomPrompt="1"/>
          </p:nvPr>
        </p:nvSpPr>
        <p:spPr>
          <a:xfrm>
            <a:off x="1749780" y="5236749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4251911" y="1778738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1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4251911" y="282500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7D82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2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30" hasCustomPrompt="1"/>
          </p:nvPr>
        </p:nvSpPr>
        <p:spPr>
          <a:xfrm>
            <a:off x="4251911" y="3935759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3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32" hasCustomPrompt="1"/>
          </p:nvPr>
        </p:nvSpPr>
        <p:spPr>
          <a:xfrm>
            <a:off x="4251911" y="5005413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4</a:t>
            </a:r>
          </a:p>
        </p:txBody>
      </p:sp>
      <p:sp>
        <p:nvSpPr>
          <p:cNvPr id="41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4251907" y="2067390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4251907" y="3113656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4251907" y="4224411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4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251907" y="5294065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F9C7187D-1D2A-4A83-AAB2-F7DDECF7E8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6BE1B779-A685-45A4-8041-F83E7BB3C8B2}"/>
              </a:ext>
            </a:extLst>
          </p:cNvPr>
          <p:cNvSpPr/>
          <p:nvPr userDrawn="1"/>
        </p:nvSpPr>
        <p:spPr>
          <a:xfrm>
            <a:off x="2925820" y="1727553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ED6C4D"/>
                </a:gs>
                <a:gs pos="100000">
                  <a:srgbClr val="FAB60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9F35A19C-BE1B-4B87-AB39-863D3E2B8B7E}"/>
              </a:ext>
            </a:extLst>
          </p:cNvPr>
          <p:cNvSpPr/>
          <p:nvPr userDrawn="1"/>
        </p:nvSpPr>
        <p:spPr>
          <a:xfrm>
            <a:off x="2925820" y="283196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7D8273"/>
                </a:gs>
                <a:gs pos="100000">
                  <a:srgbClr val="BDBE9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27ED56F5-F70E-4B7F-8D2F-2697040F9C8A}"/>
              </a:ext>
            </a:extLst>
          </p:cNvPr>
          <p:cNvSpPr/>
          <p:nvPr userDrawn="1"/>
        </p:nvSpPr>
        <p:spPr>
          <a:xfrm>
            <a:off x="2925820" y="393042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00ABA0"/>
                </a:gs>
                <a:gs pos="100000">
                  <a:srgbClr val="A0D4D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7A483EF4-06A8-4331-8DA9-B3FAE61CB8E3}"/>
              </a:ext>
            </a:extLst>
          </p:cNvPr>
          <p:cNvSpPr/>
          <p:nvPr userDrawn="1"/>
        </p:nvSpPr>
        <p:spPr>
          <a:xfrm>
            <a:off x="2925820" y="5034065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98C21D"/>
                </a:gs>
                <a:gs pos="100000">
                  <a:srgbClr val="E1E15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71254830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7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Ellipse 70">
            <a:extLst>
              <a:ext uri="{FF2B5EF4-FFF2-40B4-BE49-F238E27FC236}">
                <a16:creationId xmlns:a16="http://schemas.microsoft.com/office/drawing/2014/main" id="{C30A5882-CAD8-4411-BF10-72B2DE170443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7C02370F-A7D5-4B6F-B5D5-B6498AFA2D77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50505"/>
            <a:ext cx="523680" cy="50680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573495" y="2272184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33605" y="2272184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202486" y="4575208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052036" y="4575208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152519" y="4575208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73430" y="115467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23266" y="1154674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492147" y="524847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349638" y="524847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442178" y="524847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959810" y="2882645"/>
            <a:ext cx="10440000" cy="1548000"/>
            <a:chOff x="551416" y="2960114"/>
            <a:chExt cx="813822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551416" y="2960114"/>
              <a:ext cx="5829718" cy="1271146"/>
              <a:chOff x="1874044" y="2117921"/>
              <a:chExt cx="8445500" cy="1841508"/>
            </a:xfrm>
          </p:grpSpPr>
          <p:sp>
            <p:nvSpPr>
              <p:cNvPr id="7" name="Shape 735"/>
              <p:cNvSpPr/>
              <p:nvPr/>
            </p:nvSpPr>
            <p:spPr>
              <a:xfrm>
                <a:off x="1874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2" name="Shape 740"/>
              <p:cNvSpPr/>
              <p:nvPr/>
            </p:nvSpPr>
            <p:spPr>
              <a:xfrm rot="10800000" flipH="1">
                <a:off x="1874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1A8BD"/>
                  </a:gs>
                  <a:gs pos="100000">
                    <a:srgbClr val="525D72"/>
                  </a:gs>
                </a:gsLst>
                <a:lin ang="5400000" scaled="1"/>
              </a:gradFill>
              <a:ln w="12700">
                <a:noFill/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1A8BD"/>
                  </a:gs>
                  <a:gs pos="100000">
                    <a:srgbClr val="525D72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1A8BD"/>
                  </a:gs>
                  <a:gs pos="100000">
                    <a:srgbClr val="525D72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1A8BD"/>
                  </a:gs>
                  <a:gs pos="100000">
                    <a:srgbClr val="525D72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1A8BD"/>
                  </a:gs>
                  <a:gs pos="100000">
                    <a:srgbClr val="525D72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1A8BD"/>
                </a:gs>
                <a:gs pos="100000">
                  <a:srgbClr val="525D72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1A8BD"/>
                </a:gs>
                <a:gs pos="100000">
                  <a:srgbClr val="525D72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10074479" y="3253143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9965291" y="3657295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64" name="Espace réservé du texte 25"/>
          <p:cNvSpPr>
            <a:spLocks noGrp="1"/>
          </p:cNvSpPr>
          <p:nvPr>
            <p:ph type="body" sz="quarter" idx="54" hasCustomPrompt="1"/>
          </p:nvPr>
        </p:nvSpPr>
        <p:spPr>
          <a:xfrm>
            <a:off x="1200932" y="3264703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5" name="Espace réservé du texte 42"/>
          <p:cNvSpPr>
            <a:spLocks noGrp="1"/>
          </p:cNvSpPr>
          <p:nvPr>
            <p:ph type="body" sz="quarter" idx="55" hasCustomPrompt="1"/>
          </p:nvPr>
        </p:nvSpPr>
        <p:spPr>
          <a:xfrm>
            <a:off x="1091740" y="366885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6" name="Connecteur droit 65"/>
          <p:cNvCxnSpPr/>
          <p:nvPr userDrawn="1"/>
        </p:nvCxnSpPr>
        <p:spPr>
          <a:xfrm>
            <a:off x="1771533" y="2236642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Espace réservé du texte 53"/>
          <p:cNvSpPr>
            <a:spLocks noGrp="1"/>
          </p:cNvSpPr>
          <p:nvPr>
            <p:ph type="body" sz="quarter" idx="56"/>
          </p:nvPr>
        </p:nvSpPr>
        <p:spPr>
          <a:xfrm>
            <a:off x="1071470" y="111913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10552527" y="2236642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9852464" y="111913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4B1BDBEA-B74E-4939-A0F3-283566CB7B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7351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6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Ellipse 64">
            <a:extLst>
              <a:ext uri="{FF2B5EF4-FFF2-40B4-BE49-F238E27FC236}">
                <a16:creationId xmlns:a16="http://schemas.microsoft.com/office/drawing/2014/main" id="{B1F7A8C5-D48C-41FD-83A7-1242A6C62F8E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249E0FFE-0C06-4504-8FD6-50D2A12E7676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0249" y="37189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3748345" y="2255290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6569216" y="2255290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2235770" y="4644652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5168598" y="4644652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8139314" y="4644651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1641543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1532355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3014635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290544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4537003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4427811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6033391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5924199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7573215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746402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048280" y="113778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5858877" y="113778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1615348" y="523686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665180" y="523686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543816" y="523686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1418443" y="2973132"/>
            <a:ext cx="9000000" cy="1548000"/>
            <a:chOff x="1691056" y="2960114"/>
            <a:chExt cx="699858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1691056" y="2960114"/>
              <a:ext cx="4690077" cy="1271146"/>
              <a:chOff x="3525039" y="2117921"/>
              <a:chExt cx="6794505" cy="1841508"/>
            </a:xfrm>
          </p:grpSpPr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1A8BD"/>
                  </a:gs>
                  <a:gs pos="100000">
                    <a:srgbClr val="525D72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1A8BD"/>
                  </a:gs>
                  <a:gs pos="100000">
                    <a:srgbClr val="525D72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1A8BD"/>
                  </a:gs>
                  <a:gs pos="100000">
                    <a:srgbClr val="525D72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1A8BD"/>
                  </a:gs>
                  <a:gs pos="100000">
                    <a:srgbClr val="525D72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1A8BD"/>
                </a:gs>
                <a:gs pos="100000">
                  <a:srgbClr val="525D72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1A8BD"/>
                </a:gs>
                <a:gs pos="100000">
                  <a:srgbClr val="525D72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9062075" y="3245962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8952887" y="3650114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9664556" y="2255290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8964493" y="113778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EC68F67F-AA12-4767-88AA-0FFD05E9E3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2663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5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Ellipse 53">
            <a:extLst>
              <a:ext uri="{FF2B5EF4-FFF2-40B4-BE49-F238E27FC236}">
                <a16:creationId xmlns:a16="http://schemas.microsoft.com/office/drawing/2014/main" id="{11D4524F-78D4-4BED-AE2F-E7A32306E51C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44E5528D-3279-4940-AA88-DC14C4156320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0245" y="37189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651516" y="2234612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711626" y="2234612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089422" y="4563598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131313" y="4563598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194888" y="4563598"/>
            <a:ext cx="2839" cy="507283"/>
          </a:xfrm>
          <a:prstGeom prst="line">
            <a:avLst/>
          </a:prstGeom>
          <a:ln>
            <a:solidFill>
              <a:srgbClr val="91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914543" y="111710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64379" y="111710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42175" y="523686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392007" y="523686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484547" y="523686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5CA5DFD8-E683-4E2B-B170-4AA7B4A157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  <p:grpSp>
        <p:nvGrpSpPr>
          <p:cNvPr id="6" name="Grouper 5"/>
          <p:cNvGrpSpPr/>
          <p:nvPr userDrawn="1"/>
        </p:nvGrpSpPr>
        <p:grpSpPr>
          <a:xfrm>
            <a:off x="2384139" y="2885669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1A8BD"/>
                </a:gs>
                <a:gs pos="100000">
                  <a:srgbClr val="525D72"/>
                </a:gs>
              </a:gsLst>
              <a:lin ang="5400000" scaled="1"/>
            </a:gradFill>
            <a:ln w="12700">
              <a:noFill/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1A8BD"/>
                </a:gs>
                <a:gs pos="100000">
                  <a:srgbClr val="525D72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1A8BD"/>
                </a:gs>
                <a:gs pos="100000">
                  <a:srgbClr val="525D72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1A8BD"/>
                </a:gs>
                <a:gs pos="100000">
                  <a:srgbClr val="525D72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1A8BD"/>
                </a:gs>
                <a:gs pos="100000">
                  <a:srgbClr val="525D72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</p:spTree>
    <p:extLst>
      <p:ext uri="{BB962C8B-B14F-4D97-AF65-F5344CB8AC3E}">
        <p14:creationId xmlns:p14="http://schemas.microsoft.com/office/powerpoint/2010/main" val="228070907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6 5 dates couleur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Ellipse 48">
            <a:extLst>
              <a:ext uri="{FF2B5EF4-FFF2-40B4-BE49-F238E27FC236}">
                <a16:creationId xmlns:a16="http://schemas.microsoft.com/office/drawing/2014/main" id="{39141D43-FDC1-49A3-96BE-C19E30A55647}"/>
              </a:ext>
            </a:extLst>
          </p:cNvPr>
          <p:cNvSpPr/>
          <p:nvPr userDrawn="1"/>
        </p:nvSpPr>
        <p:spPr>
          <a:xfrm>
            <a:off x="10343112" y="-144193"/>
            <a:ext cx="896400" cy="894814"/>
          </a:xfrm>
          <a:prstGeom prst="ellipse">
            <a:avLst/>
          </a:prstGeom>
          <a:gradFill>
            <a:gsLst>
              <a:gs pos="0">
                <a:srgbClr val="91A8BD"/>
              </a:gs>
              <a:gs pos="100000">
                <a:srgbClr val="525D7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D3EF1B0D-23B5-4FD1-A432-7659A86BAFDA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1A8BD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22" name="Connecteur droit 21"/>
          <p:cNvCxnSpPr/>
          <p:nvPr userDrawn="1"/>
        </p:nvCxnSpPr>
        <p:spPr>
          <a:xfrm>
            <a:off x="4640229" y="2184113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 userDrawn="1"/>
        </p:nvCxnSpPr>
        <p:spPr>
          <a:xfrm>
            <a:off x="7649655" y="2184113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 userDrawn="1"/>
        </p:nvCxnSpPr>
        <p:spPr>
          <a:xfrm>
            <a:off x="3075071" y="4547515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 userDrawn="1"/>
        </p:nvCxnSpPr>
        <p:spPr>
          <a:xfrm>
            <a:off x="6116962" y="4547515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 userDrawn="1"/>
        </p:nvCxnSpPr>
        <p:spPr>
          <a:xfrm>
            <a:off x="9217445" y="4547515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940164" y="106660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06660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64732" y="522078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14564" y="522078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07104" y="522078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4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8917" y="35050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/06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E191B895-2FE1-40DC-9AAA-C30455541C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  <p:grpSp>
        <p:nvGrpSpPr>
          <p:cNvPr id="6" name="Grouper 5"/>
          <p:cNvGrpSpPr/>
          <p:nvPr userDrawn="1"/>
        </p:nvGrpSpPr>
        <p:grpSpPr>
          <a:xfrm>
            <a:off x="2367781" y="2843094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BBD97"/>
                </a:gs>
                <a:gs pos="100000">
                  <a:srgbClr val="7C817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</p:spTree>
    <p:extLst>
      <p:ext uri="{BB962C8B-B14F-4D97-AF65-F5344CB8AC3E}">
        <p14:creationId xmlns:p14="http://schemas.microsoft.com/office/powerpoint/2010/main" val="84041976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7 couleurs orientation">
    <p:bg>
      <p:bgPr>
        <a:gradFill>
          <a:gsLst>
            <a:gs pos="0">
              <a:srgbClr val="EF85B4"/>
            </a:gs>
            <a:gs pos="59000">
              <a:srgbClr val="E5007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BAD4EC9-C644-4288-AE14-EB0F43369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174" y="3175044"/>
            <a:ext cx="7168486" cy="53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81128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7 pour impres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18321" y="1190171"/>
            <a:ext cx="1216800" cy="1215750"/>
          </a:xfrm>
          <a:prstGeom prst="ellipse">
            <a:avLst/>
          </a:prstGeom>
          <a:gradFill>
            <a:gsLst>
              <a:gs pos="0">
                <a:srgbClr val="EF85B4"/>
              </a:gs>
              <a:gs pos="59000">
                <a:srgbClr val="E50071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A0D4D1"/>
                  </a:gs>
                  <a:gs pos="59000">
                    <a:srgbClr val="00ABA0"/>
                  </a:gs>
                </a:gsLst>
                <a:lin ang="8100000" scaled="1"/>
              </a:gra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E500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F85B4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E5007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</p:spTree>
    <p:extLst>
      <p:ext uri="{BB962C8B-B14F-4D97-AF65-F5344CB8AC3E}">
        <p14:creationId xmlns:p14="http://schemas.microsoft.com/office/powerpoint/2010/main" val="305232163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7 pour imp avec services orient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gradFill>
            <a:gsLst>
              <a:gs pos="0">
                <a:srgbClr val="EF85B4"/>
              </a:gs>
              <a:gs pos="59000">
                <a:srgbClr val="E50071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A0D4D1"/>
                  </a:gs>
                  <a:gs pos="59000">
                    <a:srgbClr val="00ABA0"/>
                  </a:gs>
                </a:gsLst>
                <a:lin ang="8100000" scaled="1"/>
              </a:gra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E500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F85B4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E5007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BD22F7D-490D-4A08-8332-36E3A41BAB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32296" y="5316573"/>
            <a:ext cx="4145288" cy="131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9373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bullet point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99880" y="40139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1393172"/>
            <a:ext cx="10917255" cy="477250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F49B334-C3AA-4500-9035-66B75C6099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8431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bullet point 2 espaces horizont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>
            <a:extLst>
              <a:ext uri="{FF2B5EF4-FFF2-40B4-BE49-F238E27FC236}">
                <a16:creationId xmlns:a16="http://schemas.microsoft.com/office/drawing/2014/main" id="{769E6CAA-A7AA-40C7-A46C-922DA6F71B11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B7F27E45-B9AF-4ADE-898F-B16D12D4C58D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60041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273353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3F8915B6-8F8C-4062-B851-80B658938E8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0799" y="40465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exte 53">
            <a:extLst>
              <a:ext uri="{FF2B5EF4-FFF2-40B4-BE49-F238E27FC236}">
                <a16:creationId xmlns:a16="http://schemas.microsoft.com/office/drawing/2014/main" id="{288F8552-EBA2-4C89-AD8C-7503CDA6828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20799" y="450146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FDCE1A65-1D9C-4B79-9D15-748BD6EBE18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20799" y="508105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50E261B-207B-428E-9CD6-3B80EC03F9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3400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bullet point 2 espaces vertic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lipse 18">
            <a:extLst>
              <a:ext uri="{FF2B5EF4-FFF2-40B4-BE49-F238E27FC236}">
                <a16:creationId xmlns:a16="http://schemas.microsoft.com/office/drawing/2014/main" id="{03139998-B269-4F9B-8336-E3D56BA7E3CF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1267D67E-E96D-4A2B-9EF5-FDB4CACAF6FE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2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83838" y="36513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800" y="2149631"/>
            <a:ext cx="10672417" cy="514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800" y="2663943"/>
            <a:ext cx="10672417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698261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3"/>
          <p:cNvSpPr>
            <a:spLocks noGrp="1"/>
          </p:cNvSpPr>
          <p:nvPr>
            <p:ph type="body" sz="quarter" idx="53"/>
          </p:nvPr>
        </p:nvSpPr>
        <p:spPr>
          <a:xfrm>
            <a:off x="6410402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D70CA04-D5A9-48B0-8B1D-0FFCC0308E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48610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bullet point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llipse 22">
            <a:extLst>
              <a:ext uri="{FF2B5EF4-FFF2-40B4-BE49-F238E27FC236}">
                <a16:creationId xmlns:a16="http://schemas.microsoft.com/office/drawing/2014/main" id="{7C8C4DFE-4377-430A-A22E-98330DFE904B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246AAF8-8FA1-447E-A819-C73C11706B27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86191" y="36406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3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715032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3624850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2812678"/>
            <a:ext cx="5464020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B7DD4ED-9417-4337-A94C-E02530532E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2303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sous partie texte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19">
            <a:extLst>
              <a:ext uri="{FF2B5EF4-FFF2-40B4-BE49-F238E27FC236}">
                <a16:creationId xmlns:a16="http://schemas.microsoft.com/office/drawing/2014/main" id="{06C2A2E7-E287-49F8-9BCA-B90439A7525E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08CD9E0-741E-4CBB-A9F9-86AE57193A48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2984" y="376284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5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9" y="2153945"/>
            <a:ext cx="5770839" cy="292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E5007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5EC827A-BF69-494A-964E-0DBA117CA6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26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bullet point et graphiqu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llipse 22">
            <a:extLst>
              <a:ext uri="{FF2B5EF4-FFF2-40B4-BE49-F238E27FC236}">
                <a16:creationId xmlns:a16="http://schemas.microsoft.com/office/drawing/2014/main" id="{E2F2D50F-0359-4A9B-8109-7B34D2693B36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CC3AF49-78C4-4E56-83E8-78835ECD19A0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02233" y="388571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3624850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2812678"/>
            <a:ext cx="5464020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141BD02E-B289-49C9-B16B-12DE4AF3DA3B}"/>
              </a:ext>
            </a:extLst>
          </p:cNvPr>
          <p:cNvSpPr>
            <a:spLocks noGrp="1"/>
          </p:cNvSpPr>
          <p:nvPr>
            <p:ph type="chart" sz="quarter" idx="53"/>
          </p:nvPr>
        </p:nvSpPr>
        <p:spPr>
          <a:xfrm>
            <a:off x="6870763" y="1698985"/>
            <a:ext cx="4815416" cy="42418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0346100-6EA2-4EA8-A52A-BC0DB4199E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93045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chiffre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>
            <a:extLst>
              <a:ext uri="{FF2B5EF4-FFF2-40B4-BE49-F238E27FC236}">
                <a16:creationId xmlns:a16="http://schemas.microsoft.com/office/drawing/2014/main" id="{D07B4DFE-DAB7-4BC8-B230-1176CF4F704A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0AA4561D-E22E-4D37-A015-67958CACC0EF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3397" y="363914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5" name="Ellipse 14"/>
          <p:cNvSpPr/>
          <p:nvPr userDrawn="1"/>
        </p:nvSpPr>
        <p:spPr>
          <a:xfrm>
            <a:off x="1459957" y="2158804"/>
            <a:ext cx="2728800" cy="2729253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5468675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1635851" y="2980742"/>
            <a:ext cx="2377012" cy="785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1395675" y="3719040"/>
            <a:ext cx="2980528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ICI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68675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5468675" y="2591610"/>
            <a:ext cx="5770839" cy="4516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5468675" y="2153949"/>
            <a:ext cx="5770839" cy="3833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E5007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AD4E8EB-D6B4-4A9D-8DCE-5AEB69578A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4456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tableau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lipse 16">
            <a:extLst>
              <a:ext uri="{FF2B5EF4-FFF2-40B4-BE49-F238E27FC236}">
                <a16:creationId xmlns:a16="http://schemas.microsoft.com/office/drawing/2014/main" id="{009971A7-2E4E-4242-9C36-4575128D28D2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CCCE220-82FF-413F-BE4D-E39BB3B964C8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87934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1748367" y="2396460"/>
            <a:ext cx="8128000" cy="185564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A96D879-372C-45D2-96F4-B478027BBF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40404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2 tableaux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lipse 21">
            <a:extLst>
              <a:ext uri="{FF2B5EF4-FFF2-40B4-BE49-F238E27FC236}">
                <a16:creationId xmlns:a16="http://schemas.microsoft.com/office/drawing/2014/main" id="{C9235A80-E3FA-4AFA-87C7-F39AACDDCAE9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950BB7E9-A990-4D9D-92CE-2B5AFC297C0D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870002" y="1712216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00334" y="36273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869999" y="2475368"/>
            <a:ext cx="4890280" cy="374773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336D89EA-D36B-4482-B0FA-B6D92108ADE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87067" y="1720141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ableau 17">
            <a:extLst>
              <a:ext uri="{FF2B5EF4-FFF2-40B4-BE49-F238E27FC236}">
                <a16:creationId xmlns:a16="http://schemas.microsoft.com/office/drawing/2014/main" id="{DB7A9D45-D62C-4115-AF95-EA37FEFA55A3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787064" y="2483293"/>
            <a:ext cx="4890280" cy="374773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A63CFE8-46CD-4562-9F2E-651CDC50BD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27507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pictos 3 bulles 1 carré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>
            <a:extLst>
              <a:ext uri="{FF2B5EF4-FFF2-40B4-BE49-F238E27FC236}">
                <a16:creationId xmlns:a16="http://schemas.microsoft.com/office/drawing/2014/main" id="{87671DD9-09E3-41A9-A253-A86EC74E9B3A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B7B7A805-348B-4553-BA10-5ADBA03485A0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403BCA1F-77E2-437D-9471-97E319B7C7CA}"/>
              </a:ext>
            </a:extLst>
          </p:cNvPr>
          <p:cNvSpPr/>
          <p:nvPr userDrawn="1"/>
        </p:nvSpPr>
        <p:spPr>
          <a:xfrm>
            <a:off x="1240533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20C21685-0EE2-4182-8F91-B68F4F704A44}"/>
              </a:ext>
            </a:extLst>
          </p:cNvPr>
          <p:cNvSpPr/>
          <p:nvPr userDrawn="1"/>
        </p:nvSpPr>
        <p:spPr>
          <a:xfrm>
            <a:off x="6570633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2A904AEF-5270-47EE-A187-238A2C3AD78A}"/>
              </a:ext>
            </a:extLst>
          </p:cNvPr>
          <p:cNvSpPr/>
          <p:nvPr userDrawn="1"/>
        </p:nvSpPr>
        <p:spPr>
          <a:xfrm>
            <a:off x="3894781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4" name="Shape 513">
            <a:extLst>
              <a:ext uri="{FF2B5EF4-FFF2-40B4-BE49-F238E27FC236}">
                <a16:creationId xmlns:a16="http://schemas.microsoft.com/office/drawing/2014/main" id="{0425C9BE-26A4-4D67-BA63-FD9C86943012}"/>
              </a:ext>
            </a:extLst>
          </p:cNvPr>
          <p:cNvSpPr/>
          <p:nvPr userDrawn="1"/>
        </p:nvSpPr>
        <p:spPr>
          <a:xfrm>
            <a:off x="9206005" y="2318564"/>
            <a:ext cx="1436400" cy="1436049"/>
          </a:xfrm>
          <a:prstGeom prst="rect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6513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33" y="2436610"/>
            <a:ext cx="1442720" cy="108204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932" y="2436610"/>
            <a:ext cx="1442720" cy="108204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633" y="2436610"/>
            <a:ext cx="1442720" cy="108204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497" y="2478507"/>
            <a:ext cx="1442720" cy="1082040"/>
          </a:xfrm>
          <a:prstGeom prst="rect">
            <a:avLst/>
          </a:prstGeom>
        </p:spPr>
      </p:pic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rgbClr val="E5007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8" name="Espace réservé du texte 36"/>
          <p:cNvSpPr>
            <a:spLocks noGrp="1"/>
          </p:cNvSpPr>
          <p:nvPr>
            <p:ph type="body" sz="quarter" idx="32" hasCustomPrompt="1"/>
          </p:nvPr>
        </p:nvSpPr>
        <p:spPr>
          <a:xfrm>
            <a:off x="970112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0" name="Espace réservé du texte 36"/>
          <p:cNvSpPr>
            <a:spLocks noGrp="1"/>
          </p:cNvSpPr>
          <p:nvPr>
            <p:ph type="body" sz="quarter" idx="34" hasCustomPrompt="1"/>
          </p:nvPr>
        </p:nvSpPr>
        <p:spPr>
          <a:xfrm>
            <a:off x="372715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2" name="Espace réservé du texte 36"/>
          <p:cNvSpPr>
            <a:spLocks noGrp="1"/>
          </p:cNvSpPr>
          <p:nvPr>
            <p:ph type="body" sz="quarter" idx="36" hasCustomPrompt="1"/>
          </p:nvPr>
        </p:nvSpPr>
        <p:spPr>
          <a:xfrm>
            <a:off x="6422044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4" name="Espace réservé du texte 36"/>
          <p:cNvSpPr>
            <a:spLocks noGrp="1"/>
          </p:cNvSpPr>
          <p:nvPr>
            <p:ph type="body" sz="quarter" idx="38" hasCustomPrompt="1"/>
          </p:nvPr>
        </p:nvSpPr>
        <p:spPr>
          <a:xfrm>
            <a:off x="896149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970111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3727157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6422046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0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961495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E2D9FCB7-5211-4BE2-B76F-CF138EC3057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6747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4 chiffres et texte">
    <p:bg>
      <p:bgPr>
        <a:solidFill>
          <a:schemeClr val="bg1">
            <a:lumMod val="95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>
            <a:extLst>
              <a:ext uri="{FF2B5EF4-FFF2-40B4-BE49-F238E27FC236}">
                <a16:creationId xmlns:a16="http://schemas.microsoft.com/office/drawing/2014/main" id="{8F441560-6E02-4E6B-807C-CCF9CFCF1B31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F0B077CD-7F80-4BF2-8877-9F217BA76EDB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Shape 512">
            <a:extLst>
              <a:ext uri="{FF2B5EF4-FFF2-40B4-BE49-F238E27FC236}">
                <a16:creationId xmlns:a16="http://schemas.microsoft.com/office/drawing/2014/main" id="{4E26C676-7070-4267-95A9-C50D89BFEBB4}"/>
              </a:ext>
            </a:extLst>
          </p:cNvPr>
          <p:cNvSpPr/>
          <p:nvPr userDrawn="1"/>
        </p:nvSpPr>
        <p:spPr>
          <a:xfrm>
            <a:off x="4998461" y="2499385"/>
            <a:ext cx="1544400" cy="1542736"/>
          </a:xfrm>
          <a:prstGeom prst="rect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E1A4EDAE-F13C-46F9-8375-1ACE8526CBCB}"/>
              </a:ext>
            </a:extLst>
          </p:cNvPr>
          <p:cNvSpPr/>
          <p:nvPr userDrawn="1"/>
        </p:nvSpPr>
        <p:spPr>
          <a:xfrm>
            <a:off x="2528733" y="2552728"/>
            <a:ext cx="1483200" cy="14834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1C745859-E9CB-4C44-B906-72D78E898B12}"/>
              </a:ext>
            </a:extLst>
          </p:cNvPr>
          <p:cNvSpPr/>
          <p:nvPr userDrawn="1"/>
        </p:nvSpPr>
        <p:spPr>
          <a:xfrm>
            <a:off x="7273841" y="2655865"/>
            <a:ext cx="1278000" cy="1277140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0163311C-F0B3-4122-945E-702F1EA77EB2}"/>
              </a:ext>
            </a:extLst>
          </p:cNvPr>
          <p:cNvSpPr/>
          <p:nvPr userDrawn="1"/>
        </p:nvSpPr>
        <p:spPr>
          <a:xfrm>
            <a:off x="9156485" y="2777067"/>
            <a:ext cx="1033200" cy="1034736"/>
          </a:xfrm>
          <a:prstGeom prst="ellipse">
            <a:avLst/>
          </a:prstGeom>
          <a:gradFill>
            <a:gsLst>
              <a:gs pos="0">
                <a:srgbClr val="BDBE98"/>
              </a:gs>
              <a:gs pos="100000">
                <a:srgbClr val="7D82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2289596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4726372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7079008" y="3026184"/>
            <a:ext cx="1702853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29" hasCustomPrompt="1"/>
          </p:nvPr>
        </p:nvSpPr>
        <p:spPr>
          <a:xfrm>
            <a:off x="9001107" y="3026184"/>
            <a:ext cx="1379648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49091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rgbClr val="E5007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815354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019315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824683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5EA2A63F-FA0A-4C03-95A5-6515F1940A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034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2 pictos/chiffres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llipse 26">
            <a:extLst>
              <a:ext uri="{FF2B5EF4-FFF2-40B4-BE49-F238E27FC236}">
                <a16:creationId xmlns:a16="http://schemas.microsoft.com/office/drawing/2014/main" id="{9125A792-A4D8-46A8-84E8-23D3554BCCA9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18EB568A-D30A-461F-ABEE-2A6E3E346962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67841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720799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 sous-titre</a:t>
            </a:r>
          </a:p>
        </p:txBody>
      </p:sp>
      <p:sp>
        <p:nvSpPr>
          <p:cNvPr id="17" name="Ellipse 16"/>
          <p:cNvSpPr/>
          <p:nvPr userDrawn="1"/>
        </p:nvSpPr>
        <p:spPr>
          <a:xfrm>
            <a:off x="5389381" y="2001524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2153944"/>
            <a:ext cx="1442720" cy="1082040"/>
          </a:xfrm>
          <a:prstGeom prst="rect">
            <a:avLst/>
          </a:prstGeom>
        </p:spPr>
      </p:pic>
      <p:sp>
        <p:nvSpPr>
          <p:cNvPr id="19" name="Ellipse 18"/>
          <p:cNvSpPr/>
          <p:nvPr userDrawn="1"/>
        </p:nvSpPr>
        <p:spPr>
          <a:xfrm>
            <a:off x="5389381" y="3834431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3986851"/>
            <a:ext cx="1442720" cy="1082040"/>
          </a:xfrm>
          <a:prstGeom prst="rect">
            <a:avLst/>
          </a:prstGeom>
        </p:spPr>
      </p:pic>
      <p:sp>
        <p:nvSpPr>
          <p:cNvPr id="21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7562791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02- sous-titre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720799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562791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ACB7F5A-D323-4357-AE4D-784AA8273B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9992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4 étap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Ellipse 47">
            <a:extLst>
              <a:ext uri="{FF2B5EF4-FFF2-40B4-BE49-F238E27FC236}">
                <a16:creationId xmlns:a16="http://schemas.microsoft.com/office/drawing/2014/main" id="{AFA614B2-1769-46ED-B0BA-FD67F75B3DB8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A452D7FB-3743-4346-9D61-74A1A35BA711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planning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1749777" y="185787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llipse 17"/>
          <p:cNvSpPr/>
          <p:nvPr userDrawn="1"/>
        </p:nvSpPr>
        <p:spPr>
          <a:xfrm>
            <a:off x="1749777" y="296227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/>
          <p:cNvSpPr/>
          <p:nvPr userDrawn="1"/>
        </p:nvSpPr>
        <p:spPr>
          <a:xfrm>
            <a:off x="1749777" y="406073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749777" y="516438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3005609" y="189405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3005609" y="297934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2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9" hasCustomPrompt="1"/>
          </p:nvPr>
        </p:nvSpPr>
        <p:spPr>
          <a:xfrm>
            <a:off x="3005609" y="408008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3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20" hasCustomPrompt="1"/>
          </p:nvPr>
        </p:nvSpPr>
        <p:spPr>
          <a:xfrm>
            <a:off x="3005609" y="5209936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21" hasCustomPrompt="1"/>
          </p:nvPr>
        </p:nvSpPr>
        <p:spPr>
          <a:xfrm>
            <a:off x="1749780" y="1929120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22" hasCustomPrompt="1"/>
          </p:nvPr>
        </p:nvSpPr>
        <p:spPr>
          <a:xfrm>
            <a:off x="1749780" y="3029461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1749780" y="413310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24" hasCustomPrompt="1"/>
          </p:nvPr>
        </p:nvSpPr>
        <p:spPr>
          <a:xfrm>
            <a:off x="1749780" y="5236749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4251911" y="1778738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1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4251911" y="282500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7D82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2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30" hasCustomPrompt="1"/>
          </p:nvPr>
        </p:nvSpPr>
        <p:spPr>
          <a:xfrm>
            <a:off x="4251911" y="3935759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3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32" hasCustomPrompt="1"/>
          </p:nvPr>
        </p:nvSpPr>
        <p:spPr>
          <a:xfrm>
            <a:off x="4251911" y="5005413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4</a:t>
            </a:r>
          </a:p>
        </p:txBody>
      </p:sp>
      <p:sp>
        <p:nvSpPr>
          <p:cNvPr id="41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4251907" y="2067390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4251907" y="3113656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4251907" y="4224411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4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251907" y="5294065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2EB2FBB7-A347-4A93-B446-83B1413C51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1A1D3E0E-AB4C-44FE-9A2F-02BDB2FD79DF}"/>
              </a:ext>
            </a:extLst>
          </p:cNvPr>
          <p:cNvSpPr/>
          <p:nvPr userDrawn="1"/>
        </p:nvSpPr>
        <p:spPr>
          <a:xfrm>
            <a:off x="2925820" y="1727553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ED6C4D"/>
                </a:gs>
                <a:gs pos="100000">
                  <a:srgbClr val="FAB60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82236F7D-88F5-4F3D-9518-943031A37714}"/>
              </a:ext>
            </a:extLst>
          </p:cNvPr>
          <p:cNvSpPr/>
          <p:nvPr userDrawn="1"/>
        </p:nvSpPr>
        <p:spPr>
          <a:xfrm>
            <a:off x="2925820" y="283196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7D8273"/>
                </a:gs>
                <a:gs pos="100000">
                  <a:srgbClr val="BDBE9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827E538B-7840-43D3-A564-E09A6B9D4CA9}"/>
              </a:ext>
            </a:extLst>
          </p:cNvPr>
          <p:cNvSpPr/>
          <p:nvPr userDrawn="1"/>
        </p:nvSpPr>
        <p:spPr>
          <a:xfrm>
            <a:off x="2925820" y="393042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00ABA0"/>
                </a:gs>
                <a:gs pos="100000">
                  <a:srgbClr val="A0D4D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6F968599-89EF-473E-98A5-7B88CE5B3EC7}"/>
              </a:ext>
            </a:extLst>
          </p:cNvPr>
          <p:cNvSpPr/>
          <p:nvPr userDrawn="1"/>
        </p:nvSpPr>
        <p:spPr>
          <a:xfrm>
            <a:off x="2925820" y="5034065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98C21D"/>
                </a:gs>
                <a:gs pos="100000">
                  <a:srgbClr val="E1E15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404040183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7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Ellipse 70">
            <a:extLst>
              <a:ext uri="{FF2B5EF4-FFF2-40B4-BE49-F238E27FC236}">
                <a16:creationId xmlns:a16="http://schemas.microsoft.com/office/drawing/2014/main" id="{34B892D7-19D8-4A8A-B117-E1CCAA213333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4E02E09E-904B-4426-B66A-3651EA3A7AF6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0249" y="372371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495658" y="2235351"/>
            <a:ext cx="2839" cy="507283"/>
          </a:xfrm>
          <a:prstGeom prst="line">
            <a:avLst/>
          </a:prstGeom>
          <a:ln>
            <a:solidFill>
              <a:srgbClr val="EF8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555768" y="2235351"/>
            <a:ext cx="2839" cy="507283"/>
          </a:xfrm>
          <a:prstGeom prst="line">
            <a:avLst/>
          </a:prstGeom>
          <a:ln>
            <a:solidFill>
              <a:srgbClr val="EF8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118011" y="4542088"/>
            <a:ext cx="2839" cy="507283"/>
          </a:xfrm>
          <a:prstGeom prst="line">
            <a:avLst/>
          </a:prstGeom>
          <a:ln>
            <a:solidFill>
              <a:srgbClr val="EF8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159902" y="4542088"/>
            <a:ext cx="2839" cy="507283"/>
          </a:xfrm>
          <a:prstGeom prst="line">
            <a:avLst/>
          </a:prstGeom>
          <a:ln>
            <a:solidFill>
              <a:srgbClr val="EF8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260385" y="4542088"/>
            <a:ext cx="2839" cy="507283"/>
          </a:xfrm>
          <a:prstGeom prst="line">
            <a:avLst/>
          </a:prstGeom>
          <a:ln>
            <a:solidFill>
              <a:srgbClr val="EF8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795593" y="111784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845429" y="111784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407672" y="521535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57504" y="521535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50044" y="5134276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959426" y="2870004"/>
            <a:ext cx="10440000" cy="1548000"/>
            <a:chOff x="551416" y="2960114"/>
            <a:chExt cx="813822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551416" y="2960114"/>
              <a:ext cx="5829718" cy="1271146"/>
              <a:chOff x="1874044" y="2117921"/>
              <a:chExt cx="8445500" cy="1841508"/>
            </a:xfrm>
          </p:grpSpPr>
          <p:sp>
            <p:nvSpPr>
              <p:cNvPr id="7" name="Shape 735"/>
              <p:cNvSpPr/>
              <p:nvPr/>
            </p:nvSpPr>
            <p:spPr>
              <a:xfrm>
                <a:off x="1874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2" name="Shape 740"/>
              <p:cNvSpPr/>
              <p:nvPr/>
            </p:nvSpPr>
            <p:spPr>
              <a:xfrm rot="10800000" flipH="1">
                <a:off x="1874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F85B4"/>
                  </a:gs>
                  <a:gs pos="100000">
                    <a:srgbClr val="E50071"/>
                  </a:gs>
                </a:gsLst>
                <a:lin ang="5400000" scaled="1"/>
              </a:gradFill>
              <a:ln w="12700">
                <a:noFill/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F85B4"/>
                  </a:gs>
                  <a:gs pos="100000">
                    <a:srgbClr val="E50071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F85B4"/>
                  </a:gs>
                  <a:gs pos="100000">
                    <a:srgbClr val="E50071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F85B4"/>
                  </a:gs>
                  <a:gs pos="100000">
                    <a:srgbClr val="E50071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F85B4"/>
                  </a:gs>
                  <a:gs pos="100000">
                    <a:srgbClr val="E50071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10035517" y="3288685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9926329" y="3692837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64" name="Espace réservé du texte 25"/>
          <p:cNvSpPr>
            <a:spLocks noGrp="1"/>
          </p:cNvSpPr>
          <p:nvPr>
            <p:ph type="body" sz="quarter" idx="54" hasCustomPrompt="1"/>
          </p:nvPr>
        </p:nvSpPr>
        <p:spPr>
          <a:xfrm>
            <a:off x="1195961" y="3264703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5" name="Espace réservé du texte 42"/>
          <p:cNvSpPr>
            <a:spLocks noGrp="1"/>
          </p:cNvSpPr>
          <p:nvPr>
            <p:ph type="body" sz="quarter" idx="55" hasCustomPrompt="1"/>
          </p:nvPr>
        </p:nvSpPr>
        <p:spPr>
          <a:xfrm>
            <a:off x="1086769" y="366885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6" name="Connecteur droit 65"/>
          <p:cNvCxnSpPr/>
          <p:nvPr userDrawn="1"/>
        </p:nvCxnSpPr>
        <p:spPr>
          <a:xfrm>
            <a:off x="1478488" y="2235351"/>
            <a:ext cx="2839" cy="507283"/>
          </a:xfrm>
          <a:prstGeom prst="line">
            <a:avLst/>
          </a:prstGeom>
          <a:ln>
            <a:solidFill>
              <a:srgbClr val="EF8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Espace réservé du texte 53"/>
          <p:cNvSpPr>
            <a:spLocks noGrp="1"/>
          </p:cNvSpPr>
          <p:nvPr>
            <p:ph type="body" sz="quarter" idx="56"/>
          </p:nvPr>
        </p:nvSpPr>
        <p:spPr>
          <a:xfrm>
            <a:off x="778425" y="111784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10651108" y="2235351"/>
            <a:ext cx="2839" cy="507283"/>
          </a:xfrm>
          <a:prstGeom prst="line">
            <a:avLst/>
          </a:prstGeom>
          <a:ln>
            <a:solidFill>
              <a:srgbClr val="EF8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9951045" y="111784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27B1230F-DE36-4390-917F-FF1CA9C3C7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4235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6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Ellipse 64">
            <a:extLst>
              <a:ext uri="{FF2B5EF4-FFF2-40B4-BE49-F238E27FC236}">
                <a16:creationId xmlns:a16="http://schemas.microsoft.com/office/drawing/2014/main" id="{E1839EB2-CF20-431E-BC5A-20575DBE7B2F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6839D280-841C-4A5E-AD75-9CD84E1CF844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11637" y="37202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3640651" y="2421096"/>
            <a:ext cx="2839" cy="507283"/>
          </a:xfrm>
          <a:prstGeom prst="line">
            <a:avLst/>
          </a:prstGeom>
          <a:ln>
            <a:solidFill>
              <a:srgbClr val="E500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6700761" y="2421096"/>
            <a:ext cx="2839" cy="507283"/>
          </a:xfrm>
          <a:prstGeom prst="line">
            <a:avLst/>
          </a:prstGeom>
          <a:ln>
            <a:solidFill>
              <a:srgbClr val="E500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2133408" y="4718692"/>
            <a:ext cx="2839" cy="507283"/>
          </a:xfrm>
          <a:prstGeom prst="line">
            <a:avLst/>
          </a:prstGeom>
          <a:ln>
            <a:solidFill>
              <a:srgbClr val="E500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5175299" y="4718692"/>
            <a:ext cx="2839" cy="507283"/>
          </a:xfrm>
          <a:prstGeom prst="line">
            <a:avLst/>
          </a:prstGeom>
          <a:ln>
            <a:solidFill>
              <a:srgbClr val="E500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8195836" y="4657437"/>
            <a:ext cx="2839" cy="507283"/>
          </a:xfrm>
          <a:prstGeom prst="line">
            <a:avLst/>
          </a:prstGeom>
          <a:ln>
            <a:solidFill>
              <a:srgbClr val="E500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1687263" y="320058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1578075" y="360473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3014635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290544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4537003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4427811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6033391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5924199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7573215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746402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2940586" y="1303586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5990422" y="1303586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1574496" y="531090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624328" y="531090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437942" y="533070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1418443" y="3008718"/>
            <a:ext cx="9000000" cy="1548000"/>
            <a:chOff x="1691056" y="2960114"/>
            <a:chExt cx="699858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1691056" y="2960114"/>
              <a:ext cx="4690077" cy="1271146"/>
              <a:chOff x="3525039" y="2117921"/>
              <a:chExt cx="6794505" cy="1841508"/>
            </a:xfrm>
          </p:grpSpPr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F85B4"/>
                  </a:gs>
                  <a:gs pos="100000">
                    <a:srgbClr val="E50071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F85B4"/>
                  </a:gs>
                  <a:gs pos="100000">
                    <a:srgbClr val="E50071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F85B4"/>
                  </a:gs>
                  <a:gs pos="100000">
                    <a:srgbClr val="E50071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F85B4"/>
                  </a:gs>
                  <a:gs pos="100000">
                    <a:srgbClr val="E50071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9034624" y="321397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8925436" y="361812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9625499" y="2400719"/>
            <a:ext cx="2839" cy="507283"/>
          </a:xfrm>
          <a:prstGeom prst="line">
            <a:avLst/>
          </a:prstGeom>
          <a:ln>
            <a:solidFill>
              <a:srgbClr val="E500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8925436" y="128320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0788CBC3-E93B-4B30-85A4-A078F27A30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3717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5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Ellipse 53">
            <a:extLst>
              <a:ext uri="{FF2B5EF4-FFF2-40B4-BE49-F238E27FC236}">
                <a16:creationId xmlns:a16="http://schemas.microsoft.com/office/drawing/2014/main" id="{0269C1B0-97C7-4745-AC8D-362AAD124196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7F05956C-A188-4521-9477-378EA1BD56AB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0837" y="36255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585517" y="2203112"/>
            <a:ext cx="2839" cy="507283"/>
          </a:xfrm>
          <a:prstGeom prst="line">
            <a:avLst/>
          </a:prstGeom>
          <a:ln>
            <a:solidFill>
              <a:srgbClr val="EF8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45627" y="2203112"/>
            <a:ext cx="2839" cy="507283"/>
          </a:xfrm>
          <a:prstGeom prst="line">
            <a:avLst/>
          </a:prstGeom>
          <a:ln>
            <a:solidFill>
              <a:srgbClr val="EF8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cxnSpLocks/>
          </p:cNvCxnSpPr>
          <p:nvPr userDrawn="1"/>
        </p:nvCxnSpPr>
        <p:spPr>
          <a:xfrm>
            <a:off x="3175114" y="4545343"/>
            <a:ext cx="2839" cy="507283"/>
          </a:xfrm>
          <a:prstGeom prst="line">
            <a:avLst/>
          </a:prstGeom>
          <a:ln>
            <a:solidFill>
              <a:srgbClr val="EF8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116962" y="4545343"/>
            <a:ext cx="2839" cy="507283"/>
          </a:xfrm>
          <a:prstGeom prst="line">
            <a:avLst/>
          </a:prstGeom>
          <a:ln>
            <a:solidFill>
              <a:srgbClr val="EF8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217445" y="4545343"/>
            <a:ext cx="2839" cy="507283"/>
          </a:xfrm>
          <a:prstGeom prst="line">
            <a:avLst/>
          </a:prstGeom>
          <a:ln>
            <a:solidFill>
              <a:srgbClr val="EF85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5452" y="108560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5288" y="108560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464775" y="521861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14564" y="521861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07104" y="521861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0FF58054-7B58-4B8F-A1CB-22B6E857AD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  <p:grpSp>
        <p:nvGrpSpPr>
          <p:cNvPr id="6" name="Grouper 5"/>
          <p:cNvGrpSpPr/>
          <p:nvPr userDrawn="1"/>
        </p:nvGrpSpPr>
        <p:grpSpPr>
          <a:xfrm>
            <a:off x="2367781" y="2849119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noFill/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</p:spTree>
    <p:extLst>
      <p:ext uri="{BB962C8B-B14F-4D97-AF65-F5344CB8AC3E}">
        <p14:creationId xmlns:p14="http://schemas.microsoft.com/office/powerpoint/2010/main" val="7159934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7 5 dates couleur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Ellipse 48">
            <a:extLst>
              <a:ext uri="{FF2B5EF4-FFF2-40B4-BE49-F238E27FC236}">
                <a16:creationId xmlns:a16="http://schemas.microsoft.com/office/drawing/2014/main" id="{D69A828B-E195-476F-B179-C3EBCBD645C0}"/>
              </a:ext>
            </a:extLst>
          </p:cNvPr>
          <p:cNvSpPr/>
          <p:nvPr userDrawn="1"/>
        </p:nvSpPr>
        <p:spPr>
          <a:xfrm>
            <a:off x="10353829" y="-120916"/>
            <a:ext cx="896400" cy="894814"/>
          </a:xfrm>
          <a:prstGeom prst="ellipse">
            <a:avLst/>
          </a:prstGeom>
          <a:gradFill>
            <a:gsLst>
              <a:gs pos="0">
                <a:srgbClr val="EF85B4"/>
              </a:gs>
              <a:gs pos="100000">
                <a:srgbClr val="E5007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28C7AD1F-16DF-49FC-91DC-7A9EEAD7B325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EF85B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6" name="Grouper 5"/>
          <p:cNvGrpSpPr/>
          <p:nvPr userDrawn="1"/>
        </p:nvGrpSpPr>
        <p:grpSpPr>
          <a:xfrm>
            <a:off x="2344902" y="2858636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22" name="Connecteur droit 21"/>
          <p:cNvCxnSpPr/>
          <p:nvPr userDrawn="1"/>
        </p:nvCxnSpPr>
        <p:spPr>
          <a:xfrm>
            <a:off x="4589545" y="2200511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 userDrawn="1"/>
        </p:nvCxnSpPr>
        <p:spPr>
          <a:xfrm>
            <a:off x="7649655" y="2200511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 userDrawn="1"/>
        </p:nvCxnSpPr>
        <p:spPr>
          <a:xfrm>
            <a:off x="3052192" y="4550102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 userDrawn="1"/>
        </p:nvCxnSpPr>
        <p:spPr>
          <a:xfrm>
            <a:off x="6094083" y="4550102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 userDrawn="1"/>
        </p:nvCxnSpPr>
        <p:spPr>
          <a:xfrm>
            <a:off x="9194566" y="4550102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08300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08300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41853" y="522337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391685" y="522337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484225" y="522337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4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16047DF2-41EC-404A-84CD-5777E4C87B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0972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8 couleurs appui">
    <p:bg>
      <p:bgPr>
        <a:gradFill>
          <a:gsLst>
            <a:gs pos="0">
              <a:srgbClr val="92D2E4"/>
            </a:gs>
            <a:gs pos="59000">
              <a:srgbClr val="00ACCA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F3898FF-CEC3-46B1-AAB4-DDC53B09A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005" y="3245457"/>
            <a:ext cx="7168486" cy="53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1007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8 pour impres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gradFill>
            <a:gsLst>
              <a:gs pos="0">
                <a:srgbClr val="92D2E4"/>
              </a:gs>
              <a:gs pos="59000">
                <a:srgbClr val="00ACC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A0D4D1"/>
                  </a:gs>
                  <a:gs pos="59000">
                    <a:srgbClr val="00ABA0"/>
                  </a:gs>
                </a:gsLst>
                <a:lin ang="8100000" scaled="1"/>
              </a:gra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ACC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00ACC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</p:spTree>
    <p:extLst>
      <p:ext uri="{BB962C8B-B14F-4D97-AF65-F5344CB8AC3E}">
        <p14:creationId xmlns:p14="http://schemas.microsoft.com/office/powerpoint/2010/main" val="401810412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8 pour imp avec services appu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204826"/>
            <a:ext cx="1216800" cy="1215750"/>
          </a:xfrm>
          <a:prstGeom prst="ellipse">
            <a:avLst/>
          </a:prstGeom>
          <a:gradFill>
            <a:gsLst>
              <a:gs pos="0">
                <a:srgbClr val="92D2E4"/>
              </a:gs>
              <a:gs pos="59000">
                <a:srgbClr val="00ACC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A0D4D1"/>
                  </a:gs>
                  <a:gs pos="59000">
                    <a:srgbClr val="00ABA0"/>
                  </a:gs>
                </a:gsLst>
                <a:lin ang="8100000" scaled="1"/>
              </a:gra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ACC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00ACC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774DF5F-7228-46B3-9AA7-F2E3DFE00D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55568" y="5316574"/>
            <a:ext cx="3316231" cy="131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02886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bullet point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16700" y="40139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1393172"/>
            <a:ext cx="10917255" cy="477250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5F05A2C-75F5-41CF-B05D-175F7AA667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8750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bullet point 2 espace horizont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llipse 26">
            <a:extLst>
              <a:ext uri="{FF2B5EF4-FFF2-40B4-BE49-F238E27FC236}">
                <a16:creationId xmlns:a16="http://schemas.microsoft.com/office/drawing/2014/main" id="{2BA587BB-8565-4949-BE30-663DC8B6B1E3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33B9E61F-9841-4583-B792-EED72ADB04AA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60041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273353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3F8915B6-8F8C-4062-B851-80B658938E8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0799" y="40465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exte 53">
            <a:extLst>
              <a:ext uri="{FF2B5EF4-FFF2-40B4-BE49-F238E27FC236}">
                <a16:creationId xmlns:a16="http://schemas.microsoft.com/office/drawing/2014/main" id="{288F8552-EBA2-4C89-AD8C-7503CDA6828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20799" y="450146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FDCE1A65-1D9C-4B79-9D15-748BD6EBE18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20799" y="508105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0BD1B65-AC7A-4DE3-B9F0-62E41ABE30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640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bullet point 2 espaces vertic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4A025677-2EFD-4598-8301-877F2EA21DE7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919B668F-786F-426A-B3E8-7B7D4CD69808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2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78755" y="35051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076" y="6223106"/>
            <a:ext cx="1684301" cy="631614"/>
          </a:xfrm>
          <a:prstGeom prst="rect">
            <a:avLst/>
          </a:prstGeom>
        </p:spPr>
      </p:pic>
      <p:sp>
        <p:nvSpPr>
          <p:cNvPr id="1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800" y="2149631"/>
            <a:ext cx="10672417" cy="514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800" y="2663943"/>
            <a:ext cx="10672417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698261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3"/>
          <p:cNvSpPr>
            <a:spLocks noGrp="1"/>
          </p:cNvSpPr>
          <p:nvPr>
            <p:ph type="body" sz="quarter" idx="53"/>
          </p:nvPr>
        </p:nvSpPr>
        <p:spPr>
          <a:xfrm>
            <a:off x="6410402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83252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texte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lipse 16">
            <a:extLst>
              <a:ext uri="{FF2B5EF4-FFF2-40B4-BE49-F238E27FC236}">
                <a16:creationId xmlns:a16="http://schemas.microsoft.com/office/drawing/2014/main" id="{09E2B561-C698-44EC-950D-F28AA9AFA3C4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51AD4A4-4914-4957-B717-5E05AD8EAB08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100249" y="36286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076" y="6223106"/>
            <a:ext cx="1684301" cy="631614"/>
          </a:xfrm>
          <a:prstGeom prst="rect">
            <a:avLst/>
          </a:prstGeom>
        </p:spPr>
      </p:pic>
      <p:sp>
        <p:nvSpPr>
          <p:cNvPr id="25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9" y="2153945"/>
            <a:ext cx="5770839" cy="292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00ACC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457810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bullet point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llipse 22">
            <a:extLst>
              <a:ext uri="{FF2B5EF4-FFF2-40B4-BE49-F238E27FC236}">
                <a16:creationId xmlns:a16="http://schemas.microsoft.com/office/drawing/2014/main" id="{B00EF218-A1B9-457B-AB1B-BC77BCECC08C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4E5C9F70-B43F-46A6-860F-4EB1208EF419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04272" y="37425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3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3624850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2812678"/>
            <a:ext cx="5464020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3259C80-C1DD-4EE2-B772-FF72CCA4C6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5285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bullet point et graphiqu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llipse 22">
            <a:extLst>
              <a:ext uri="{FF2B5EF4-FFF2-40B4-BE49-F238E27FC236}">
                <a16:creationId xmlns:a16="http://schemas.microsoft.com/office/drawing/2014/main" id="{A1785933-DC9B-495B-BD7F-C3064549D4AE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016C7CED-0560-43B7-8830-DB52E663148D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0314" y="37425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3624850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2812678"/>
            <a:ext cx="5464020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B72E056E-A8EC-41FF-9E99-E43A2DDAE9FD}"/>
              </a:ext>
            </a:extLst>
          </p:cNvPr>
          <p:cNvSpPr>
            <a:spLocks noGrp="1"/>
          </p:cNvSpPr>
          <p:nvPr>
            <p:ph type="chart" sz="quarter" idx="53"/>
          </p:nvPr>
        </p:nvSpPr>
        <p:spPr>
          <a:xfrm>
            <a:off x="6821872" y="1701630"/>
            <a:ext cx="4815416" cy="42418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B9DF21D-E7CC-4DD1-B5D4-7382F0BBA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7379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>
            <a:extLst>
              <a:ext uri="{FF2B5EF4-FFF2-40B4-BE49-F238E27FC236}">
                <a16:creationId xmlns:a16="http://schemas.microsoft.com/office/drawing/2014/main" id="{7C523600-C9D1-48A3-87A6-57FE0D6C1468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6CFECA2C-CC99-4CB7-80B6-F123389A364F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3397" y="363914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5" name="Ellipse 14"/>
          <p:cNvSpPr/>
          <p:nvPr userDrawn="1"/>
        </p:nvSpPr>
        <p:spPr>
          <a:xfrm>
            <a:off x="1459957" y="2178534"/>
            <a:ext cx="2728800" cy="2729253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5468675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1635851" y="2980742"/>
            <a:ext cx="2377012" cy="785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1395675" y="3719040"/>
            <a:ext cx="2980528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ICI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68675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5468675" y="2591610"/>
            <a:ext cx="5770839" cy="4516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5468675" y="2153949"/>
            <a:ext cx="5770839" cy="3833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00ACC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E0A631D-54BE-4C40-A830-C8A51809F6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72503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tableau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lipse 16">
            <a:extLst>
              <a:ext uri="{FF2B5EF4-FFF2-40B4-BE49-F238E27FC236}">
                <a16:creationId xmlns:a16="http://schemas.microsoft.com/office/drawing/2014/main" id="{618BDB1C-AFD2-4DFA-B2EF-2C80C84B49E2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AC07F23-4251-422C-8AFC-D1FAF0BD0184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09170" y="37189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1748367" y="2396460"/>
            <a:ext cx="8128000" cy="185564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328412C-5FCE-4B2E-AE0D-1F1A157CC8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140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2 tableaux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lipse 21">
            <a:extLst>
              <a:ext uri="{FF2B5EF4-FFF2-40B4-BE49-F238E27FC236}">
                <a16:creationId xmlns:a16="http://schemas.microsoft.com/office/drawing/2014/main" id="{82FBFB95-BC9D-430B-87D5-82E1F98CBF4D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8004E2B-15DF-4C85-996E-FB848A77C6D0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82439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06258" y="356831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782440" y="2407533"/>
            <a:ext cx="5101529" cy="371497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7" name="Espace réservé du texte 25">
            <a:extLst>
              <a:ext uri="{FF2B5EF4-FFF2-40B4-BE49-F238E27FC236}">
                <a16:creationId xmlns:a16="http://schemas.microsoft.com/office/drawing/2014/main" id="{D7ED002A-2F9C-4A2C-8E0E-69A1F7230B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4653" y="1736110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8" name="Espace réservé du tableau 17">
            <a:extLst>
              <a:ext uri="{FF2B5EF4-FFF2-40B4-BE49-F238E27FC236}">
                <a16:creationId xmlns:a16="http://schemas.microsoft.com/office/drawing/2014/main" id="{9FC43950-A6D2-4C5F-8415-54645F5FA5D0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584653" y="2444658"/>
            <a:ext cx="5101529" cy="371497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3C7D1BD-E79B-4321-8258-10D16BAB4D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0334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pictos 3 bulles 1 carré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>
            <a:extLst>
              <a:ext uri="{FF2B5EF4-FFF2-40B4-BE49-F238E27FC236}">
                <a16:creationId xmlns:a16="http://schemas.microsoft.com/office/drawing/2014/main" id="{AB61A325-D2FA-4AB0-AA38-145639779BD1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D45C7537-E2CF-41A7-A3C4-D7C08664FF92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345D80A0-A99F-4C9F-981F-83F754F69C9B}"/>
              </a:ext>
            </a:extLst>
          </p:cNvPr>
          <p:cNvSpPr/>
          <p:nvPr userDrawn="1"/>
        </p:nvSpPr>
        <p:spPr>
          <a:xfrm>
            <a:off x="1240533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FE31BCF6-B73D-4BE9-840B-FF78EA2C3942}"/>
              </a:ext>
            </a:extLst>
          </p:cNvPr>
          <p:cNvSpPr/>
          <p:nvPr userDrawn="1"/>
        </p:nvSpPr>
        <p:spPr>
          <a:xfrm>
            <a:off x="6570633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AE09E198-37F7-4CE1-A433-D726A6267484}"/>
              </a:ext>
            </a:extLst>
          </p:cNvPr>
          <p:cNvSpPr/>
          <p:nvPr userDrawn="1"/>
        </p:nvSpPr>
        <p:spPr>
          <a:xfrm>
            <a:off x="3894781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4" name="Shape 513">
            <a:extLst>
              <a:ext uri="{FF2B5EF4-FFF2-40B4-BE49-F238E27FC236}">
                <a16:creationId xmlns:a16="http://schemas.microsoft.com/office/drawing/2014/main" id="{CC9F4C00-C3BA-45CE-AA9B-42086481D658}"/>
              </a:ext>
            </a:extLst>
          </p:cNvPr>
          <p:cNvSpPr/>
          <p:nvPr userDrawn="1"/>
        </p:nvSpPr>
        <p:spPr>
          <a:xfrm>
            <a:off x="9206005" y="2318564"/>
            <a:ext cx="1436400" cy="1436049"/>
          </a:xfrm>
          <a:prstGeom prst="rect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46855" y="35051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33" y="2436610"/>
            <a:ext cx="1442720" cy="108204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932" y="2436610"/>
            <a:ext cx="1442720" cy="108204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633" y="2436610"/>
            <a:ext cx="1442720" cy="108204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497" y="2478507"/>
            <a:ext cx="1442720" cy="1082040"/>
          </a:xfrm>
          <a:prstGeom prst="rect">
            <a:avLst/>
          </a:prstGeom>
        </p:spPr>
      </p:pic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rgbClr val="00ACC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8" name="Espace réservé du texte 36"/>
          <p:cNvSpPr>
            <a:spLocks noGrp="1"/>
          </p:cNvSpPr>
          <p:nvPr>
            <p:ph type="body" sz="quarter" idx="32" hasCustomPrompt="1"/>
          </p:nvPr>
        </p:nvSpPr>
        <p:spPr>
          <a:xfrm>
            <a:off x="970112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0" name="Espace réservé du texte 36"/>
          <p:cNvSpPr>
            <a:spLocks noGrp="1"/>
          </p:cNvSpPr>
          <p:nvPr>
            <p:ph type="body" sz="quarter" idx="34" hasCustomPrompt="1"/>
          </p:nvPr>
        </p:nvSpPr>
        <p:spPr>
          <a:xfrm>
            <a:off x="372715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2" name="Espace réservé du texte 36"/>
          <p:cNvSpPr>
            <a:spLocks noGrp="1"/>
          </p:cNvSpPr>
          <p:nvPr>
            <p:ph type="body" sz="quarter" idx="36" hasCustomPrompt="1"/>
          </p:nvPr>
        </p:nvSpPr>
        <p:spPr>
          <a:xfrm>
            <a:off x="6422044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4" name="Espace réservé du texte 36"/>
          <p:cNvSpPr>
            <a:spLocks noGrp="1"/>
          </p:cNvSpPr>
          <p:nvPr>
            <p:ph type="body" sz="quarter" idx="38" hasCustomPrompt="1"/>
          </p:nvPr>
        </p:nvSpPr>
        <p:spPr>
          <a:xfrm>
            <a:off x="896149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970111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3727157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6422046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0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961495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2AA8B0D-8874-4C8C-8D26-11899F2E24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25528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4 chiffres et texte">
    <p:bg>
      <p:bgPr>
        <a:solidFill>
          <a:schemeClr val="bg1">
            <a:lumMod val="95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>
            <a:extLst>
              <a:ext uri="{FF2B5EF4-FFF2-40B4-BE49-F238E27FC236}">
                <a16:creationId xmlns:a16="http://schemas.microsoft.com/office/drawing/2014/main" id="{EC60CB74-BB8A-4A18-8BB8-E9A4A65B8CF6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D63699C6-2588-4BB8-8A3D-3FA819260139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Shape 512">
            <a:extLst>
              <a:ext uri="{FF2B5EF4-FFF2-40B4-BE49-F238E27FC236}">
                <a16:creationId xmlns:a16="http://schemas.microsoft.com/office/drawing/2014/main" id="{AD3D751E-2D3E-45E1-B269-29A2EB1FF2AE}"/>
              </a:ext>
            </a:extLst>
          </p:cNvPr>
          <p:cNvSpPr/>
          <p:nvPr userDrawn="1"/>
        </p:nvSpPr>
        <p:spPr>
          <a:xfrm>
            <a:off x="4998461" y="2499385"/>
            <a:ext cx="1544400" cy="1542736"/>
          </a:xfrm>
          <a:prstGeom prst="rect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ABFB65F7-C2EE-4A98-8953-DFEC82A49108}"/>
              </a:ext>
            </a:extLst>
          </p:cNvPr>
          <p:cNvSpPr/>
          <p:nvPr userDrawn="1"/>
        </p:nvSpPr>
        <p:spPr>
          <a:xfrm>
            <a:off x="2528733" y="2552728"/>
            <a:ext cx="1483200" cy="14834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3F4B8626-E9BB-4FCC-9BDB-758800423D61}"/>
              </a:ext>
            </a:extLst>
          </p:cNvPr>
          <p:cNvSpPr/>
          <p:nvPr userDrawn="1"/>
        </p:nvSpPr>
        <p:spPr>
          <a:xfrm>
            <a:off x="7273841" y="2655865"/>
            <a:ext cx="1278000" cy="1277140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B9E3053E-A043-4AD8-A6D1-A25B93011388}"/>
              </a:ext>
            </a:extLst>
          </p:cNvPr>
          <p:cNvSpPr/>
          <p:nvPr userDrawn="1"/>
        </p:nvSpPr>
        <p:spPr>
          <a:xfrm>
            <a:off x="9156485" y="2777067"/>
            <a:ext cx="1033200" cy="1034736"/>
          </a:xfrm>
          <a:prstGeom prst="ellipse">
            <a:avLst/>
          </a:prstGeom>
          <a:gradFill>
            <a:gsLst>
              <a:gs pos="0">
                <a:srgbClr val="BDBE98"/>
              </a:gs>
              <a:gs pos="100000">
                <a:srgbClr val="7D82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5212" y="379428"/>
            <a:ext cx="585931" cy="51225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2289596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4726372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7079008" y="3026184"/>
            <a:ext cx="1702853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29" hasCustomPrompt="1"/>
          </p:nvPr>
        </p:nvSpPr>
        <p:spPr>
          <a:xfrm>
            <a:off x="9001107" y="3026184"/>
            <a:ext cx="1379648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49091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rgbClr val="00ACC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815354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019315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824683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0F05AEF4-CE09-4388-8373-FDD3F11E30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2495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2 chiffres/pictos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llipse 28">
            <a:extLst>
              <a:ext uri="{FF2B5EF4-FFF2-40B4-BE49-F238E27FC236}">
                <a16:creationId xmlns:a16="http://schemas.microsoft.com/office/drawing/2014/main" id="{F3B4263A-2740-4FA9-801C-A2080BFB4963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1FDAF7E-4F31-4A2B-9D07-CE81DD8906A0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941D9C86-C93F-4616-B93F-E76F7974C870}"/>
              </a:ext>
            </a:extLst>
          </p:cNvPr>
          <p:cNvSpPr/>
          <p:nvPr userDrawn="1"/>
        </p:nvSpPr>
        <p:spPr>
          <a:xfrm>
            <a:off x="5417636" y="2001524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042BC14D-C708-4600-B516-786134842673}"/>
              </a:ext>
            </a:extLst>
          </p:cNvPr>
          <p:cNvSpPr/>
          <p:nvPr userDrawn="1"/>
        </p:nvSpPr>
        <p:spPr>
          <a:xfrm>
            <a:off x="5417636" y="3834431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67841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10883" y="37781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720799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 sous-titre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2153944"/>
            <a:ext cx="1442720" cy="108204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3986851"/>
            <a:ext cx="1442720" cy="1082040"/>
          </a:xfrm>
          <a:prstGeom prst="rect">
            <a:avLst/>
          </a:prstGeom>
        </p:spPr>
      </p:pic>
      <p:sp>
        <p:nvSpPr>
          <p:cNvPr id="21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7562791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02- sous-titre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720799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562791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9053A94-7248-49C0-9683-2C3EEF1DE69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86937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4 etap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Ellipse 47">
            <a:extLst>
              <a:ext uri="{FF2B5EF4-FFF2-40B4-BE49-F238E27FC236}">
                <a16:creationId xmlns:a16="http://schemas.microsoft.com/office/drawing/2014/main" id="{A6C00B50-03DD-470B-99AB-2BAB287933C8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6F9B7C50-E402-48B3-8D7E-2217FB9A90BB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planning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46855" y="37189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1749777" y="185787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llipse 17"/>
          <p:cNvSpPr/>
          <p:nvPr userDrawn="1"/>
        </p:nvSpPr>
        <p:spPr>
          <a:xfrm>
            <a:off x="1749777" y="296227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/>
          <p:cNvSpPr/>
          <p:nvPr userDrawn="1"/>
        </p:nvSpPr>
        <p:spPr>
          <a:xfrm>
            <a:off x="1749777" y="406073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749777" y="516438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3005609" y="189405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3005609" y="297934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2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9" hasCustomPrompt="1"/>
          </p:nvPr>
        </p:nvSpPr>
        <p:spPr>
          <a:xfrm>
            <a:off x="3005609" y="408008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3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20" hasCustomPrompt="1"/>
          </p:nvPr>
        </p:nvSpPr>
        <p:spPr>
          <a:xfrm>
            <a:off x="3005609" y="5209936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21" hasCustomPrompt="1"/>
          </p:nvPr>
        </p:nvSpPr>
        <p:spPr>
          <a:xfrm>
            <a:off x="1749780" y="1929120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22" hasCustomPrompt="1"/>
          </p:nvPr>
        </p:nvSpPr>
        <p:spPr>
          <a:xfrm>
            <a:off x="1749780" y="3029461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1749780" y="413310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24" hasCustomPrompt="1"/>
          </p:nvPr>
        </p:nvSpPr>
        <p:spPr>
          <a:xfrm>
            <a:off x="1749780" y="5236749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4251911" y="1778738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1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4251911" y="282500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7D82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2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30" hasCustomPrompt="1"/>
          </p:nvPr>
        </p:nvSpPr>
        <p:spPr>
          <a:xfrm>
            <a:off x="4251911" y="3935759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3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32" hasCustomPrompt="1"/>
          </p:nvPr>
        </p:nvSpPr>
        <p:spPr>
          <a:xfrm>
            <a:off x="4251911" y="5005413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4</a:t>
            </a:r>
          </a:p>
        </p:txBody>
      </p:sp>
      <p:sp>
        <p:nvSpPr>
          <p:cNvPr id="41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4251907" y="2067390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4251907" y="3113656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4251907" y="4224411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4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251907" y="5294065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B79C31E-675C-4AFC-AEAB-FCC4CB4A9B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4C79F60C-A189-4F31-B646-CF16D4591F66}"/>
              </a:ext>
            </a:extLst>
          </p:cNvPr>
          <p:cNvSpPr/>
          <p:nvPr userDrawn="1"/>
        </p:nvSpPr>
        <p:spPr>
          <a:xfrm>
            <a:off x="2925820" y="1727553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ED6C4D"/>
                </a:gs>
                <a:gs pos="100000">
                  <a:srgbClr val="FAB60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9E65C999-1816-4424-936A-D93966EF85A9}"/>
              </a:ext>
            </a:extLst>
          </p:cNvPr>
          <p:cNvSpPr/>
          <p:nvPr userDrawn="1"/>
        </p:nvSpPr>
        <p:spPr>
          <a:xfrm>
            <a:off x="2925820" y="283196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7D8273"/>
                </a:gs>
                <a:gs pos="100000">
                  <a:srgbClr val="BDBE9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D85BDC45-B20D-4DD9-B80A-75B7797E64DD}"/>
              </a:ext>
            </a:extLst>
          </p:cNvPr>
          <p:cNvSpPr/>
          <p:nvPr userDrawn="1"/>
        </p:nvSpPr>
        <p:spPr>
          <a:xfrm>
            <a:off x="2925820" y="3930421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00ABA0"/>
                </a:gs>
                <a:gs pos="100000">
                  <a:srgbClr val="A0D4D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3551B7A1-55C4-49DA-82E5-8B1B3F0ADF9F}"/>
              </a:ext>
            </a:extLst>
          </p:cNvPr>
          <p:cNvSpPr/>
          <p:nvPr userDrawn="1"/>
        </p:nvSpPr>
        <p:spPr>
          <a:xfrm>
            <a:off x="2925820" y="5034065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98C21D"/>
                </a:gs>
                <a:gs pos="100000">
                  <a:srgbClr val="E1E15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51392179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7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Ellipse 70">
            <a:extLst>
              <a:ext uri="{FF2B5EF4-FFF2-40B4-BE49-F238E27FC236}">
                <a16:creationId xmlns:a16="http://schemas.microsoft.com/office/drawing/2014/main" id="{AA6EACAC-DC56-4DE6-9516-E5915E3AA8A9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2938658B-9E53-474D-B41E-A9F45493FEE1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19944" y="360698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589545" y="2234689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49655" y="2234689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075071" y="4417128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116962" y="4417128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217445" y="4417128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11717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11717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64732" y="509039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14564" y="509039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07104" y="509039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1003607" y="2833341"/>
            <a:ext cx="10440000" cy="1548000"/>
            <a:chOff x="551416" y="2960114"/>
            <a:chExt cx="813822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551416" y="2960114"/>
              <a:ext cx="5829718" cy="1271146"/>
              <a:chOff x="1874044" y="2117921"/>
              <a:chExt cx="8445500" cy="1841508"/>
            </a:xfrm>
          </p:grpSpPr>
          <p:sp>
            <p:nvSpPr>
              <p:cNvPr id="7" name="Shape 735"/>
              <p:cNvSpPr/>
              <p:nvPr/>
            </p:nvSpPr>
            <p:spPr>
              <a:xfrm>
                <a:off x="1874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2" name="Shape 740"/>
              <p:cNvSpPr/>
              <p:nvPr/>
            </p:nvSpPr>
            <p:spPr>
              <a:xfrm rot="10800000" flipH="1">
                <a:off x="1874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2D2E4"/>
                  </a:gs>
                  <a:gs pos="100000">
                    <a:srgbClr val="00ACCA"/>
                  </a:gs>
                </a:gsLst>
                <a:lin ang="5400000" scaled="1"/>
              </a:gradFill>
              <a:ln w="12700">
                <a:noFill/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2D2E4"/>
                  </a:gs>
                  <a:gs pos="100000">
                    <a:srgbClr val="00ACCA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2D2E4"/>
                  </a:gs>
                  <a:gs pos="100000">
                    <a:srgbClr val="00ACCA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2D2E4"/>
                  </a:gs>
                  <a:gs pos="100000">
                    <a:srgbClr val="00ACCA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2D2E4"/>
                  </a:gs>
                  <a:gs pos="100000">
                    <a:srgbClr val="00ACCA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2D2E4"/>
                </a:gs>
                <a:gs pos="100000">
                  <a:srgbClr val="00ACCA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2D2E4"/>
                </a:gs>
                <a:gs pos="100000">
                  <a:srgbClr val="00ACCA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10068515" y="3288685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9959327" y="3692837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64" name="Espace réservé du texte 25"/>
          <p:cNvSpPr>
            <a:spLocks noGrp="1"/>
          </p:cNvSpPr>
          <p:nvPr>
            <p:ph type="body" sz="quarter" idx="54" hasCustomPrompt="1"/>
          </p:nvPr>
        </p:nvSpPr>
        <p:spPr>
          <a:xfrm>
            <a:off x="1258450" y="3288681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5" name="Espace réservé du texte 42"/>
          <p:cNvSpPr>
            <a:spLocks noGrp="1"/>
          </p:cNvSpPr>
          <p:nvPr>
            <p:ph type="body" sz="quarter" idx="55" hasCustomPrompt="1"/>
          </p:nvPr>
        </p:nvSpPr>
        <p:spPr>
          <a:xfrm>
            <a:off x="1149258" y="3692837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6" name="Connecteur droit 65"/>
          <p:cNvCxnSpPr/>
          <p:nvPr userDrawn="1"/>
        </p:nvCxnSpPr>
        <p:spPr>
          <a:xfrm>
            <a:off x="1572375" y="2234689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Espace réservé du texte 53"/>
          <p:cNvSpPr>
            <a:spLocks noGrp="1"/>
          </p:cNvSpPr>
          <p:nvPr>
            <p:ph type="body" sz="quarter" idx="56"/>
          </p:nvPr>
        </p:nvSpPr>
        <p:spPr>
          <a:xfrm>
            <a:off x="872312" y="111717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10744995" y="2234689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10044932" y="111717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58C036E6-2CF3-45EC-9856-534E420656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12748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6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Ellipse 64">
            <a:extLst>
              <a:ext uri="{FF2B5EF4-FFF2-40B4-BE49-F238E27FC236}">
                <a16:creationId xmlns:a16="http://schemas.microsoft.com/office/drawing/2014/main" id="{775CA797-3438-46C7-931D-9B27B6E67BCA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F2C91C80-31CB-40A1-B0AD-C0C574742854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46855" y="37202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3657960" y="2158573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6718070" y="2158573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2187415" y="4386952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5229306" y="4386952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8283556" y="4386952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1640924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1531736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3014635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290544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4537003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4427811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6033391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5924199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7573215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746402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2957895" y="104106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007731" y="104106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1430843" y="506022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480675" y="506022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573215" y="5060222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1397092" y="2746195"/>
            <a:ext cx="9000000" cy="1548000"/>
            <a:chOff x="1691056" y="2960114"/>
            <a:chExt cx="699858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1691056" y="2960114"/>
              <a:ext cx="4690077" cy="1271146"/>
              <a:chOff x="3525039" y="2117921"/>
              <a:chExt cx="6794505" cy="1841508"/>
            </a:xfrm>
          </p:grpSpPr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2D2E4"/>
                  </a:gs>
                  <a:gs pos="100000">
                    <a:srgbClr val="00ACCA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2D2E4"/>
                  </a:gs>
                  <a:gs pos="100000">
                    <a:srgbClr val="00ACCA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2D2E4"/>
                  </a:gs>
                  <a:gs pos="100000">
                    <a:srgbClr val="00ACCA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2D2E4"/>
                  </a:gs>
                  <a:gs pos="100000">
                    <a:srgbClr val="00ACCA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2D2E4"/>
                </a:gs>
                <a:gs pos="100000">
                  <a:srgbClr val="00ACCA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2D2E4"/>
                </a:gs>
                <a:gs pos="100000">
                  <a:srgbClr val="00ACCA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9041131" y="3212794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8931943" y="3616946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9624131" y="2158573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8924068" y="104106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C84FABC7-17E4-4554-8D92-C40B0C7A15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1726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5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Ellipse 53">
            <a:extLst>
              <a:ext uri="{FF2B5EF4-FFF2-40B4-BE49-F238E27FC236}">
                <a16:creationId xmlns:a16="http://schemas.microsoft.com/office/drawing/2014/main" id="{1BA43EC5-CA7E-417F-8B26-2FDE2619FAF2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583F191A-24FF-49C6-8CFE-4EC302219871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6" name="Grouper 5"/>
          <p:cNvGrpSpPr/>
          <p:nvPr userDrawn="1"/>
        </p:nvGrpSpPr>
        <p:grpSpPr>
          <a:xfrm>
            <a:off x="2322768" y="2820810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2D2E4"/>
                </a:gs>
                <a:gs pos="100000">
                  <a:srgbClr val="00ACCA"/>
                </a:gs>
              </a:gsLst>
              <a:lin ang="5400000" scaled="1"/>
            </a:gradFill>
            <a:ln w="12700">
              <a:noFill/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2D2E4"/>
                </a:gs>
                <a:gs pos="100000">
                  <a:srgbClr val="00ACCA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2D2E4"/>
                </a:gs>
                <a:gs pos="100000">
                  <a:srgbClr val="00ACCA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2D2E4"/>
                </a:gs>
                <a:gs pos="100000">
                  <a:srgbClr val="00ACCA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2D2E4"/>
                </a:gs>
                <a:gs pos="100000">
                  <a:srgbClr val="00ACCA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13456" y="36255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679022" y="2236450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85674" y="2236450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065795" y="4465709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107686" y="4465709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106353" y="4465709"/>
            <a:ext cx="2839" cy="507283"/>
          </a:xfrm>
          <a:prstGeom prst="line">
            <a:avLst/>
          </a:prstGeom>
          <a:ln>
            <a:solidFill>
              <a:srgbClr val="00AC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925499" y="111894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75335" y="111894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01997" y="513897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351829" y="513897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396012" y="513897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B0145A03-662D-404F-BBA5-28A443775A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4684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8 5 dates couleur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Ellipse 48">
            <a:extLst>
              <a:ext uri="{FF2B5EF4-FFF2-40B4-BE49-F238E27FC236}">
                <a16:creationId xmlns:a16="http://schemas.microsoft.com/office/drawing/2014/main" id="{9D62B15C-6B2B-47A3-94A2-5BFEC1833767}"/>
              </a:ext>
            </a:extLst>
          </p:cNvPr>
          <p:cNvSpPr/>
          <p:nvPr userDrawn="1"/>
        </p:nvSpPr>
        <p:spPr>
          <a:xfrm>
            <a:off x="10317516" y="-120916"/>
            <a:ext cx="896400" cy="894814"/>
          </a:xfrm>
          <a:prstGeom prst="ellipse">
            <a:avLst/>
          </a:prstGeom>
          <a:gradFill>
            <a:gsLst>
              <a:gs pos="0">
                <a:srgbClr val="92D2E4"/>
              </a:gs>
              <a:gs pos="100000">
                <a:srgbClr val="00ACC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DB842DFE-31BF-4DD1-8FCF-8D8FAAC50C56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92D2E4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6" name="Grouper 5"/>
          <p:cNvGrpSpPr/>
          <p:nvPr userDrawn="1"/>
        </p:nvGrpSpPr>
        <p:grpSpPr>
          <a:xfrm>
            <a:off x="2306349" y="2926245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22" name="Connecteur droit 21"/>
          <p:cNvCxnSpPr/>
          <p:nvPr userDrawn="1"/>
        </p:nvCxnSpPr>
        <p:spPr>
          <a:xfrm>
            <a:off x="4589545" y="2314899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 userDrawn="1"/>
        </p:nvCxnSpPr>
        <p:spPr>
          <a:xfrm>
            <a:off x="7649655" y="2314899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 userDrawn="1"/>
        </p:nvCxnSpPr>
        <p:spPr>
          <a:xfrm>
            <a:off x="3013639" y="4544713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 userDrawn="1"/>
        </p:nvCxnSpPr>
        <p:spPr>
          <a:xfrm>
            <a:off x="6055530" y="4544713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 userDrawn="1"/>
        </p:nvCxnSpPr>
        <p:spPr>
          <a:xfrm>
            <a:off x="9156013" y="4544713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19738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19738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03300" y="521798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353132" y="521798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445672" y="5217983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4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46855" y="36513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4BD5DB3C-1D49-4E4E-B9D9-3BD6C237B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4464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9 couleurs télémédecine">
    <p:bg>
      <p:bgPr>
        <a:gradFill>
          <a:gsLst>
            <a:gs pos="0">
              <a:srgbClr val="209BD8"/>
            </a:gs>
            <a:gs pos="59000">
              <a:srgbClr val="004A93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204826"/>
            <a:ext cx="1216800" cy="1215750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3A36713-7AC4-4D99-8751-D809769015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090" y="3245457"/>
            <a:ext cx="7168486" cy="53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23439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9 pour impres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223995"/>
            <a:ext cx="1216800" cy="1215750"/>
          </a:xfrm>
          <a:prstGeom prst="ellipse">
            <a:avLst/>
          </a:prstGeom>
          <a:gradFill>
            <a:gsLst>
              <a:gs pos="0">
                <a:srgbClr val="209BD8"/>
              </a:gs>
              <a:gs pos="59000">
                <a:srgbClr val="004A93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A0D4D1"/>
                  </a:gs>
                  <a:gs pos="59000">
                    <a:srgbClr val="00ABA0"/>
                  </a:gs>
                </a:gsLst>
                <a:lin ang="8100000" scaled="1"/>
              </a:gra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004A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209BD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004A9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</p:spTree>
    <p:extLst>
      <p:ext uri="{BB962C8B-B14F-4D97-AF65-F5344CB8AC3E}">
        <p14:creationId xmlns:p14="http://schemas.microsoft.com/office/powerpoint/2010/main" val="415286051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 9 pour imp avec services telemedec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 userDrawn="1"/>
        </p:nvSpPr>
        <p:spPr>
          <a:xfrm>
            <a:off x="1932204" y="1190171"/>
            <a:ext cx="1216800" cy="1215750"/>
          </a:xfrm>
          <a:prstGeom prst="ellipse">
            <a:avLst/>
          </a:prstGeom>
          <a:gradFill>
            <a:gsLst>
              <a:gs pos="0">
                <a:srgbClr val="209BD8"/>
              </a:gs>
              <a:gs pos="59000">
                <a:srgbClr val="004A93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gradFill>
                <a:gsLst>
                  <a:gs pos="0">
                    <a:srgbClr val="A0D4D1"/>
                  </a:gs>
                  <a:gs pos="59000">
                    <a:srgbClr val="00ABA0"/>
                  </a:gs>
                </a:gsLst>
                <a:lin ang="8100000" scaled="1"/>
              </a:gra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40754" y="1812701"/>
            <a:ext cx="2705831" cy="0"/>
          </a:xfrm>
          <a:prstGeom prst="line">
            <a:avLst/>
          </a:prstGeom>
          <a:ln>
            <a:solidFill>
              <a:srgbClr val="004A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932204" y="1501310"/>
            <a:ext cx="1202917" cy="6731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1723163" y="3941869"/>
            <a:ext cx="5137452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209BD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1723166" y="2705057"/>
            <a:ext cx="7777889" cy="108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004A9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titre de partie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2A661-FB9B-44CA-89A8-5E46848FE1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12107" y="5343080"/>
            <a:ext cx="6140716" cy="131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67744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bullet point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llipse 14"/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7564" y="381991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1393172"/>
            <a:ext cx="10917255" cy="477250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F49605F-C74F-42AA-858B-8DB83C86F6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23128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bullet point 2 espaces horizont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>
            <a:extLst>
              <a:ext uri="{FF2B5EF4-FFF2-40B4-BE49-F238E27FC236}">
                <a16:creationId xmlns:a16="http://schemas.microsoft.com/office/drawing/2014/main" id="{A9835126-8146-4F50-B571-B455DB8658F2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C891F7AA-25F3-4B8C-A132-9B3CB18F7179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60041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273353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3F8915B6-8F8C-4062-B851-80B658938E8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0799" y="404650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exte 53">
            <a:extLst>
              <a:ext uri="{FF2B5EF4-FFF2-40B4-BE49-F238E27FC236}">
                <a16:creationId xmlns:a16="http://schemas.microsoft.com/office/drawing/2014/main" id="{288F8552-EBA2-4C89-AD8C-7503CDA6828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20799" y="450146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FDCE1A65-1D9C-4B79-9D15-748BD6EBE18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20799" y="5081056"/>
            <a:ext cx="10917255" cy="985710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8379E3E-C88C-43C0-902E-3F25C794D3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8148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bullet point 2 espaces vertical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lipse 18">
            <a:extLst>
              <a:ext uri="{FF2B5EF4-FFF2-40B4-BE49-F238E27FC236}">
                <a16:creationId xmlns:a16="http://schemas.microsoft.com/office/drawing/2014/main" id="{5D3E47EF-909A-4527-873C-A5C634C1B8A2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49EFED3-DC1E-4653-818E-A97B41C37559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2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41132" y="35988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800" y="2149631"/>
            <a:ext cx="10672417" cy="514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800" y="2663943"/>
            <a:ext cx="10672417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698261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3"/>
          <p:cNvSpPr>
            <a:spLocks noGrp="1"/>
          </p:cNvSpPr>
          <p:nvPr>
            <p:ph type="body" sz="quarter" idx="53"/>
          </p:nvPr>
        </p:nvSpPr>
        <p:spPr>
          <a:xfrm>
            <a:off x="6410402" y="3387956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F1BADDE-5206-488F-A6CF-CF94F56EF2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7655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texte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19">
            <a:extLst>
              <a:ext uri="{FF2B5EF4-FFF2-40B4-BE49-F238E27FC236}">
                <a16:creationId xmlns:a16="http://schemas.microsoft.com/office/drawing/2014/main" id="{A962458E-DE00-4CED-8DC6-714847DDF690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8E333C0B-DB27-410D-981D-39FB6EA3488A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94674" y="37976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5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591614"/>
            <a:ext cx="5770839" cy="5618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720799" y="2153945"/>
            <a:ext cx="5770839" cy="292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004A9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4EDEA74-6C3A-4DD4-ACA7-4D06534929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8706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bullet point et imag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llipse 22">
            <a:extLst>
              <a:ext uri="{FF2B5EF4-FFF2-40B4-BE49-F238E27FC236}">
                <a16:creationId xmlns:a16="http://schemas.microsoft.com/office/drawing/2014/main" id="{8814BA3B-F5E2-4182-9618-09178D297269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839895D3-B2D4-450C-8AA8-A9CE461F3BC8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15411" y="35671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3" name="Espace réservé pour une image  24"/>
          <p:cNvSpPr>
            <a:spLocks noGrp="1"/>
          </p:cNvSpPr>
          <p:nvPr>
            <p:ph type="pic" sz="quarter" idx="26"/>
          </p:nvPr>
        </p:nvSpPr>
        <p:spPr>
          <a:xfrm>
            <a:off x="6821876" y="1698990"/>
            <a:ext cx="4815561" cy="42415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3624850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2812678"/>
            <a:ext cx="5464020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01859CF-B327-440B-887C-459D31116E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45829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bullet point et graphiqu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llipse 22">
            <a:extLst>
              <a:ext uri="{FF2B5EF4-FFF2-40B4-BE49-F238E27FC236}">
                <a16:creationId xmlns:a16="http://schemas.microsoft.com/office/drawing/2014/main" id="{6987E4E0-1A75-4C02-A106-1EA3D3DB5BC6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01388FA7-CE15-4F31-831A-7A06134BCAD7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35040" y="35051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0799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5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20799" y="2153944"/>
            <a:ext cx="5464020" cy="437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23"/>
          <p:cNvSpPr>
            <a:spLocks noGrp="1"/>
          </p:cNvSpPr>
          <p:nvPr>
            <p:ph type="body" sz="quarter" idx="52"/>
          </p:nvPr>
        </p:nvSpPr>
        <p:spPr>
          <a:xfrm>
            <a:off x="720799" y="3624850"/>
            <a:ext cx="4982815" cy="720725"/>
          </a:xfrm>
          <a:prstGeom prst="rect">
            <a:avLst/>
          </a:prstGeom>
        </p:spPr>
        <p:txBody>
          <a:bodyPr/>
          <a:lstStyle>
            <a:lvl1pPr algn="l">
              <a:buClr>
                <a:srgbClr val="0EB7D5"/>
              </a:buClr>
              <a:buSzPct val="200000"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20799" y="2812678"/>
            <a:ext cx="5464020" cy="5697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C3F07E0F-EABB-48FB-BAA2-641067F1F622}"/>
              </a:ext>
            </a:extLst>
          </p:cNvPr>
          <p:cNvSpPr>
            <a:spLocks noGrp="1"/>
          </p:cNvSpPr>
          <p:nvPr>
            <p:ph type="chart" sz="quarter" idx="53"/>
          </p:nvPr>
        </p:nvSpPr>
        <p:spPr>
          <a:xfrm>
            <a:off x="6814720" y="1698985"/>
            <a:ext cx="4815416" cy="42418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97B140F-CF41-4DB1-B739-7571AC4FA6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7710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chiffre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>
            <a:extLst>
              <a:ext uri="{FF2B5EF4-FFF2-40B4-BE49-F238E27FC236}">
                <a16:creationId xmlns:a16="http://schemas.microsoft.com/office/drawing/2014/main" id="{A0349A43-C232-48F2-B48A-9120318B895F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A8E80880-09DC-4F10-A572-DA759232321A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3397" y="363914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5" name="Ellipse 14"/>
          <p:cNvSpPr/>
          <p:nvPr userDrawn="1"/>
        </p:nvSpPr>
        <p:spPr>
          <a:xfrm>
            <a:off x="1457753" y="2178534"/>
            <a:ext cx="2728800" cy="2729253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5468675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0EB7D5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1635851" y="2980742"/>
            <a:ext cx="2377012" cy="785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1395675" y="3719040"/>
            <a:ext cx="2980528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ICI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68675" y="3204576"/>
            <a:ext cx="5770839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5468675" y="2591610"/>
            <a:ext cx="5770839" cy="4516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2" hasCustomPrompt="1"/>
          </p:nvPr>
        </p:nvSpPr>
        <p:spPr>
          <a:xfrm>
            <a:off x="5468675" y="2153949"/>
            <a:ext cx="5770839" cy="3833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1" i="0">
                <a:solidFill>
                  <a:srgbClr val="004A9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01- Cliquez pour modifier les styles du texte du masque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20F5A10-A89F-41AE-BE42-6BB8F7191B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6979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tableau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lipse 16">
            <a:extLst>
              <a:ext uri="{FF2B5EF4-FFF2-40B4-BE49-F238E27FC236}">
                <a16:creationId xmlns:a16="http://schemas.microsoft.com/office/drawing/2014/main" id="{DBCD4E8B-E070-4D21-BEEB-AF89BEF51C3D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B50D2F7-1D40-4F9A-93EC-CDEC8C7E4757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59561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1748367" y="2396460"/>
            <a:ext cx="8128000" cy="185564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2FE342D-B6F7-437D-80EC-BE9B188781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96167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2 tableaux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lipse 21">
            <a:extLst>
              <a:ext uri="{FF2B5EF4-FFF2-40B4-BE49-F238E27FC236}">
                <a16:creationId xmlns:a16="http://schemas.microsoft.com/office/drawing/2014/main" id="{3805EEA8-6E74-4EE4-AA69-7E3060DE6923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B0CE23B-8706-4A08-BDA5-54542FC41CC4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782439" y="1676730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08129" y="359561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9" name="Espace réservé du tableau 17"/>
          <p:cNvSpPr>
            <a:spLocks noGrp="1"/>
          </p:cNvSpPr>
          <p:nvPr>
            <p:ph type="tbl" sz="quarter" idx="17"/>
          </p:nvPr>
        </p:nvSpPr>
        <p:spPr>
          <a:xfrm>
            <a:off x="782436" y="2396460"/>
            <a:ext cx="5013181" cy="3826646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60399DF8-A824-4F6D-AE13-250E74ADC4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22546" y="1671632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17" name="Espace réservé du tableau 17">
            <a:extLst>
              <a:ext uri="{FF2B5EF4-FFF2-40B4-BE49-F238E27FC236}">
                <a16:creationId xmlns:a16="http://schemas.microsoft.com/office/drawing/2014/main" id="{47042041-2869-4183-BB42-FC8046501888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922544" y="2391362"/>
            <a:ext cx="5013181" cy="3826646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1BC0652-465D-4DA8-BDE2-0271C4C19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0948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pictos 3 bulles 1 carré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>
            <a:extLst>
              <a:ext uri="{FF2B5EF4-FFF2-40B4-BE49-F238E27FC236}">
                <a16:creationId xmlns:a16="http://schemas.microsoft.com/office/drawing/2014/main" id="{4DDC5489-21A6-441F-AA1C-2615C0D7F09A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2274686F-FD35-4B06-97A8-291A2645268D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A2A9EA03-9178-4184-80AD-0E09738D5163}"/>
              </a:ext>
            </a:extLst>
          </p:cNvPr>
          <p:cNvSpPr/>
          <p:nvPr userDrawn="1"/>
        </p:nvSpPr>
        <p:spPr>
          <a:xfrm>
            <a:off x="1240533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DBE940D8-60E1-4238-BBBC-AAECCC9110AC}"/>
              </a:ext>
            </a:extLst>
          </p:cNvPr>
          <p:cNvSpPr/>
          <p:nvPr userDrawn="1"/>
        </p:nvSpPr>
        <p:spPr>
          <a:xfrm>
            <a:off x="6570633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D0CDFC8C-B42D-4D5B-94D6-1D77BBCC42E7}"/>
              </a:ext>
            </a:extLst>
          </p:cNvPr>
          <p:cNvSpPr/>
          <p:nvPr userDrawn="1"/>
        </p:nvSpPr>
        <p:spPr>
          <a:xfrm>
            <a:off x="3894781" y="2284190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4" name="Shape 513">
            <a:extLst>
              <a:ext uri="{FF2B5EF4-FFF2-40B4-BE49-F238E27FC236}">
                <a16:creationId xmlns:a16="http://schemas.microsoft.com/office/drawing/2014/main" id="{06FB1996-F831-4F01-A805-C04F382D685A}"/>
              </a:ext>
            </a:extLst>
          </p:cNvPr>
          <p:cNvSpPr/>
          <p:nvPr userDrawn="1"/>
        </p:nvSpPr>
        <p:spPr>
          <a:xfrm>
            <a:off x="9206005" y="2318564"/>
            <a:ext cx="1436400" cy="1436049"/>
          </a:xfrm>
          <a:prstGeom prst="rect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14987" y="36513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33" y="2436610"/>
            <a:ext cx="1442720" cy="108204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932" y="2436610"/>
            <a:ext cx="1442720" cy="108204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633" y="2436610"/>
            <a:ext cx="1442720" cy="108204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497" y="2478507"/>
            <a:ext cx="1442720" cy="1082040"/>
          </a:xfrm>
          <a:prstGeom prst="rect">
            <a:avLst/>
          </a:prstGeom>
        </p:spPr>
      </p:pic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>
                <a:solidFill>
                  <a:srgbClr val="004A9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38" name="Espace réservé du texte 36"/>
          <p:cNvSpPr>
            <a:spLocks noGrp="1"/>
          </p:cNvSpPr>
          <p:nvPr>
            <p:ph type="body" sz="quarter" idx="32" hasCustomPrompt="1"/>
          </p:nvPr>
        </p:nvSpPr>
        <p:spPr>
          <a:xfrm>
            <a:off x="970112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0" name="Espace réservé du texte 36"/>
          <p:cNvSpPr>
            <a:spLocks noGrp="1"/>
          </p:cNvSpPr>
          <p:nvPr>
            <p:ph type="body" sz="quarter" idx="34" hasCustomPrompt="1"/>
          </p:nvPr>
        </p:nvSpPr>
        <p:spPr>
          <a:xfrm>
            <a:off x="372715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2" name="Espace réservé du texte 36"/>
          <p:cNvSpPr>
            <a:spLocks noGrp="1"/>
          </p:cNvSpPr>
          <p:nvPr>
            <p:ph type="body" sz="quarter" idx="36" hasCustomPrompt="1"/>
          </p:nvPr>
        </p:nvSpPr>
        <p:spPr>
          <a:xfrm>
            <a:off x="6422044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4" name="Espace réservé du texte 36"/>
          <p:cNvSpPr>
            <a:spLocks noGrp="1"/>
          </p:cNvSpPr>
          <p:nvPr>
            <p:ph type="body" sz="quarter" idx="38" hasCustomPrompt="1"/>
          </p:nvPr>
        </p:nvSpPr>
        <p:spPr>
          <a:xfrm>
            <a:off x="8961496" y="4074903"/>
            <a:ext cx="1858893" cy="6000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rgbClr val="52646D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2pPr>
            <a:lvl3pPr marL="9144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3pPr>
            <a:lvl4pPr marL="13716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4pPr>
            <a:lvl5pPr marL="1828800" indent="0">
              <a:buNone/>
              <a:defRPr sz="1200" b="1" i="0">
                <a:latin typeface="Open Sans Semibold" charset="0"/>
                <a:ea typeface="Open Sans Semibold" charset="0"/>
                <a:cs typeface="Open Sans Semibold" charset="0"/>
              </a:defRPr>
            </a:lvl5pPr>
          </a:lstStyle>
          <a:p>
            <a:pPr lvl="0"/>
            <a:r>
              <a:rPr lang="fr-FR"/>
              <a:t>ALIQUAM </a:t>
            </a:r>
          </a:p>
          <a:p>
            <a:pPr lvl="0"/>
            <a:r>
              <a:rPr lang="fr-FR"/>
              <a:t>ERAT</a:t>
            </a:r>
          </a:p>
          <a:p>
            <a:pPr lvl="0"/>
            <a:endParaRPr lang="fr-FR"/>
          </a:p>
        </p:txBody>
      </p:sp>
      <p:sp>
        <p:nvSpPr>
          <p:cNvPr id="4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970111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3727157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6422046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0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961495" y="4717293"/>
            <a:ext cx="1858895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CC54E20-7FA3-4685-B4FA-E60A14307A5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8705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 chiffres et texte">
    <p:bg>
      <p:bgPr>
        <a:solidFill>
          <a:schemeClr val="bg1">
            <a:lumMod val="95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>
            <a:extLst>
              <a:ext uri="{FF2B5EF4-FFF2-40B4-BE49-F238E27FC236}">
                <a16:creationId xmlns:a16="http://schemas.microsoft.com/office/drawing/2014/main" id="{2B1F25EA-52AE-4630-AD78-83D36D190A2A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11D624A3-CC0E-43CC-B21D-0A7DE3F995EF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Shape 512">
            <a:extLst>
              <a:ext uri="{FF2B5EF4-FFF2-40B4-BE49-F238E27FC236}">
                <a16:creationId xmlns:a16="http://schemas.microsoft.com/office/drawing/2014/main" id="{56868E13-CC72-4F23-948C-BC1B584FA92B}"/>
              </a:ext>
            </a:extLst>
          </p:cNvPr>
          <p:cNvSpPr/>
          <p:nvPr userDrawn="1"/>
        </p:nvSpPr>
        <p:spPr>
          <a:xfrm>
            <a:off x="4998461" y="2499385"/>
            <a:ext cx="1544400" cy="1542736"/>
          </a:xfrm>
          <a:prstGeom prst="rect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 w="12700">
            <a:miter lim="400000"/>
          </a:ln>
        </p:spPr>
        <p:txBody>
          <a:bodyPr lIns="22860" rIns="22860" anchor="ctr"/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</a:defRPr>
            </a:pPr>
            <a:endParaRPr sz="15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87B49C77-E1B5-4E08-A9E2-4CAC5891FD4F}"/>
              </a:ext>
            </a:extLst>
          </p:cNvPr>
          <p:cNvSpPr/>
          <p:nvPr userDrawn="1"/>
        </p:nvSpPr>
        <p:spPr>
          <a:xfrm>
            <a:off x="2528733" y="2552728"/>
            <a:ext cx="1483200" cy="1483414"/>
          </a:xfrm>
          <a:prstGeom prst="ellipse">
            <a:avLst/>
          </a:prstGeom>
          <a:gradFill>
            <a:gsLst>
              <a:gs pos="0">
                <a:srgbClr val="FAB600"/>
              </a:gs>
              <a:gs pos="100000">
                <a:srgbClr val="ED6C4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6AD6ABE9-CB2C-4D47-9F53-FEB09F6F3045}"/>
              </a:ext>
            </a:extLst>
          </p:cNvPr>
          <p:cNvSpPr/>
          <p:nvPr userDrawn="1"/>
        </p:nvSpPr>
        <p:spPr>
          <a:xfrm>
            <a:off x="7273841" y="2655865"/>
            <a:ext cx="1278000" cy="1277140"/>
          </a:xfrm>
          <a:prstGeom prst="ellipse">
            <a:avLst/>
          </a:prstGeom>
          <a:gradFill>
            <a:gsLst>
              <a:gs pos="0">
                <a:srgbClr val="E1E15A"/>
              </a:gs>
              <a:gs pos="100000">
                <a:srgbClr val="98C21D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BE30163D-66EE-4404-865C-3FE7C7180E6B}"/>
              </a:ext>
            </a:extLst>
          </p:cNvPr>
          <p:cNvSpPr/>
          <p:nvPr userDrawn="1"/>
        </p:nvSpPr>
        <p:spPr>
          <a:xfrm>
            <a:off x="9156485" y="2777067"/>
            <a:ext cx="1033200" cy="1034736"/>
          </a:xfrm>
          <a:prstGeom prst="ellipse">
            <a:avLst/>
          </a:prstGeom>
          <a:gradFill>
            <a:gsLst>
              <a:gs pos="0">
                <a:srgbClr val="BDBE98"/>
              </a:gs>
              <a:gs pos="100000">
                <a:srgbClr val="7D827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8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0977084" y="35051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9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2289596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0" name="Espace réservé du texte 25"/>
          <p:cNvSpPr>
            <a:spLocks noGrp="1"/>
          </p:cNvSpPr>
          <p:nvPr>
            <p:ph type="body" sz="quarter" idx="27" hasCustomPrompt="1"/>
          </p:nvPr>
        </p:nvSpPr>
        <p:spPr>
          <a:xfrm>
            <a:off x="4726372" y="3026184"/>
            <a:ext cx="1977885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1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7079008" y="3026184"/>
            <a:ext cx="1702853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29" hasCustomPrompt="1"/>
          </p:nvPr>
        </p:nvSpPr>
        <p:spPr>
          <a:xfrm>
            <a:off x="9001107" y="3026184"/>
            <a:ext cx="1379648" cy="489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45%</a:t>
            </a:r>
          </a:p>
        </p:txBody>
      </p:sp>
      <p:sp>
        <p:nvSpPr>
          <p:cNvPr id="2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49091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011933" y="1698985"/>
            <a:ext cx="3936831" cy="313234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 sz="1500" b="1">
                <a:solidFill>
                  <a:srgbClr val="004A9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ajouter titre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815354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019315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53"/>
          <p:cNvSpPr>
            <a:spLocks noGrp="1"/>
          </p:cNvSpPr>
          <p:nvPr>
            <p:ph type="body" sz="quarter" idx="52"/>
          </p:nvPr>
        </p:nvSpPr>
        <p:spPr>
          <a:xfrm>
            <a:off x="8824683" y="4426623"/>
            <a:ext cx="1858895" cy="8384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BF89050-0974-48DC-AFA5-BCD8038524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9569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2 chiffres/pictos et text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llipse 28">
            <a:extLst>
              <a:ext uri="{FF2B5EF4-FFF2-40B4-BE49-F238E27FC236}">
                <a16:creationId xmlns:a16="http://schemas.microsoft.com/office/drawing/2014/main" id="{D53355C4-0EC6-40A1-BD2F-9FA953B252D9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C5F26A7E-0B87-4B26-9C73-241FB8C056B3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E3882A0-F9D3-42BE-8EE1-529A338DFB86}"/>
              </a:ext>
            </a:extLst>
          </p:cNvPr>
          <p:cNvSpPr/>
          <p:nvPr userDrawn="1"/>
        </p:nvSpPr>
        <p:spPr>
          <a:xfrm>
            <a:off x="5417636" y="2001524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B6B2174-B7E1-4DEC-9A7F-62455FDEE2C4}"/>
              </a:ext>
            </a:extLst>
          </p:cNvPr>
          <p:cNvSpPr/>
          <p:nvPr userDrawn="1"/>
        </p:nvSpPr>
        <p:spPr>
          <a:xfrm>
            <a:off x="5417636" y="3834431"/>
            <a:ext cx="1483200" cy="1483414"/>
          </a:xfrm>
          <a:prstGeom prst="ellipse">
            <a:avLst/>
          </a:prstGeom>
          <a:gradFill>
            <a:gsLst>
              <a:gs pos="0">
                <a:srgbClr val="52646D"/>
              </a:gs>
              <a:gs pos="100000">
                <a:srgbClr val="52646D">
                  <a:lumMod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pour modifier le titre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67841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65125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5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720799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01- sous-titre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2153944"/>
            <a:ext cx="1442720" cy="108204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0" y="3986851"/>
            <a:ext cx="1442720" cy="1082040"/>
          </a:xfrm>
          <a:prstGeom prst="rect">
            <a:avLst/>
          </a:prstGeom>
        </p:spPr>
      </p:pic>
      <p:sp>
        <p:nvSpPr>
          <p:cNvPr id="21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7562791" y="215394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02- sous-titre</a:t>
            </a:r>
          </a:p>
        </p:txBody>
      </p:sp>
      <p:sp>
        <p:nvSpPr>
          <p:cNvPr id="24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720799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7562791" y="2552717"/>
            <a:ext cx="3978372" cy="83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E8C0DD5-D403-4458-8E20-97D53FA747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4334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4 étap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Ellipse 39">
            <a:extLst>
              <a:ext uri="{FF2B5EF4-FFF2-40B4-BE49-F238E27FC236}">
                <a16:creationId xmlns:a16="http://schemas.microsoft.com/office/drawing/2014/main" id="{8FF600F2-16A4-4D92-B574-4C309739FE4B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4AC364DF-8738-482B-B7E5-AD1996DE627B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planning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14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09168" y="350510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15" name="Ellipse 14"/>
          <p:cNvSpPr/>
          <p:nvPr userDrawn="1"/>
        </p:nvSpPr>
        <p:spPr>
          <a:xfrm>
            <a:off x="2804306" y="1710468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ED6C4D"/>
                </a:gs>
                <a:gs pos="100000">
                  <a:srgbClr val="FAB60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Ellipse 15"/>
          <p:cNvSpPr/>
          <p:nvPr userDrawn="1"/>
        </p:nvSpPr>
        <p:spPr>
          <a:xfrm>
            <a:off x="1749777" y="185787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llipse 16"/>
          <p:cNvSpPr/>
          <p:nvPr userDrawn="1"/>
        </p:nvSpPr>
        <p:spPr>
          <a:xfrm>
            <a:off x="2804306" y="2814876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7D8273"/>
                </a:gs>
                <a:gs pos="100000">
                  <a:srgbClr val="BDBE9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Ellipse 17"/>
          <p:cNvSpPr/>
          <p:nvPr userDrawn="1"/>
        </p:nvSpPr>
        <p:spPr>
          <a:xfrm>
            <a:off x="1749777" y="296227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9" name="Ellipse 18"/>
          <p:cNvSpPr/>
          <p:nvPr userDrawn="1"/>
        </p:nvSpPr>
        <p:spPr>
          <a:xfrm>
            <a:off x="2659928" y="3913336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00ABA0"/>
                </a:gs>
                <a:gs pos="100000">
                  <a:srgbClr val="A0D4D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Ellipse 19"/>
          <p:cNvSpPr/>
          <p:nvPr userDrawn="1"/>
        </p:nvSpPr>
        <p:spPr>
          <a:xfrm>
            <a:off x="1749777" y="4060737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Ellipse 20"/>
          <p:cNvSpPr/>
          <p:nvPr userDrawn="1"/>
        </p:nvSpPr>
        <p:spPr>
          <a:xfrm>
            <a:off x="2804306" y="5016980"/>
            <a:ext cx="759600" cy="759121"/>
          </a:xfrm>
          <a:prstGeom prst="ellipse">
            <a:avLst/>
          </a:prstGeom>
          <a:noFill/>
          <a:ln w="76200">
            <a:gradFill>
              <a:gsLst>
                <a:gs pos="0">
                  <a:srgbClr val="98C21D"/>
                </a:gs>
                <a:gs pos="100000">
                  <a:srgbClr val="E1E15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Ellipse 21"/>
          <p:cNvSpPr/>
          <p:nvPr userDrawn="1"/>
        </p:nvSpPr>
        <p:spPr>
          <a:xfrm>
            <a:off x="1749777" y="5164381"/>
            <a:ext cx="619083" cy="464310"/>
          </a:xfrm>
          <a:prstGeom prst="ellipse">
            <a:avLst/>
          </a:prstGeom>
          <a:solidFill>
            <a:srgbClr val="52646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861231" y="189405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2861231" y="2979344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2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9" hasCustomPrompt="1"/>
          </p:nvPr>
        </p:nvSpPr>
        <p:spPr>
          <a:xfrm>
            <a:off x="3005609" y="408008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3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20" hasCustomPrompt="1"/>
          </p:nvPr>
        </p:nvSpPr>
        <p:spPr>
          <a:xfrm>
            <a:off x="2861231" y="5209936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21" hasCustomPrompt="1"/>
          </p:nvPr>
        </p:nvSpPr>
        <p:spPr>
          <a:xfrm>
            <a:off x="1749780" y="1929120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22" hasCustomPrompt="1"/>
          </p:nvPr>
        </p:nvSpPr>
        <p:spPr>
          <a:xfrm>
            <a:off x="1749780" y="3029461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23" hasCustomPrompt="1"/>
          </p:nvPr>
        </p:nvSpPr>
        <p:spPr>
          <a:xfrm>
            <a:off x="1749780" y="4133105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24" hasCustomPrompt="1"/>
          </p:nvPr>
        </p:nvSpPr>
        <p:spPr>
          <a:xfrm>
            <a:off x="1749780" y="5236749"/>
            <a:ext cx="609553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EB7D5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X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26" hasCustomPrompt="1"/>
          </p:nvPr>
        </p:nvSpPr>
        <p:spPr>
          <a:xfrm>
            <a:off x="4251911" y="1778738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1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28" hasCustomPrompt="1"/>
          </p:nvPr>
        </p:nvSpPr>
        <p:spPr>
          <a:xfrm>
            <a:off x="4251911" y="2825004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7D827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2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30" hasCustomPrompt="1"/>
          </p:nvPr>
        </p:nvSpPr>
        <p:spPr>
          <a:xfrm>
            <a:off x="4251911" y="3935759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00ABA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3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32" hasCustomPrompt="1"/>
          </p:nvPr>
        </p:nvSpPr>
        <p:spPr>
          <a:xfrm>
            <a:off x="4251911" y="5005413"/>
            <a:ext cx="3978372" cy="28865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rgbClr val="98C21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STAGE 4</a:t>
            </a:r>
          </a:p>
        </p:txBody>
      </p:sp>
      <p:sp>
        <p:nvSpPr>
          <p:cNvPr id="41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4251907" y="2067390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4251907" y="3113656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3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4251907" y="4224411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4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251907" y="5294065"/>
            <a:ext cx="6680524" cy="4021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B41F6E78-F523-44DC-9DDC-AEBCECE766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0735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7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Ellipse 69">
            <a:extLst>
              <a:ext uri="{FF2B5EF4-FFF2-40B4-BE49-F238E27FC236}">
                <a16:creationId xmlns:a16="http://schemas.microsoft.com/office/drawing/2014/main" id="{B7C03B97-CC9F-4091-ABA2-A4213D4916FD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9839C7D3-6025-4E67-9A5F-5718EE0C54E8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076" y="6223106"/>
            <a:ext cx="1684301" cy="631614"/>
          </a:xfrm>
          <a:prstGeom prst="rect">
            <a:avLst/>
          </a:prstGeom>
        </p:spPr>
      </p:pic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20038" y="372371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614880" y="2251075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74990" y="2251075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075071" y="4511559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116962" y="4511559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217445" y="4511559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914815" y="113356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64651" y="113356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64732" y="518482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14564" y="518482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07104" y="518482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947793" y="2862840"/>
            <a:ext cx="10440000" cy="1548000"/>
            <a:chOff x="551416" y="2960114"/>
            <a:chExt cx="813822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551416" y="2960114"/>
              <a:ext cx="5829718" cy="1271146"/>
              <a:chOff x="1874044" y="2117921"/>
              <a:chExt cx="8445500" cy="1841508"/>
            </a:xfrm>
          </p:grpSpPr>
          <p:sp>
            <p:nvSpPr>
              <p:cNvPr id="7" name="Shape 735"/>
              <p:cNvSpPr/>
              <p:nvPr/>
            </p:nvSpPr>
            <p:spPr>
              <a:xfrm>
                <a:off x="1874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2" name="Shape 740"/>
              <p:cNvSpPr/>
              <p:nvPr/>
            </p:nvSpPr>
            <p:spPr>
              <a:xfrm rot="10800000" flipH="1">
                <a:off x="1874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209BD8"/>
                  </a:gs>
                  <a:gs pos="100000">
                    <a:srgbClr val="004A93"/>
                  </a:gs>
                </a:gsLst>
                <a:lin ang="5400000" scaled="1"/>
              </a:gradFill>
              <a:ln w="12700">
                <a:noFill/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209BD8"/>
                  </a:gs>
                  <a:gs pos="100000">
                    <a:srgbClr val="004A9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209BD8"/>
                  </a:gs>
                  <a:gs pos="100000">
                    <a:srgbClr val="004A9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209BD8"/>
                  </a:gs>
                  <a:gs pos="100000">
                    <a:srgbClr val="004A9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209BD8"/>
                  </a:gs>
                  <a:gs pos="100000">
                    <a:srgbClr val="004A9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09BD8"/>
                </a:gs>
                <a:gs pos="100000">
                  <a:srgbClr val="004A9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09BD8"/>
                </a:gs>
                <a:gs pos="100000">
                  <a:srgbClr val="004A9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10240391" y="3291083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10131203" y="3695235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64" name="Espace réservé du texte 25"/>
          <p:cNvSpPr>
            <a:spLocks noGrp="1"/>
          </p:cNvSpPr>
          <p:nvPr>
            <p:ph type="body" sz="quarter" idx="54" hasCustomPrompt="1"/>
          </p:nvPr>
        </p:nvSpPr>
        <p:spPr>
          <a:xfrm>
            <a:off x="1195054" y="3279311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5" name="Espace réservé du texte 42"/>
          <p:cNvSpPr>
            <a:spLocks noGrp="1"/>
          </p:cNvSpPr>
          <p:nvPr>
            <p:ph type="body" sz="quarter" idx="55" hasCustomPrompt="1"/>
          </p:nvPr>
        </p:nvSpPr>
        <p:spPr>
          <a:xfrm>
            <a:off x="1085862" y="3683467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6" name="Connecteur droit 65"/>
          <p:cNvCxnSpPr/>
          <p:nvPr userDrawn="1"/>
        </p:nvCxnSpPr>
        <p:spPr>
          <a:xfrm>
            <a:off x="1597710" y="2251075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Espace réservé du texte 53"/>
          <p:cNvSpPr>
            <a:spLocks noGrp="1"/>
          </p:cNvSpPr>
          <p:nvPr>
            <p:ph type="body" sz="quarter" idx="56"/>
          </p:nvPr>
        </p:nvSpPr>
        <p:spPr>
          <a:xfrm>
            <a:off x="897647" y="113356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10770330" y="2251075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10070267" y="1133565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650467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6 date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Ellipse 64">
            <a:extLst>
              <a:ext uri="{FF2B5EF4-FFF2-40B4-BE49-F238E27FC236}">
                <a16:creationId xmlns:a16="http://schemas.microsoft.com/office/drawing/2014/main" id="{C356D8FE-FB66-4B37-9A31-8D52398777C3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870BE7FA-0D38-42F3-98AA-12D846AD9CA4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35040" y="372022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3748345" y="2255290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6808455" y="2255290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2409008" y="4589355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5340892" y="4589355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8283556" y="4508301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1829895" y="3196262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1720707" y="3600414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3221290" y="3196262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112098" y="3600414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4743658" y="3196262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4634466" y="3600414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6240046" y="3196262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130854" y="3600414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7779870" y="3196262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7670678" y="3600414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048280" y="113778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098116" y="113778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1897649" y="518157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4837474" y="518157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7573215" y="5181571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1598116" y="2859579"/>
            <a:ext cx="9000000" cy="1548000"/>
            <a:chOff x="1691056" y="2960114"/>
            <a:chExt cx="6998588" cy="1271149"/>
          </a:xfrm>
        </p:grpSpPr>
        <p:sp>
          <p:nvSpPr>
            <p:cNvPr id="53" name="Shape 738"/>
            <p:cNvSpPr/>
            <p:nvPr userDrawn="1"/>
          </p:nvSpPr>
          <p:spPr>
            <a:xfrm rot="10800000" flipH="1">
              <a:off x="6278855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grpSp>
          <p:nvGrpSpPr>
            <p:cNvPr id="6" name="Grouper 5"/>
            <p:cNvGrpSpPr/>
            <p:nvPr userDrawn="1"/>
          </p:nvGrpSpPr>
          <p:grpSpPr>
            <a:xfrm>
              <a:off x="1691056" y="2960114"/>
              <a:ext cx="4690077" cy="1271146"/>
              <a:chOff x="3525039" y="2117921"/>
              <a:chExt cx="6794505" cy="1841508"/>
            </a:xfrm>
          </p:grpSpPr>
          <p:sp>
            <p:nvSpPr>
              <p:cNvPr id="8" name="Shape 736"/>
              <p:cNvSpPr/>
              <p:nvPr/>
            </p:nvSpPr>
            <p:spPr>
              <a:xfrm rot="10800000" flipH="1">
                <a:off x="3525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9" name="Shape 737"/>
              <p:cNvSpPr/>
              <p:nvPr/>
            </p:nvSpPr>
            <p:spPr>
              <a:xfrm>
                <a:off x="5176044" y="3038673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0" name="Shape 738"/>
              <p:cNvSpPr/>
              <p:nvPr/>
            </p:nvSpPr>
            <p:spPr>
              <a:xfrm rot="10800000" flipH="1">
                <a:off x="6827039" y="2117921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1" name="Shape 739"/>
              <p:cNvSpPr/>
              <p:nvPr/>
            </p:nvSpPr>
            <p:spPr>
              <a:xfrm>
                <a:off x="8478043" y="3038674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646D"/>
              </a:solidFill>
              <a:ln w="12700">
                <a:miter lim="400000"/>
              </a:ln>
            </p:spPr>
            <p:txBody>
              <a:bodyPr lIns="22860" rIns="22860" anchor="ctr"/>
              <a:lstStyle/>
              <a:p>
                <a:endParaRPr sz="600"/>
              </a:p>
            </p:txBody>
          </p:sp>
          <p:sp>
            <p:nvSpPr>
              <p:cNvPr id="13" name="Shape 741"/>
              <p:cNvSpPr/>
              <p:nvPr/>
            </p:nvSpPr>
            <p:spPr>
              <a:xfrm>
                <a:off x="3525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209BD8"/>
                  </a:gs>
                  <a:gs pos="100000">
                    <a:srgbClr val="004A9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/>
              <p:cNvSpPr/>
              <p:nvPr/>
            </p:nvSpPr>
            <p:spPr>
              <a:xfrm rot="10800000" flipH="1">
                <a:off x="5176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209BD8"/>
                  </a:gs>
                  <a:gs pos="100000">
                    <a:srgbClr val="004A9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/>
              <p:cNvSpPr/>
              <p:nvPr/>
            </p:nvSpPr>
            <p:spPr>
              <a:xfrm>
                <a:off x="6827039" y="3038673"/>
                <a:ext cx="1841501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209BD8"/>
                  </a:gs>
                  <a:gs pos="100000">
                    <a:srgbClr val="004A9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6" name="Shape 744"/>
              <p:cNvSpPr/>
              <p:nvPr/>
            </p:nvSpPr>
            <p:spPr>
              <a:xfrm rot="10800000" flipH="1">
                <a:off x="8478044" y="2117921"/>
                <a:ext cx="1841500" cy="920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209BD8"/>
                  </a:gs>
                  <a:gs pos="100000">
                    <a:srgbClr val="004A93"/>
                  </a:gs>
                </a:gsLst>
                <a:lin ang="5400000" scaled="1"/>
              </a:gradFill>
              <a:ln w="12700">
                <a:miter lim="400000"/>
              </a:ln>
            </p:spPr>
            <p:txBody>
              <a:bodyPr lIns="22860" rIns="22860" anchor="ctr"/>
              <a:lstStyle/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54" name="Shape 739"/>
            <p:cNvSpPr/>
            <p:nvPr userDrawn="1"/>
          </p:nvSpPr>
          <p:spPr>
            <a:xfrm>
              <a:off x="7418502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60" name="Shape 743"/>
            <p:cNvSpPr/>
            <p:nvPr userDrawn="1"/>
          </p:nvSpPr>
          <p:spPr>
            <a:xfrm>
              <a:off x="6278855" y="3595689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09BD8"/>
                </a:gs>
                <a:gs pos="100000">
                  <a:srgbClr val="004A9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61" name="Shape 744"/>
            <p:cNvSpPr/>
            <p:nvPr userDrawn="1"/>
          </p:nvSpPr>
          <p:spPr>
            <a:xfrm rot="10800000" flipH="1">
              <a:off x="7418502" y="2960117"/>
              <a:ext cx="1271142" cy="63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09BD8"/>
                </a:gs>
                <a:gs pos="100000">
                  <a:srgbClr val="004A9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62" name="Espace réservé du texte 25"/>
          <p:cNvSpPr>
            <a:spLocks noGrp="1"/>
          </p:cNvSpPr>
          <p:nvPr>
            <p:ph type="body" sz="quarter" idx="52" hasCustomPrompt="1"/>
          </p:nvPr>
        </p:nvSpPr>
        <p:spPr>
          <a:xfrm>
            <a:off x="9282715" y="3229430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63" name="Espace réservé du texte 42"/>
          <p:cNvSpPr>
            <a:spLocks noGrp="1"/>
          </p:cNvSpPr>
          <p:nvPr>
            <p:ph type="body" sz="quarter" idx="53" hasCustomPrompt="1"/>
          </p:nvPr>
        </p:nvSpPr>
        <p:spPr>
          <a:xfrm>
            <a:off x="9173527" y="3633582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cxnSp>
        <p:nvCxnSpPr>
          <p:cNvPr id="68" name="Connecteur droit 67"/>
          <p:cNvCxnSpPr/>
          <p:nvPr userDrawn="1"/>
        </p:nvCxnSpPr>
        <p:spPr>
          <a:xfrm>
            <a:off x="9903795" y="2255290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53"/>
          <p:cNvSpPr>
            <a:spLocks noGrp="1"/>
          </p:cNvSpPr>
          <p:nvPr>
            <p:ph type="body" sz="quarter" idx="57"/>
          </p:nvPr>
        </p:nvSpPr>
        <p:spPr>
          <a:xfrm>
            <a:off x="9203732" y="1137780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89D04C5C-8EDE-48C1-B146-AF8207DF0D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358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5 dates 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Ellipse 53">
            <a:extLst>
              <a:ext uri="{FF2B5EF4-FFF2-40B4-BE49-F238E27FC236}">
                <a16:creationId xmlns:a16="http://schemas.microsoft.com/office/drawing/2014/main" id="{A3ADE403-29B7-4845-A0A5-5353B966400D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EB6B6B4A-77F6-40CF-A6C0-EC59A39FBC42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6" name="Grouper 5"/>
          <p:cNvGrpSpPr/>
          <p:nvPr userDrawn="1"/>
        </p:nvGrpSpPr>
        <p:grpSpPr>
          <a:xfrm>
            <a:off x="2373943" y="2958000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09BD8"/>
                </a:gs>
                <a:gs pos="100000">
                  <a:srgbClr val="004A93"/>
                </a:gs>
              </a:gsLst>
              <a:lin ang="5400000" scaled="1"/>
            </a:gradFill>
            <a:ln w="12700">
              <a:noFill/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09BD8"/>
                </a:gs>
                <a:gs pos="100000">
                  <a:srgbClr val="004A9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09BD8"/>
                </a:gs>
                <a:gs pos="100000">
                  <a:srgbClr val="004A9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09BD8"/>
                </a:gs>
                <a:gs pos="100000">
                  <a:srgbClr val="004A9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09BD8"/>
                </a:gs>
                <a:gs pos="100000">
                  <a:srgbClr val="004A93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2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60837" y="377811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4589545" y="2379067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7649655" y="2379067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 userDrawn="1"/>
        </p:nvCxnSpPr>
        <p:spPr>
          <a:xfrm>
            <a:off x="3075071" y="4578288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 userDrawn="1"/>
        </p:nvCxnSpPr>
        <p:spPr>
          <a:xfrm>
            <a:off x="6116962" y="4578288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9217445" y="4578288"/>
            <a:ext cx="2839" cy="507283"/>
          </a:xfrm>
          <a:prstGeom prst="line">
            <a:avLst/>
          </a:prstGeom>
          <a:ln>
            <a:solidFill>
              <a:srgbClr val="209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5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55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7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64732" y="525155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8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14564" y="525155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9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07104" y="5251558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D7BD1FD4-8371-47D9-8E16-61C5EFA164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15134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9 5 couleurs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Ellipse 48">
            <a:extLst>
              <a:ext uri="{FF2B5EF4-FFF2-40B4-BE49-F238E27FC236}">
                <a16:creationId xmlns:a16="http://schemas.microsoft.com/office/drawing/2014/main" id="{4B5E49F3-D1A0-49C0-A1F3-DD961933FB79}"/>
              </a:ext>
            </a:extLst>
          </p:cNvPr>
          <p:cNvSpPr/>
          <p:nvPr userDrawn="1"/>
        </p:nvSpPr>
        <p:spPr>
          <a:xfrm>
            <a:off x="10305701" y="-120916"/>
            <a:ext cx="896400" cy="894814"/>
          </a:xfrm>
          <a:prstGeom prst="ellipse">
            <a:avLst/>
          </a:prstGeom>
          <a:gradFill>
            <a:gsLst>
              <a:gs pos="0">
                <a:srgbClr val="209BD8"/>
              </a:gs>
              <a:gs pos="100000">
                <a:srgbClr val="004A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FCBA9FF4-641F-421A-A3B4-28BEC91C969E}"/>
              </a:ext>
            </a:extLst>
          </p:cNvPr>
          <p:cNvSpPr/>
          <p:nvPr userDrawn="1"/>
        </p:nvSpPr>
        <p:spPr>
          <a:xfrm>
            <a:off x="11052121" y="263047"/>
            <a:ext cx="439200" cy="439448"/>
          </a:xfrm>
          <a:prstGeom prst="ellipse">
            <a:avLst/>
          </a:prstGeom>
          <a:solidFill>
            <a:srgbClr val="209BD8">
              <a:alpha val="5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6" name="Grouper 5"/>
          <p:cNvGrpSpPr/>
          <p:nvPr userDrawn="1"/>
        </p:nvGrpSpPr>
        <p:grpSpPr>
          <a:xfrm>
            <a:off x="2399426" y="2982771"/>
            <a:ext cx="7560000" cy="1548000"/>
            <a:chOff x="1874044" y="2117921"/>
            <a:chExt cx="8445500" cy="1841508"/>
          </a:xfrm>
        </p:grpSpPr>
        <p:sp>
          <p:nvSpPr>
            <p:cNvPr id="7" name="Shape 735"/>
            <p:cNvSpPr/>
            <p:nvPr/>
          </p:nvSpPr>
          <p:spPr>
            <a:xfrm>
              <a:off x="1874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8" name="Shape 736"/>
            <p:cNvSpPr/>
            <p:nvPr/>
          </p:nvSpPr>
          <p:spPr>
            <a:xfrm rot="10800000" flipH="1">
              <a:off x="3525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9" name="Shape 737"/>
            <p:cNvSpPr/>
            <p:nvPr/>
          </p:nvSpPr>
          <p:spPr>
            <a:xfrm>
              <a:off x="5176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0" name="Shape 738"/>
            <p:cNvSpPr/>
            <p:nvPr/>
          </p:nvSpPr>
          <p:spPr>
            <a:xfrm rot="10800000" flipH="1">
              <a:off x="6827039" y="2117921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1" name="Shape 739"/>
            <p:cNvSpPr/>
            <p:nvPr/>
          </p:nvSpPr>
          <p:spPr>
            <a:xfrm>
              <a:off x="8478044" y="3038673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2646D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endParaRPr sz="600"/>
            </a:p>
          </p:txBody>
        </p:sp>
        <p:sp>
          <p:nvSpPr>
            <p:cNvPr id="12" name="Shape 740"/>
            <p:cNvSpPr/>
            <p:nvPr/>
          </p:nvSpPr>
          <p:spPr>
            <a:xfrm rot="10800000" flipH="1">
              <a:off x="1874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AB600"/>
                </a:gs>
                <a:gs pos="100000">
                  <a:srgbClr val="ED6C4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3" name="Shape 741"/>
            <p:cNvSpPr/>
            <p:nvPr/>
          </p:nvSpPr>
          <p:spPr>
            <a:xfrm>
              <a:off x="3525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85B4"/>
                </a:gs>
                <a:gs pos="100000">
                  <a:srgbClr val="E50071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4" name="Shape 742"/>
            <p:cNvSpPr/>
            <p:nvPr/>
          </p:nvSpPr>
          <p:spPr>
            <a:xfrm rot="10800000" flipH="1">
              <a:off x="5176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1E15A"/>
                </a:gs>
                <a:gs pos="100000">
                  <a:srgbClr val="98C21D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5" name="Shape 743"/>
            <p:cNvSpPr/>
            <p:nvPr/>
          </p:nvSpPr>
          <p:spPr>
            <a:xfrm>
              <a:off x="6827039" y="3038673"/>
              <a:ext cx="1841501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  <p:sp>
          <p:nvSpPr>
            <p:cNvPr id="16" name="Shape 744"/>
            <p:cNvSpPr/>
            <p:nvPr/>
          </p:nvSpPr>
          <p:spPr>
            <a:xfrm rot="10800000" flipH="1">
              <a:off x="8478044" y="2117921"/>
              <a:ext cx="1841500" cy="9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0" y="0"/>
                  </a:moveTo>
                  <a:cubicBezTo>
                    <a:pt x="0" y="5036"/>
                    <a:pt x="1054" y="10073"/>
                    <a:pt x="3163" y="13915"/>
                  </a:cubicBezTo>
                  <a:cubicBezTo>
                    <a:pt x="7381" y="21600"/>
                    <a:pt x="14219" y="21600"/>
                    <a:pt x="18437" y="13915"/>
                  </a:cubicBezTo>
                  <a:cubicBezTo>
                    <a:pt x="20546" y="10073"/>
                    <a:pt x="21600" y="5036"/>
                    <a:pt x="21600" y="0"/>
                  </a:cubicBezTo>
                  <a:lnTo>
                    <a:pt x="19379" y="0"/>
                  </a:lnTo>
                  <a:cubicBezTo>
                    <a:pt x="19379" y="4001"/>
                    <a:pt x="18541" y="8004"/>
                    <a:pt x="16866" y="11057"/>
                  </a:cubicBezTo>
                  <a:cubicBezTo>
                    <a:pt x="13515" y="17162"/>
                    <a:pt x="8085" y="17162"/>
                    <a:pt x="4734" y="11057"/>
                  </a:cubicBezTo>
                  <a:cubicBezTo>
                    <a:pt x="3058" y="8003"/>
                    <a:pt x="2220" y="4002"/>
                    <a:pt x="2221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A0D4D1"/>
                </a:gs>
                <a:gs pos="100000">
                  <a:srgbClr val="00ABA0"/>
                </a:gs>
              </a:gsLst>
              <a:lin ang="5400000" scaled="1"/>
            </a:gra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lnSpc>
                  <a:spcPct val="100000"/>
                </a:lnSpc>
                <a:defRPr sz="3000"/>
              </a:pPr>
              <a:endParaRPr sz="1500"/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720796" y="365130"/>
            <a:ext cx="8750208" cy="498087"/>
          </a:xfrm>
          <a:prstGeom prst="rect">
            <a:avLst/>
          </a:prstGeom>
          <a:noFill/>
        </p:spPr>
        <p:txBody>
          <a:bodyPr/>
          <a:lstStyle>
            <a:lvl1pPr>
              <a:defRPr sz="2500" b="1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ici dates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782436" y="973328"/>
            <a:ext cx="2581653" cy="0"/>
          </a:xfrm>
          <a:prstGeom prst="line">
            <a:avLst/>
          </a:prstGeom>
          <a:ln w="9525">
            <a:solidFill>
              <a:srgbClr val="42B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22" name="Connecteur droit 21"/>
          <p:cNvCxnSpPr/>
          <p:nvPr userDrawn="1"/>
        </p:nvCxnSpPr>
        <p:spPr>
          <a:xfrm>
            <a:off x="4589545" y="2379067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 userDrawn="1"/>
        </p:nvCxnSpPr>
        <p:spPr>
          <a:xfrm>
            <a:off x="7649655" y="2379067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 userDrawn="1"/>
        </p:nvCxnSpPr>
        <p:spPr>
          <a:xfrm>
            <a:off x="3102866" y="4631499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 userDrawn="1"/>
        </p:nvCxnSpPr>
        <p:spPr>
          <a:xfrm>
            <a:off x="6144757" y="4631499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 userDrawn="1"/>
        </p:nvCxnSpPr>
        <p:spPr>
          <a:xfrm>
            <a:off x="9245240" y="4631499"/>
            <a:ext cx="2839" cy="507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53"/>
          <p:cNvSpPr>
            <a:spLocks noGrp="1"/>
          </p:cNvSpPr>
          <p:nvPr>
            <p:ph type="body" sz="quarter" idx="47"/>
          </p:nvPr>
        </p:nvSpPr>
        <p:spPr>
          <a:xfrm>
            <a:off x="3889480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53"/>
          <p:cNvSpPr>
            <a:spLocks noGrp="1"/>
          </p:cNvSpPr>
          <p:nvPr>
            <p:ph type="body" sz="quarter" idx="48"/>
          </p:nvPr>
        </p:nvSpPr>
        <p:spPr>
          <a:xfrm>
            <a:off x="6939316" y="1261557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53"/>
          <p:cNvSpPr>
            <a:spLocks noGrp="1"/>
          </p:cNvSpPr>
          <p:nvPr>
            <p:ph type="body" sz="quarter" idx="49"/>
          </p:nvPr>
        </p:nvSpPr>
        <p:spPr>
          <a:xfrm>
            <a:off x="2392527" y="530476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53"/>
          <p:cNvSpPr>
            <a:spLocks noGrp="1"/>
          </p:cNvSpPr>
          <p:nvPr>
            <p:ph type="body" sz="quarter" idx="50"/>
          </p:nvPr>
        </p:nvSpPr>
        <p:spPr>
          <a:xfrm>
            <a:off x="5442359" y="530476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53"/>
          <p:cNvSpPr>
            <a:spLocks noGrp="1"/>
          </p:cNvSpPr>
          <p:nvPr>
            <p:ph type="body" sz="quarter" idx="51"/>
          </p:nvPr>
        </p:nvSpPr>
        <p:spPr>
          <a:xfrm>
            <a:off x="8534899" y="5304769"/>
            <a:ext cx="1420677" cy="989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9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3529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3" name="Espace réservé du texte 42"/>
          <p:cNvSpPr>
            <a:spLocks noGrp="1"/>
          </p:cNvSpPr>
          <p:nvPr>
            <p:ph type="body" sz="quarter" idx="38" hasCustomPrompt="1"/>
          </p:nvPr>
        </p:nvSpPr>
        <p:spPr>
          <a:xfrm>
            <a:off x="24261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39" hasCustomPrompt="1"/>
          </p:nvPr>
        </p:nvSpPr>
        <p:spPr>
          <a:xfrm>
            <a:off x="405481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5" name="Espace réservé du texte 42"/>
          <p:cNvSpPr>
            <a:spLocks noGrp="1"/>
          </p:cNvSpPr>
          <p:nvPr>
            <p:ph type="body" sz="quarter" idx="40" hasCustomPrompt="1"/>
          </p:nvPr>
        </p:nvSpPr>
        <p:spPr>
          <a:xfrm>
            <a:off x="394562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6" name="Espace réservé du texte 25"/>
          <p:cNvSpPr>
            <a:spLocks noGrp="1"/>
          </p:cNvSpPr>
          <p:nvPr>
            <p:ph type="body" sz="quarter" idx="41" hasCustomPrompt="1"/>
          </p:nvPr>
        </p:nvSpPr>
        <p:spPr>
          <a:xfrm>
            <a:off x="5577183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7" name="Espace réservé du texte 42"/>
          <p:cNvSpPr>
            <a:spLocks noGrp="1"/>
          </p:cNvSpPr>
          <p:nvPr>
            <p:ph type="body" sz="quarter" idx="42" hasCustomPrompt="1"/>
          </p:nvPr>
        </p:nvSpPr>
        <p:spPr>
          <a:xfrm>
            <a:off x="5467991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38" name="Espace réservé du texte 25"/>
          <p:cNvSpPr>
            <a:spLocks noGrp="1"/>
          </p:cNvSpPr>
          <p:nvPr>
            <p:ph type="body" sz="quarter" idx="43" hasCustomPrompt="1"/>
          </p:nvPr>
        </p:nvSpPr>
        <p:spPr>
          <a:xfrm>
            <a:off x="7073571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39" name="Espace réservé du texte 42"/>
          <p:cNvSpPr>
            <a:spLocks noGrp="1"/>
          </p:cNvSpPr>
          <p:nvPr>
            <p:ph type="body" sz="quarter" idx="44" hasCustomPrompt="1"/>
          </p:nvPr>
        </p:nvSpPr>
        <p:spPr>
          <a:xfrm>
            <a:off x="6964379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0" name="Espace réservé du texte 25"/>
          <p:cNvSpPr>
            <a:spLocks noGrp="1"/>
          </p:cNvSpPr>
          <p:nvPr>
            <p:ph type="body" sz="quarter" idx="45" hasCustomPrompt="1"/>
          </p:nvPr>
        </p:nvSpPr>
        <p:spPr>
          <a:xfrm>
            <a:off x="8613395" y="3255517"/>
            <a:ext cx="1090012" cy="3919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00" b="1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13</a:t>
            </a:r>
          </a:p>
        </p:txBody>
      </p:sp>
      <p:sp>
        <p:nvSpPr>
          <p:cNvPr id="41" name="Espace réservé du texte 42"/>
          <p:cNvSpPr>
            <a:spLocks noGrp="1"/>
          </p:cNvSpPr>
          <p:nvPr>
            <p:ph type="body" sz="quarter" idx="46" hasCustomPrompt="1"/>
          </p:nvPr>
        </p:nvSpPr>
        <p:spPr>
          <a:xfrm>
            <a:off x="8504203" y="3659669"/>
            <a:ext cx="1323900" cy="2786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ctr">
              <a:buNone/>
              <a:defRPr sz="1200" b="0" i="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JUILLET</a:t>
            </a:r>
          </a:p>
        </p:txBody>
      </p:sp>
      <p:sp>
        <p:nvSpPr>
          <p:cNvPr id="44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10353829" y="108229"/>
            <a:ext cx="885683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09</a:t>
            </a:r>
          </a:p>
        </p:txBody>
      </p:sp>
      <p:sp>
        <p:nvSpPr>
          <p:cNvPr id="45" name="Espace réservé du texte 25"/>
          <p:cNvSpPr>
            <a:spLocks noGrp="1"/>
          </p:cNvSpPr>
          <p:nvPr>
            <p:ph type="body" sz="quarter" idx="16" hasCustomPrompt="1"/>
          </p:nvPr>
        </p:nvSpPr>
        <p:spPr>
          <a:xfrm>
            <a:off x="11052121" y="335886"/>
            <a:ext cx="585931" cy="527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/09</a:t>
            </a:r>
          </a:p>
        </p:txBody>
      </p:sp>
      <p:sp>
        <p:nvSpPr>
          <p:cNvPr id="46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00B37EA3-A143-408E-A78F-1133992ACE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13" y="6226386"/>
            <a:ext cx="1263226" cy="6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1825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bg>
      <p:bgPr>
        <a:gradFill>
          <a:gsLst>
            <a:gs pos="0">
              <a:schemeClr val="accent1"/>
            </a:gs>
            <a:gs pos="56000">
              <a:schemeClr val="accent2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54063" y="2823746"/>
            <a:ext cx="6203492" cy="1210508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522799" y="2526768"/>
            <a:ext cx="2705831" cy="0"/>
          </a:xfrm>
          <a:prstGeom prst="line">
            <a:avLst/>
          </a:prstGeom>
          <a:ln>
            <a:solidFill>
              <a:srgbClr val="0EB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88577935-5FF1-46C6-AE8E-3E5B109BB5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987" y="5693890"/>
            <a:ext cx="2328218" cy="116411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9B2612-DA95-4390-BEFF-2079114F75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713" y="216233"/>
            <a:ext cx="8920505" cy="669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012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solidFill>
          <a:schemeClr val="bg1">
            <a:lumMod val="9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86550" y="3010829"/>
            <a:ext cx="779811" cy="584858"/>
          </a:xfrm>
          <a:prstGeom prst="ellipse">
            <a:avLst/>
          </a:prstGeom>
          <a:noFill/>
          <a:ln w="73025">
            <a:gradFill flip="none" rotWithShape="1">
              <a:gsLst>
                <a:gs pos="0">
                  <a:srgbClr val="00ACCA"/>
                </a:gs>
                <a:gs pos="100000">
                  <a:srgbClr val="0261A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43" y="6219825"/>
            <a:ext cx="1471108" cy="684213"/>
          </a:xfrm>
          <a:prstGeom prst="rect">
            <a:avLst/>
          </a:prstGeom>
        </p:spPr>
      </p:pic>
      <p:sp>
        <p:nvSpPr>
          <p:cNvPr id="14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720799" y="6436515"/>
            <a:ext cx="1500863" cy="34991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>
                <a:solidFill>
                  <a:srgbClr val="52646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15/01/2018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52646D"/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8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63" Type="http://schemas.openxmlformats.org/officeDocument/2006/relationships/slideLayout" Target="../slideLayouts/slideLayout63.xml"/><Relationship Id="rId84" Type="http://schemas.openxmlformats.org/officeDocument/2006/relationships/slideLayout" Target="../slideLayouts/slideLayout84.xml"/><Relationship Id="rId138" Type="http://schemas.openxmlformats.org/officeDocument/2006/relationships/slideLayout" Target="../slideLayouts/slideLayout138.xml"/><Relationship Id="rId159" Type="http://schemas.openxmlformats.org/officeDocument/2006/relationships/slideLayout" Target="../slideLayouts/slideLayout159.xml"/><Relationship Id="rId170" Type="http://schemas.openxmlformats.org/officeDocument/2006/relationships/slideLayout" Target="../slideLayouts/slideLayout170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53" Type="http://schemas.openxmlformats.org/officeDocument/2006/relationships/slideLayout" Target="../slideLayouts/slideLayout53.xml"/><Relationship Id="rId74" Type="http://schemas.openxmlformats.org/officeDocument/2006/relationships/slideLayout" Target="../slideLayouts/slideLayout74.xml"/><Relationship Id="rId128" Type="http://schemas.openxmlformats.org/officeDocument/2006/relationships/slideLayout" Target="../slideLayouts/slideLayout128.xml"/><Relationship Id="rId149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5.xml"/><Relationship Id="rId95" Type="http://schemas.openxmlformats.org/officeDocument/2006/relationships/slideLayout" Target="../slideLayouts/slideLayout95.xml"/><Relationship Id="rId160" Type="http://schemas.openxmlformats.org/officeDocument/2006/relationships/slideLayout" Target="../slideLayouts/slideLayout160.xml"/><Relationship Id="rId181" Type="http://schemas.openxmlformats.org/officeDocument/2006/relationships/slideLayout" Target="../slideLayouts/slideLayout181.xml"/><Relationship Id="rId22" Type="http://schemas.openxmlformats.org/officeDocument/2006/relationships/slideLayout" Target="../slideLayouts/slideLayout22.xml"/><Relationship Id="rId43" Type="http://schemas.openxmlformats.org/officeDocument/2006/relationships/slideLayout" Target="../slideLayouts/slideLayout43.xml"/><Relationship Id="rId64" Type="http://schemas.openxmlformats.org/officeDocument/2006/relationships/slideLayout" Target="../slideLayouts/slideLayout64.xml"/><Relationship Id="rId118" Type="http://schemas.openxmlformats.org/officeDocument/2006/relationships/slideLayout" Target="../slideLayouts/slideLayout118.xml"/><Relationship Id="rId139" Type="http://schemas.openxmlformats.org/officeDocument/2006/relationships/slideLayout" Target="../slideLayouts/slideLayout139.xml"/><Relationship Id="rId85" Type="http://schemas.openxmlformats.org/officeDocument/2006/relationships/slideLayout" Target="../slideLayouts/slideLayout85.xml"/><Relationship Id="rId150" Type="http://schemas.openxmlformats.org/officeDocument/2006/relationships/slideLayout" Target="../slideLayouts/slideLayout150.xml"/><Relationship Id="rId171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2.xml"/><Relationship Id="rId33" Type="http://schemas.openxmlformats.org/officeDocument/2006/relationships/slideLayout" Target="../slideLayouts/slideLayout33.xml"/><Relationship Id="rId108" Type="http://schemas.openxmlformats.org/officeDocument/2006/relationships/slideLayout" Target="../slideLayouts/slideLayout108.xml"/><Relationship Id="rId129" Type="http://schemas.openxmlformats.org/officeDocument/2006/relationships/slideLayout" Target="../slideLayouts/slideLayout129.xml"/><Relationship Id="rId54" Type="http://schemas.openxmlformats.org/officeDocument/2006/relationships/slideLayout" Target="../slideLayouts/slideLayout54.xml"/><Relationship Id="rId75" Type="http://schemas.openxmlformats.org/officeDocument/2006/relationships/slideLayout" Target="../slideLayouts/slideLayout75.xml"/><Relationship Id="rId96" Type="http://schemas.openxmlformats.org/officeDocument/2006/relationships/slideLayout" Target="../slideLayouts/slideLayout96.xml"/><Relationship Id="rId140" Type="http://schemas.openxmlformats.org/officeDocument/2006/relationships/slideLayout" Target="../slideLayouts/slideLayout140.xml"/><Relationship Id="rId161" Type="http://schemas.openxmlformats.org/officeDocument/2006/relationships/slideLayout" Target="../slideLayouts/slideLayout161.xml"/><Relationship Id="rId182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5" Type="http://schemas.openxmlformats.org/officeDocument/2006/relationships/slideLayout" Target="../slideLayouts/slideLayout65.xml"/><Relationship Id="rId86" Type="http://schemas.openxmlformats.org/officeDocument/2006/relationships/slideLayout" Target="../slideLayouts/slideLayout86.xml"/><Relationship Id="rId130" Type="http://schemas.openxmlformats.org/officeDocument/2006/relationships/slideLayout" Target="../slideLayouts/slideLayout130.xml"/><Relationship Id="rId151" Type="http://schemas.openxmlformats.org/officeDocument/2006/relationships/slideLayout" Target="../slideLayouts/slideLayout151.xml"/><Relationship Id="rId172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141" Type="http://schemas.openxmlformats.org/officeDocument/2006/relationships/slideLayout" Target="../slideLayouts/slideLayout141.xml"/><Relationship Id="rId146" Type="http://schemas.openxmlformats.org/officeDocument/2006/relationships/slideLayout" Target="../slideLayouts/slideLayout146.xml"/><Relationship Id="rId167" Type="http://schemas.openxmlformats.org/officeDocument/2006/relationships/slideLayout" Target="../slideLayouts/slideLayout167.xml"/><Relationship Id="rId18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162" Type="http://schemas.openxmlformats.org/officeDocument/2006/relationships/slideLayout" Target="../slideLayouts/slideLayout162.xml"/><Relationship Id="rId183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slideLayout" Target="../slideLayouts/slideLayout131.xml"/><Relationship Id="rId136" Type="http://schemas.openxmlformats.org/officeDocument/2006/relationships/slideLayout" Target="../slideLayouts/slideLayout136.xml"/><Relationship Id="rId157" Type="http://schemas.openxmlformats.org/officeDocument/2006/relationships/slideLayout" Target="../slideLayouts/slideLayout157.xml"/><Relationship Id="rId178" Type="http://schemas.openxmlformats.org/officeDocument/2006/relationships/slideLayout" Target="../slideLayouts/slideLayout178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52" Type="http://schemas.openxmlformats.org/officeDocument/2006/relationships/slideLayout" Target="../slideLayouts/slideLayout152.xml"/><Relationship Id="rId173" Type="http://schemas.openxmlformats.org/officeDocument/2006/relationships/slideLayout" Target="../slideLayouts/slideLayout173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147" Type="http://schemas.openxmlformats.org/officeDocument/2006/relationships/slideLayout" Target="../slideLayouts/slideLayout147.xml"/><Relationship Id="rId168" Type="http://schemas.openxmlformats.org/officeDocument/2006/relationships/slideLayout" Target="../slideLayouts/slideLayout16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142" Type="http://schemas.openxmlformats.org/officeDocument/2006/relationships/slideLayout" Target="../slideLayouts/slideLayout142.xml"/><Relationship Id="rId163" Type="http://schemas.openxmlformats.org/officeDocument/2006/relationships/slideLayout" Target="../slideLayouts/slideLayout163.xml"/><Relationship Id="rId184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137" Type="http://schemas.openxmlformats.org/officeDocument/2006/relationships/slideLayout" Target="../slideLayouts/slideLayout137.xml"/><Relationship Id="rId158" Type="http://schemas.openxmlformats.org/officeDocument/2006/relationships/slideLayout" Target="../slideLayouts/slideLayout15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3" Type="http://schemas.openxmlformats.org/officeDocument/2006/relationships/slideLayout" Target="../slideLayouts/slideLayout153.xml"/><Relationship Id="rId174" Type="http://schemas.openxmlformats.org/officeDocument/2006/relationships/slideLayout" Target="../slideLayouts/slideLayout174.xml"/><Relationship Id="rId179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143" Type="http://schemas.openxmlformats.org/officeDocument/2006/relationships/slideLayout" Target="../slideLayouts/slideLayout143.xml"/><Relationship Id="rId148" Type="http://schemas.openxmlformats.org/officeDocument/2006/relationships/slideLayout" Target="../slideLayouts/slideLayout148.xml"/><Relationship Id="rId164" Type="http://schemas.openxmlformats.org/officeDocument/2006/relationships/slideLayout" Target="../slideLayouts/slideLayout164.xml"/><Relationship Id="rId169" Type="http://schemas.openxmlformats.org/officeDocument/2006/relationships/slideLayout" Target="../slideLayouts/slideLayout169.xml"/><Relationship Id="rId185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80" Type="http://schemas.openxmlformats.org/officeDocument/2006/relationships/slideLayout" Target="../slideLayouts/slideLayout180.xml"/><Relationship Id="rId26" Type="http://schemas.openxmlformats.org/officeDocument/2006/relationships/slideLayout" Target="../slideLayouts/slideLayout26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Relationship Id="rId154" Type="http://schemas.openxmlformats.org/officeDocument/2006/relationships/slideLayout" Target="../slideLayouts/slideLayout154.xml"/><Relationship Id="rId175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6.xml"/><Relationship Id="rId37" Type="http://schemas.openxmlformats.org/officeDocument/2006/relationships/slideLayout" Target="../slideLayouts/slideLayout37.xml"/><Relationship Id="rId58" Type="http://schemas.openxmlformats.org/officeDocument/2006/relationships/slideLayout" Target="../slideLayouts/slideLayout58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44" Type="http://schemas.openxmlformats.org/officeDocument/2006/relationships/slideLayout" Target="../slideLayouts/slideLayout144.xml"/><Relationship Id="rId90" Type="http://schemas.openxmlformats.org/officeDocument/2006/relationships/slideLayout" Target="../slideLayouts/slideLayout90.xml"/><Relationship Id="rId165" Type="http://schemas.openxmlformats.org/officeDocument/2006/relationships/slideLayout" Target="../slideLayouts/slideLayout165.xml"/><Relationship Id="rId186" Type="http://schemas.openxmlformats.org/officeDocument/2006/relationships/slideLayout" Target="../slideLayouts/slideLayout186.xml"/><Relationship Id="rId27" Type="http://schemas.openxmlformats.org/officeDocument/2006/relationships/slideLayout" Target="../slideLayouts/slideLayout27.xml"/><Relationship Id="rId48" Type="http://schemas.openxmlformats.org/officeDocument/2006/relationships/slideLayout" Target="../slideLayouts/slideLayout48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34" Type="http://schemas.openxmlformats.org/officeDocument/2006/relationships/slideLayout" Target="../slideLayouts/slideLayout134.xml"/><Relationship Id="rId80" Type="http://schemas.openxmlformats.org/officeDocument/2006/relationships/slideLayout" Target="../slideLayouts/slideLayout80.xml"/><Relationship Id="rId155" Type="http://schemas.openxmlformats.org/officeDocument/2006/relationships/slideLayout" Target="../slideLayouts/slideLayout155.xml"/><Relationship Id="rId176" Type="http://schemas.openxmlformats.org/officeDocument/2006/relationships/slideLayout" Target="../slideLayouts/slideLayout176.xml"/><Relationship Id="rId17" Type="http://schemas.openxmlformats.org/officeDocument/2006/relationships/slideLayout" Target="../slideLayouts/slideLayout17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24" Type="http://schemas.openxmlformats.org/officeDocument/2006/relationships/slideLayout" Target="../slideLayouts/slideLayout124.xml"/><Relationship Id="rId70" Type="http://schemas.openxmlformats.org/officeDocument/2006/relationships/slideLayout" Target="../slideLayouts/slideLayout70.xml"/><Relationship Id="rId91" Type="http://schemas.openxmlformats.org/officeDocument/2006/relationships/slideLayout" Target="../slideLayouts/slideLayout91.xml"/><Relationship Id="rId145" Type="http://schemas.openxmlformats.org/officeDocument/2006/relationships/slideLayout" Target="../slideLayouts/slideLayout145.xml"/><Relationship Id="rId166" Type="http://schemas.openxmlformats.org/officeDocument/2006/relationships/slideLayout" Target="../slideLayouts/slideLayout166.xml"/><Relationship Id="rId187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60" Type="http://schemas.openxmlformats.org/officeDocument/2006/relationships/slideLayout" Target="../slideLayouts/slideLayout60.xml"/><Relationship Id="rId81" Type="http://schemas.openxmlformats.org/officeDocument/2006/relationships/slideLayout" Target="../slideLayouts/slideLayout81.xml"/><Relationship Id="rId135" Type="http://schemas.openxmlformats.org/officeDocument/2006/relationships/slideLayout" Target="../slideLayouts/slideLayout135.xml"/><Relationship Id="rId156" Type="http://schemas.openxmlformats.org/officeDocument/2006/relationships/slideLayout" Target="../slideLayouts/slideLayout156.xml"/><Relationship Id="rId177" Type="http://schemas.openxmlformats.org/officeDocument/2006/relationships/slideLayout" Target="../slideLayouts/slideLayout1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Open Sans Courant" charset="0"/>
              </a:defRPr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Open Sans Courant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Open Sans Courant" charset="0"/>
              </a:defRPr>
            </a:lvl1pPr>
          </a:lstStyle>
          <a:p>
            <a:fld id="{8B1CA56D-A052-704B-8707-EE1CF3196E6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57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93" r:id="rId2"/>
    <p:sldLayoutId id="2147483678" r:id="rId3"/>
    <p:sldLayoutId id="2147483903" r:id="rId4"/>
    <p:sldLayoutId id="2147483904" r:id="rId5"/>
    <p:sldLayoutId id="2147483902" r:id="rId6"/>
    <p:sldLayoutId id="2147483666" r:id="rId7"/>
    <p:sldLayoutId id="2147483749" r:id="rId8"/>
    <p:sldLayoutId id="2147483679" r:id="rId9"/>
    <p:sldLayoutId id="2147483746" r:id="rId10"/>
    <p:sldLayoutId id="2147483680" r:id="rId11"/>
    <p:sldLayoutId id="2147483745" r:id="rId12"/>
    <p:sldLayoutId id="2147483681" r:id="rId13"/>
    <p:sldLayoutId id="2147483878" r:id="rId14"/>
    <p:sldLayoutId id="2147483682" r:id="rId15"/>
    <p:sldLayoutId id="2147483877" r:id="rId16"/>
    <p:sldLayoutId id="2147483868" r:id="rId17"/>
    <p:sldLayoutId id="2147483683" r:id="rId18"/>
    <p:sldLayoutId id="2147483893" r:id="rId19"/>
    <p:sldLayoutId id="2147483684" r:id="rId20"/>
    <p:sldLayoutId id="2147483685" r:id="rId21"/>
    <p:sldLayoutId id="2147483768" r:id="rId22"/>
    <p:sldLayoutId id="2147483769" r:id="rId23"/>
    <p:sldLayoutId id="2147483770" r:id="rId24"/>
    <p:sldLayoutId id="2147483771" r:id="rId25"/>
    <p:sldLayoutId id="2147483669" r:id="rId26"/>
    <p:sldLayoutId id="2147483750" r:id="rId27"/>
    <p:sldLayoutId id="2147483751" r:id="rId28"/>
    <p:sldLayoutId id="2147483747" r:id="rId29"/>
    <p:sldLayoutId id="2147483748" r:id="rId30"/>
    <p:sldLayoutId id="2147483697" r:id="rId31"/>
    <p:sldLayoutId id="2147483696" r:id="rId32"/>
    <p:sldLayoutId id="2147483698" r:id="rId33"/>
    <p:sldLayoutId id="2147483879" r:id="rId34"/>
    <p:sldLayoutId id="2147483699" r:id="rId35"/>
    <p:sldLayoutId id="2147483690" r:id="rId36"/>
    <p:sldLayoutId id="2147483880" r:id="rId37"/>
    <p:sldLayoutId id="2147483700" r:id="rId38"/>
    <p:sldLayoutId id="2147483691" r:id="rId39"/>
    <p:sldLayoutId id="2147483701" r:id="rId40"/>
    <p:sldLayoutId id="2147483702" r:id="rId41"/>
    <p:sldLayoutId id="2147483772" r:id="rId42"/>
    <p:sldLayoutId id="2147483773" r:id="rId43"/>
    <p:sldLayoutId id="2147483774" r:id="rId44"/>
    <p:sldLayoutId id="2147483775" r:id="rId45"/>
    <p:sldLayoutId id="2147483670" r:id="rId46"/>
    <p:sldLayoutId id="2147483752" r:id="rId47"/>
    <p:sldLayoutId id="2147483753" r:id="rId48"/>
    <p:sldLayoutId id="2147483754" r:id="rId49"/>
    <p:sldLayoutId id="2147483755" r:id="rId50"/>
    <p:sldLayoutId id="2147483704" r:id="rId51"/>
    <p:sldLayoutId id="2147483703" r:id="rId52"/>
    <p:sldLayoutId id="2147483705" r:id="rId53"/>
    <p:sldLayoutId id="2147483881" r:id="rId54"/>
    <p:sldLayoutId id="2147483706" r:id="rId55"/>
    <p:sldLayoutId id="2147483876" r:id="rId56"/>
    <p:sldLayoutId id="2147483905" r:id="rId57"/>
    <p:sldLayoutId id="2147483707" r:id="rId58"/>
    <p:sldLayoutId id="2147483895" r:id="rId59"/>
    <p:sldLayoutId id="2147483708" r:id="rId60"/>
    <p:sldLayoutId id="2147483709" r:id="rId61"/>
    <p:sldLayoutId id="2147483776" r:id="rId62"/>
    <p:sldLayoutId id="2147483780" r:id="rId63"/>
    <p:sldLayoutId id="2147483778" r:id="rId64"/>
    <p:sldLayoutId id="2147483779" r:id="rId65"/>
    <p:sldLayoutId id="2147483672" r:id="rId66"/>
    <p:sldLayoutId id="2147483793" r:id="rId67"/>
    <p:sldLayoutId id="2147483801" r:id="rId68"/>
    <p:sldLayoutId id="2147483795" r:id="rId69"/>
    <p:sldLayoutId id="2147483796" r:id="rId70"/>
    <p:sldLayoutId id="2147483787" r:id="rId71"/>
    <p:sldLayoutId id="2147483906" r:id="rId72"/>
    <p:sldLayoutId id="2147483788" r:id="rId73"/>
    <p:sldLayoutId id="2147483882" r:id="rId74"/>
    <p:sldLayoutId id="2147483789" r:id="rId75"/>
    <p:sldLayoutId id="2147483907" r:id="rId76"/>
    <p:sldLayoutId id="2147483875" r:id="rId77"/>
    <p:sldLayoutId id="2147483790" r:id="rId78"/>
    <p:sldLayoutId id="2147483896" r:id="rId79"/>
    <p:sldLayoutId id="2147483791" r:id="rId80"/>
    <p:sldLayoutId id="2147483792" r:id="rId81"/>
    <p:sldLayoutId id="2147483802" r:id="rId82"/>
    <p:sldLayoutId id="2147483803" r:id="rId83"/>
    <p:sldLayoutId id="2147483804" r:id="rId84"/>
    <p:sldLayoutId id="2147483805" r:id="rId85"/>
    <p:sldLayoutId id="2147483674" r:id="rId86"/>
    <p:sldLayoutId id="2147483797" r:id="rId87"/>
    <p:sldLayoutId id="2147483806" r:id="rId88"/>
    <p:sldLayoutId id="2147483799" r:id="rId89"/>
    <p:sldLayoutId id="2147483800" r:id="rId90"/>
    <p:sldLayoutId id="2147483781" r:id="rId91"/>
    <p:sldLayoutId id="2147483782" r:id="rId92"/>
    <p:sldLayoutId id="2147483908" r:id="rId93"/>
    <p:sldLayoutId id="2147483883" r:id="rId94"/>
    <p:sldLayoutId id="2147483783" r:id="rId95"/>
    <p:sldLayoutId id="2147483874" r:id="rId96"/>
    <p:sldLayoutId id="2147483884" r:id="rId97"/>
    <p:sldLayoutId id="2147483784" r:id="rId98"/>
    <p:sldLayoutId id="2147483897" r:id="rId99"/>
    <p:sldLayoutId id="2147483785" r:id="rId100"/>
    <p:sldLayoutId id="2147483786" r:id="rId101"/>
    <p:sldLayoutId id="2147483807" r:id="rId102"/>
    <p:sldLayoutId id="2147483808" r:id="rId103"/>
    <p:sldLayoutId id="2147483809" r:id="rId104"/>
    <p:sldLayoutId id="2147483810" r:id="rId105"/>
    <p:sldLayoutId id="2147483673" r:id="rId106"/>
    <p:sldLayoutId id="2147483811" r:id="rId107"/>
    <p:sldLayoutId id="2147483815" r:id="rId108"/>
    <p:sldLayoutId id="2147483813" r:id="rId109"/>
    <p:sldLayoutId id="2147483814" r:id="rId110"/>
    <p:sldLayoutId id="2147483757" r:id="rId111"/>
    <p:sldLayoutId id="2147483758" r:id="rId112"/>
    <p:sldLayoutId id="2147483909" r:id="rId113"/>
    <p:sldLayoutId id="2147483885" r:id="rId114"/>
    <p:sldLayoutId id="2147483759" r:id="rId115"/>
    <p:sldLayoutId id="2147483873" r:id="rId116"/>
    <p:sldLayoutId id="2147483886" r:id="rId117"/>
    <p:sldLayoutId id="2147483760" r:id="rId118"/>
    <p:sldLayoutId id="2147483898" r:id="rId119"/>
    <p:sldLayoutId id="2147483761" r:id="rId120"/>
    <p:sldLayoutId id="2147483762" r:id="rId121"/>
    <p:sldLayoutId id="2147483816" r:id="rId122"/>
    <p:sldLayoutId id="2147483817" r:id="rId123"/>
    <p:sldLayoutId id="2147483818" r:id="rId124"/>
    <p:sldLayoutId id="2147483819" r:id="rId125"/>
    <p:sldLayoutId id="2147483675" r:id="rId126"/>
    <p:sldLayoutId id="2147483820" r:id="rId127"/>
    <p:sldLayoutId id="2147483835" r:id="rId128"/>
    <p:sldLayoutId id="2147483822" r:id="rId129"/>
    <p:sldLayoutId id="2147483823" r:id="rId130"/>
    <p:sldLayoutId id="2147483825" r:id="rId131"/>
    <p:sldLayoutId id="2147483824" r:id="rId132"/>
    <p:sldLayoutId id="2147483826" r:id="rId133"/>
    <p:sldLayoutId id="2147483887" r:id="rId134"/>
    <p:sldLayoutId id="2147483827" r:id="rId135"/>
    <p:sldLayoutId id="2147483872" r:id="rId136"/>
    <p:sldLayoutId id="2147483888" r:id="rId137"/>
    <p:sldLayoutId id="2147483828" r:id="rId138"/>
    <p:sldLayoutId id="2147483899" r:id="rId139"/>
    <p:sldLayoutId id="2147483829" r:id="rId140"/>
    <p:sldLayoutId id="2147483830" r:id="rId141"/>
    <p:sldLayoutId id="2147483831" r:id="rId142"/>
    <p:sldLayoutId id="2147483832" r:id="rId143"/>
    <p:sldLayoutId id="2147483833" r:id="rId144"/>
    <p:sldLayoutId id="2147483834" r:id="rId145"/>
    <p:sldLayoutId id="2147483676" r:id="rId146"/>
    <p:sldLayoutId id="2147483836" r:id="rId147"/>
    <p:sldLayoutId id="2147483866" r:id="rId148"/>
    <p:sldLayoutId id="2147483838" r:id="rId149"/>
    <p:sldLayoutId id="2147483839" r:id="rId150"/>
    <p:sldLayoutId id="2147483841" r:id="rId151"/>
    <p:sldLayoutId id="2147483842" r:id="rId152"/>
    <p:sldLayoutId id="2147483840" r:id="rId153"/>
    <p:sldLayoutId id="2147483889" r:id="rId154"/>
    <p:sldLayoutId id="2147483843" r:id="rId155"/>
    <p:sldLayoutId id="2147483871" r:id="rId156"/>
    <p:sldLayoutId id="2147483890" r:id="rId157"/>
    <p:sldLayoutId id="2147483844" r:id="rId158"/>
    <p:sldLayoutId id="2147483901" r:id="rId159"/>
    <p:sldLayoutId id="2147483845" r:id="rId160"/>
    <p:sldLayoutId id="2147483846" r:id="rId161"/>
    <p:sldLayoutId id="2147483847" r:id="rId162"/>
    <p:sldLayoutId id="2147483848" r:id="rId163"/>
    <p:sldLayoutId id="2147483849" r:id="rId164"/>
    <p:sldLayoutId id="2147483850" r:id="rId165"/>
    <p:sldLayoutId id="2147483677" r:id="rId166"/>
    <p:sldLayoutId id="2147483851" r:id="rId167"/>
    <p:sldLayoutId id="2147483867" r:id="rId168"/>
    <p:sldLayoutId id="2147483853" r:id="rId169"/>
    <p:sldLayoutId id="2147483854" r:id="rId170"/>
    <p:sldLayoutId id="2147483856" r:id="rId171"/>
    <p:sldLayoutId id="2147483857" r:id="rId172"/>
    <p:sldLayoutId id="2147483855" r:id="rId173"/>
    <p:sldLayoutId id="2147483891" r:id="rId174"/>
    <p:sldLayoutId id="2147483858" r:id="rId175"/>
    <p:sldLayoutId id="2147483870" r:id="rId176"/>
    <p:sldLayoutId id="2147483892" r:id="rId177"/>
    <p:sldLayoutId id="2147483859" r:id="rId178"/>
    <p:sldLayoutId id="2147483900" r:id="rId179"/>
    <p:sldLayoutId id="2147483860" r:id="rId180"/>
    <p:sldLayoutId id="2147483861" r:id="rId181"/>
    <p:sldLayoutId id="2147483862" r:id="rId182"/>
    <p:sldLayoutId id="2147483863" r:id="rId183"/>
    <p:sldLayoutId id="2147483864" r:id="rId184"/>
    <p:sldLayoutId id="2147483865" r:id="rId185"/>
    <p:sldLayoutId id="2147483692" r:id="rId186"/>
    <p:sldLayoutId id="2147483667" r:id="rId18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8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18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marches-simplifiees.fr/commencer/contrat-d-adhesion-f101" TargetMode="External"/><Relationship Id="rId2" Type="http://schemas.openxmlformats.org/officeDocument/2006/relationships/slide" Target="slide5.xml"/><Relationship Id="rId1" Type="http://schemas.openxmlformats.org/officeDocument/2006/relationships/slideLayout" Target="../slideLayouts/slideLayout187.xml"/><Relationship Id="rId4" Type="http://schemas.openxmlformats.org/officeDocument/2006/relationships/hyperlink" Target="https://esante.gouv.fr/sites/default/files/media_entity/documents/F301.pdf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2537" y="1951521"/>
            <a:ext cx="6932562" cy="1210508"/>
          </a:xfrm>
        </p:spPr>
        <p:txBody>
          <a:bodyPr anchor="t"/>
          <a:lstStyle/>
          <a:p>
            <a:r>
              <a:rPr lang="fr-FR"/>
              <a:t>Aide à la décision pour l’enregistrement des professionnels à role dans le RPPS+</a:t>
            </a:r>
          </a:p>
        </p:txBody>
      </p:sp>
    </p:spTree>
    <p:extLst>
      <p:ext uri="{BB962C8B-B14F-4D97-AF65-F5344CB8AC3E}">
        <p14:creationId xmlns:p14="http://schemas.microsoft.com/office/powerpoint/2010/main" val="403608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EACEF1A-4E8A-C5A8-FE39-02FB66263499}"/>
              </a:ext>
            </a:extLst>
          </p:cNvPr>
          <p:cNvSpPr txBox="1"/>
          <p:nvPr/>
        </p:nvSpPr>
        <p:spPr>
          <a:xfrm>
            <a:off x="1231106" y="384274"/>
            <a:ext cx="97297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tant que gestionnaire RPPS+, </a:t>
            </a:r>
          </a:p>
          <a:p>
            <a:pPr algn="ctr"/>
            <a:r>
              <a:rPr lang="fr-FR" sz="28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quels professionnels dois-je enregistrer dans le portail RPPS+ ?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B7D808-627B-6E36-E150-408929BA7EDA}"/>
              </a:ext>
            </a:extLst>
          </p:cNvPr>
          <p:cNvSpPr/>
          <p:nvPr/>
        </p:nvSpPr>
        <p:spPr>
          <a:xfrm>
            <a:off x="2221662" y="2605087"/>
            <a:ext cx="3186112" cy="1485900"/>
          </a:xfrm>
          <a:prstGeom prst="roundRect">
            <a:avLst>
              <a:gd name="adj" fmla="val 8975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 salariés, </a:t>
            </a:r>
          </a:p>
          <a:p>
            <a:pPr algn="ctr"/>
            <a:r>
              <a:rPr lang="fr-FR"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intérimaires </a:t>
            </a:r>
          </a:p>
          <a:p>
            <a:pPr algn="ctr"/>
            <a:r>
              <a:rPr lang="fr-FR"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 sous-traitants</a:t>
            </a:r>
            <a:endParaRPr lang="fr-FR" sz="2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6036D80-9F7D-224E-64EB-D1094A2A75F2}"/>
              </a:ext>
            </a:extLst>
          </p:cNvPr>
          <p:cNvSpPr/>
          <p:nvPr/>
        </p:nvSpPr>
        <p:spPr>
          <a:xfrm>
            <a:off x="6929438" y="2605087"/>
            <a:ext cx="3186112" cy="1485900"/>
          </a:xfrm>
          <a:prstGeom prst="roundRect">
            <a:avLst>
              <a:gd name="adj" fmla="val 8975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 libéraux</a:t>
            </a:r>
            <a:endParaRPr lang="fr-FR" sz="2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Graphique 10" descr="Curseur avec un remplissage uni">
            <a:extLst>
              <a:ext uri="{FF2B5EF4-FFF2-40B4-BE49-F238E27FC236}">
                <a16:creationId xmlns:a16="http://schemas.microsoft.com/office/drawing/2014/main" id="{63EECE5D-3D10-4B6B-FDAA-99973B3FE9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46462" y="3086099"/>
            <a:ext cx="523876" cy="523876"/>
          </a:xfrm>
          <a:prstGeom prst="rect">
            <a:avLst/>
          </a:prstGeom>
        </p:spPr>
      </p:pic>
      <p:pic>
        <p:nvPicPr>
          <p:cNvPr id="12" name="Graphique 11" descr="Curseur avec un remplissage uni">
            <a:extLst>
              <a:ext uri="{FF2B5EF4-FFF2-40B4-BE49-F238E27FC236}">
                <a16:creationId xmlns:a16="http://schemas.microsoft.com/office/drawing/2014/main" id="{79DE626C-0082-5239-DE7C-E0126AF53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38687" y="3086099"/>
            <a:ext cx="523876" cy="52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699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EACEF1A-4E8A-C5A8-FE39-02FB66263499}"/>
              </a:ext>
            </a:extLst>
          </p:cNvPr>
          <p:cNvSpPr txBox="1"/>
          <p:nvPr/>
        </p:nvSpPr>
        <p:spPr>
          <a:xfrm>
            <a:off x="2650286" y="717650"/>
            <a:ext cx="7122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 enregistrer dans le portail RPPS+ ?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B7D808-627B-6E36-E150-408929BA7EDA}"/>
              </a:ext>
            </a:extLst>
          </p:cNvPr>
          <p:cNvSpPr/>
          <p:nvPr/>
        </p:nvSpPr>
        <p:spPr>
          <a:xfrm>
            <a:off x="4344390" y="1661646"/>
            <a:ext cx="3186112" cy="1485900"/>
          </a:xfrm>
          <a:prstGeom prst="roundRect">
            <a:avLst>
              <a:gd name="adj" fmla="val 8975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salariés, </a:t>
            </a:r>
          </a:p>
          <a:p>
            <a:pPr algn="ctr"/>
            <a:r>
              <a:rPr lang="fr-FR"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intérimaires </a:t>
            </a:r>
          </a:p>
          <a:p>
            <a:pPr algn="ctr"/>
            <a:r>
              <a:rPr lang="fr-FR"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 sous-traitants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C6D7E38-EE61-5261-9958-092327855846}"/>
              </a:ext>
            </a:extLst>
          </p:cNvPr>
          <p:cNvSpPr/>
          <p:nvPr/>
        </p:nvSpPr>
        <p:spPr>
          <a:xfrm>
            <a:off x="772560" y="3861685"/>
            <a:ext cx="3186112" cy="1485900"/>
          </a:xfrm>
          <a:prstGeom prst="roundRect">
            <a:avLst>
              <a:gd name="adj" fmla="val 8975"/>
            </a:avLst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 professions à rôle</a:t>
            </a:r>
            <a:endParaRPr lang="fr-FR" sz="2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2981994-6B18-179A-99E2-FDE497A4F6C9}"/>
              </a:ext>
            </a:extLst>
          </p:cNvPr>
          <p:cNvSpPr/>
          <p:nvPr/>
        </p:nvSpPr>
        <p:spPr>
          <a:xfrm>
            <a:off x="4344390" y="3861685"/>
            <a:ext cx="3186112" cy="1485900"/>
          </a:xfrm>
          <a:prstGeom prst="roundRect">
            <a:avLst>
              <a:gd name="adj" fmla="val 8975"/>
            </a:avLst>
          </a:prstGeom>
          <a:solidFill>
            <a:schemeClr val="accent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 professions réglementées à obligation d’enregistrement</a:t>
            </a:r>
            <a:endParaRPr lang="fr-FR" sz="2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5C91533-F770-5D5F-D0A3-569DF4067DBA}"/>
              </a:ext>
            </a:extLst>
          </p:cNvPr>
          <p:cNvSpPr/>
          <p:nvPr/>
        </p:nvSpPr>
        <p:spPr>
          <a:xfrm>
            <a:off x="7916220" y="3861685"/>
            <a:ext cx="3186112" cy="1485900"/>
          </a:xfrm>
          <a:prstGeom prst="roundRect">
            <a:avLst>
              <a:gd name="adj" fmla="val 8975"/>
            </a:avLst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 autres professions</a:t>
            </a:r>
            <a:endParaRPr lang="fr-FR" sz="2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0" name="Connecteur : en angle 9">
            <a:extLst>
              <a:ext uri="{FF2B5EF4-FFF2-40B4-BE49-F238E27FC236}">
                <a16:creationId xmlns:a16="http://schemas.microsoft.com/office/drawing/2014/main" id="{FD586754-DF32-E849-53BF-DE5AE73D05B8}"/>
              </a:ext>
            </a:extLst>
          </p:cNvPr>
          <p:cNvCxnSpPr>
            <a:stCxn id="8" idx="2"/>
            <a:endCxn id="2" idx="0"/>
          </p:cNvCxnSpPr>
          <p:nvPr/>
        </p:nvCxnSpPr>
        <p:spPr>
          <a:xfrm rot="5400000">
            <a:off x="3794462" y="1718700"/>
            <a:ext cx="714139" cy="3571830"/>
          </a:xfrm>
          <a:prstGeom prst="bentConnector3">
            <a:avLst/>
          </a:prstGeom>
          <a:ln w="28575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Connecteur : en angle 12">
            <a:extLst>
              <a:ext uri="{FF2B5EF4-FFF2-40B4-BE49-F238E27FC236}">
                <a16:creationId xmlns:a16="http://schemas.microsoft.com/office/drawing/2014/main" id="{A9FE450A-D7E4-806C-C673-A92A4A960337}"/>
              </a:ext>
            </a:extLst>
          </p:cNvPr>
          <p:cNvCxnSpPr>
            <a:cxnSpLocks/>
            <a:stCxn id="8" idx="2"/>
            <a:endCxn id="4" idx="0"/>
          </p:cNvCxnSpPr>
          <p:nvPr/>
        </p:nvCxnSpPr>
        <p:spPr>
          <a:xfrm rot="16200000" flipH="1">
            <a:off x="7366292" y="1718700"/>
            <a:ext cx="714139" cy="3571830"/>
          </a:xfrm>
          <a:prstGeom prst="bentConnector3">
            <a:avLst>
              <a:gd name="adj1" fmla="val 50000"/>
            </a:avLst>
          </a:prstGeom>
          <a:ln w="28575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76DC5D97-9465-7634-82AA-E873BB008F4E}"/>
              </a:ext>
            </a:extLst>
          </p:cNvPr>
          <p:cNvCxnSpPr>
            <a:stCxn id="8" idx="2"/>
            <a:endCxn id="3" idx="0"/>
          </p:cNvCxnSpPr>
          <p:nvPr/>
        </p:nvCxnSpPr>
        <p:spPr>
          <a:xfrm>
            <a:off x="5937446" y="3147546"/>
            <a:ext cx="0" cy="714139"/>
          </a:xfrm>
          <a:prstGeom prst="line">
            <a:avLst/>
          </a:prstGeom>
          <a:ln w="28575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2" name="Graphique 11" descr="Curseur avec un remplissage uni">
            <a:extLst>
              <a:ext uri="{FF2B5EF4-FFF2-40B4-BE49-F238E27FC236}">
                <a16:creationId xmlns:a16="http://schemas.microsoft.com/office/drawing/2014/main" id="{79DE626C-0082-5239-DE7C-E0126AF531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57031" y="4745868"/>
            <a:ext cx="523876" cy="523876"/>
          </a:xfrm>
          <a:prstGeom prst="rect">
            <a:avLst/>
          </a:prstGeom>
        </p:spPr>
      </p:pic>
      <p:pic>
        <p:nvPicPr>
          <p:cNvPr id="19" name="Graphique 18" descr="Curseur avec un remplissage uni">
            <a:extLst>
              <a:ext uri="{FF2B5EF4-FFF2-40B4-BE49-F238E27FC236}">
                <a16:creationId xmlns:a16="http://schemas.microsoft.com/office/drawing/2014/main" id="{2468452C-328A-95D2-7A7E-59A91377C9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69605" y="4530346"/>
            <a:ext cx="523876" cy="523876"/>
          </a:xfrm>
          <a:prstGeom prst="rect">
            <a:avLst/>
          </a:prstGeom>
        </p:spPr>
      </p:pic>
      <p:pic>
        <p:nvPicPr>
          <p:cNvPr id="20" name="Graphique 19" descr="Curseur avec un remplissage uni">
            <a:extLst>
              <a:ext uri="{FF2B5EF4-FFF2-40B4-BE49-F238E27FC236}">
                <a16:creationId xmlns:a16="http://schemas.microsoft.com/office/drawing/2014/main" id="{E2AFD972-B0E4-1F61-2EB1-CD2711D2A8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91369" y="4767533"/>
            <a:ext cx="523876" cy="52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53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EACEF1A-4E8A-C5A8-FE39-02FB66263499}"/>
              </a:ext>
            </a:extLst>
          </p:cNvPr>
          <p:cNvSpPr txBox="1"/>
          <p:nvPr/>
        </p:nvSpPr>
        <p:spPr>
          <a:xfrm>
            <a:off x="2650286" y="717650"/>
            <a:ext cx="7122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 enregistrer dans le portail RPPS+ ?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6036D80-9F7D-224E-64EB-D1094A2A75F2}"/>
              </a:ext>
            </a:extLst>
          </p:cNvPr>
          <p:cNvSpPr/>
          <p:nvPr/>
        </p:nvSpPr>
        <p:spPr>
          <a:xfrm>
            <a:off x="4214813" y="1943100"/>
            <a:ext cx="3186112" cy="1485900"/>
          </a:xfrm>
          <a:prstGeom prst="roundRect">
            <a:avLst>
              <a:gd name="adj" fmla="val 8975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libéraux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A036258-E8F7-DCF1-D745-2D282A4B10DF}"/>
              </a:ext>
            </a:extLst>
          </p:cNvPr>
          <p:cNvSpPr txBox="1"/>
          <p:nvPr/>
        </p:nvSpPr>
        <p:spPr>
          <a:xfrm>
            <a:off x="2246687" y="4000500"/>
            <a:ext cx="7122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date, le portail RPPS+ ne permet pas l’enregistrement et la gestion des professionnels libéraux (AMP, AES, AS, …)</a:t>
            </a:r>
          </a:p>
        </p:txBody>
      </p:sp>
    </p:spTree>
    <p:extLst>
      <p:ext uri="{BB962C8B-B14F-4D97-AF65-F5344CB8AC3E}">
        <p14:creationId xmlns:p14="http://schemas.microsoft.com/office/powerpoint/2010/main" val="3860570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E0F7046-4A70-8E30-DDCD-EFFF0272D5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1CA56D-A052-704B-8707-EE1CF3196E6F}" type="slidenum">
              <a:rPr lang="fr-FR" smtClean="0"/>
              <a:pPr/>
              <a:t>5</a:t>
            </a:fld>
            <a:endParaRPr lang="fr-FR"/>
          </a:p>
        </p:txBody>
      </p:sp>
      <p:graphicFrame>
        <p:nvGraphicFramePr>
          <p:cNvPr id="4" name="Tableau 12">
            <a:extLst>
              <a:ext uri="{FF2B5EF4-FFF2-40B4-BE49-F238E27FC236}">
                <a16:creationId xmlns:a16="http://schemas.microsoft.com/office/drawing/2014/main" id="{7CA166B5-A1F2-236B-C8BF-9AD727AF5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550923"/>
              </p:ext>
            </p:extLst>
          </p:nvPr>
        </p:nvGraphicFramePr>
        <p:xfrm>
          <a:off x="1611758" y="1172197"/>
          <a:ext cx="3473449" cy="457200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3473449">
                  <a:extLst>
                    <a:ext uri="{9D8B030D-6E8A-4147-A177-3AD203B41FA5}">
                      <a16:colId xmlns:a16="http://schemas.microsoft.com/office/drawing/2014/main" val="2284997587"/>
                    </a:ext>
                  </a:extLst>
                </a:gridCol>
              </a:tblGrid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Accompagnant éducatif et social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778553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Aide médico-psychologique (AMP)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674608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Aide-soignant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75122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Ambulancier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55122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Assistant familial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55637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Auxiliaire de puériculture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7090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Auxiliaire de vie sociale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867188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Conseiller en économie sociale et familiale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238984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Conseiller en génétique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385130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Educateur de jeunes enfants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749576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Educateur spécialisé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323279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Educateur technique spécialisé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17445"/>
                  </a:ext>
                </a:extLst>
              </a:tr>
              <a:tr h="315614">
                <a:tc>
                  <a:txBody>
                    <a:bodyPr/>
                    <a:lstStyle/>
                    <a:p>
                      <a:r>
                        <a:rPr lang="fr-FR" sz="1200"/>
                        <a:t>Mandataire Judiciaire à la protection des majeurs (MJPM)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966705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Médiateur familial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317620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Moniteur éducateur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556037"/>
                  </a:ext>
                </a:extLst>
              </a:tr>
              <a:tr h="263010">
                <a:tc>
                  <a:txBody>
                    <a:bodyPr/>
                    <a:lstStyle/>
                    <a:p>
                      <a:r>
                        <a:rPr lang="fr-FR" sz="1200"/>
                        <a:t>Technicien de l’intervention sociale et familiale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49848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7B7F92B-5DE7-877F-19A9-2D90E41B67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023883"/>
              </p:ext>
            </p:extLst>
          </p:nvPr>
        </p:nvGraphicFramePr>
        <p:xfrm>
          <a:off x="1611757" y="5979009"/>
          <a:ext cx="3473449" cy="25908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3473449">
                  <a:extLst>
                    <a:ext uri="{9D8B030D-6E8A-4147-A177-3AD203B41FA5}">
                      <a16:colId xmlns:a16="http://schemas.microsoft.com/office/drawing/2014/main" val="2284997587"/>
                    </a:ext>
                  </a:extLst>
                </a:gridCol>
              </a:tblGrid>
              <a:tr h="255110">
                <a:tc>
                  <a:txBody>
                    <a:bodyPr/>
                    <a:lstStyle/>
                    <a:p>
                      <a:r>
                        <a:rPr lang="fr-FR" sz="1100"/>
                        <a:t>Autre professionnel*</a:t>
                      </a:r>
                      <a:endParaRPr lang="fr-FR" sz="1100" i="1">
                        <a:solidFill>
                          <a:srgbClr val="E5007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778553"/>
                  </a:ext>
                </a:extLst>
              </a:tr>
            </a:tbl>
          </a:graphicData>
        </a:graphic>
      </p:graphicFrame>
      <p:grpSp>
        <p:nvGrpSpPr>
          <p:cNvPr id="7" name="Groupe 6">
            <a:extLst>
              <a:ext uri="{FF2B5EF4-FFF2-40B4-BE49-F238E27FC236}">
                <a16:creationId xmlns:a16="http://schemas.microsoft.com/office/drawing/2014/main" id="{F307F051-1AD7-C05F-A06A-621049DC57B0}"/>
              </a:ext>
            </a:extLst>
          </p:cNvPr>
          <p:cNvGrpSpPr/>
          <p:nvPr/>
        </p:nvGrpSpPr>
        <p:grpSpPr>
          <a:xfrm>
            <a:off x="1451295" y="198091"/>
            <a:ext cx="3633911" cy="923330"/>
            <a:chOff x="2019934" y="-15394"/>
            <a:chExt cx="3349020" cy="92333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FAF219D-9608-A2F5-9D43-DFC1AAEB17AB}"/>
                </a:ext>
              </a:extLst>
            </p:cNvPr>
            <p:cNvSpPr/>
            <p:nvPr/>
          </p:nvSpPr>
          <p:spPr>
            <a:xfrm>
              <a:off x="2167817" y="227540"/>
              <a:ext cx="3201137" cy="4963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fr-FR" sz="1200" b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Le professionnel fait-il partie de la </a:t>
              </a:r>
            </a:p>
            <a:p>
              <a:pPr algn="r"/>
              <a:r>
                <a:rPr lang="fr-FR" sz="1200" b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liste des professionnels à rôle ?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F107F12-EF63-EF06-A75D-E8434E5837D9}"/>
                </a:ext>
              </a:extLst>
            </p:cNvPr>
            <p:cNvSpPr txBox="1"/>
            <p:nvPr/>
          </p:nvSpPr>
          <p:spPr>
            <a:xfrm>
              <a:off x="2019934" y="-15394"/>
              <a:ext cx="5368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400" b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B05E02A1-141E-20D5-F1CF-0289905E708F}"/>
              </a:ext>
            </a:extLst>
          </p:cNvPr>
          <p:cNvSpPr txBox="1"/>
          <p:nvPr/>
        </p:nvSpPr>
        <p:spPr>
          <a:xfrm>
            <a:off x="1577130" y="6257457"/>
            <a:ext cx="16694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 Personnel administratif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CD3F3AE-2DC2-6744-767D-A21D1108D1A9}"/>
              </a:ext>
            </a:extLst>
          </p:cNvPr>
          <p:cNvGrpSpPr/>
          <p:nvPr/>
        </p:nvGrpSpPr>
        <p:grpSpPr>
          <a:xfrm>
            <a:off x="6223848" y="209283"/>
            <a:ext cx="3594158" cy="923330"/>
            <a:chOff x="2056574" y="-5497"/>
            <a:chExt cx="3312380" cy="92333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3F2DC1A-EB64-CA4D-A86D-6B129A305FA4}"/>
                </a:ext>
              </a:extLst>
            </p:cNvPr>
            <p:cNvSpPr/>
            <p:nvPr/>
          </p:nvSpPr>
          <p:spPr>
            <a:xfrm>
              <a:off x="2167817" y="227540"/>
              <a:ext cx="3201137" cy="4963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fr-FR" sz="1200" b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Déterminer les cas d’usages pour </a:t>
              </a:r>
            </a:p>
            <a:p>
              <a:pPr algn="r"/>
              <a:r>
                <a:rPr lang="fr-FR" sz="1200" b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élaborer votre stratégie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E6E0DAA-93E6-8794-44C4-D25615545CD0}"/>
                </a:ext>
              </a:extLst>
            </p:cNvPr>
            <p:cNvSpPr txBox="1"/>
            <p:nvPr/>
          </p:nvSpPr>
          <p:spPr>
            <a:xfrm>
              <a:off x="2056574" y="-5497"/>
              <a:ext cx="5368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400" b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</p:grp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C81B89B5-2DF8-B3DF-759F-4E11ACEAF58B}"/>
              </a:ext>
            </a:extLst>
          </p:cNvPr>
          <p:cNvSpPr/>
          <p:nvPr/>
        </p:nvSpPr>
        <p:spPr>
          <a:xfrm>
            <a:off x="7013196" y="2525085"/>
            <a:ext cx="2474753" cy="989901"/>
          </a:xfrm>
          <a:prstGeom prst="flowChartAlternateProcess">
            <a:avLst/>
          </a:prstGeom>
          <a:solidFill>
            <a:srgbClr val="0A8CBE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Aller à l’arbre de décision</a:t>
            </a:r>
            <a:endParaRPr lang="fr-FR" b="1">
              <a:solidFill>
                <a:schemeClr val="bg1"/>
              </a:solidFill>
            </a:endParaRPr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766FB2D7-A3BF-D961-0392-D3AEF74C33FB}"/>
              </a:ext>
            </a:extLst>
          </p:cNvPr>
          <p:cNvSpPr/>
          <p:nvPr/>
        </p:nvSpPr>
        <p:spPr>
          <a:xfrm rot="5400000">
            <a:off x="4800600" y="2843868"/>
            <a:ext cx="1652631" cy="35233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7214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AF1EEFB2-49D4-4CA7-9EBD-22D380A23780}"/>
              </a:ext>
            </a:extLst>
          </p:cNvPr>
          <p:cNvGrpSpPr/>
          <p:nvPr/>
        </p:nvGrpSpPr>
        <p:grpSpPr>
          <a:xfrm>
            <a:off x="352819" y="2436911"/>
            <a:ext cx="2147580" cy="761450"/>
            <a:chOff x="288383" y="1610686"/>
            <a:chExt cx="2147580" cy="761450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736AD94F-D3DF-4732-5282-734A412A4ACF}"/>
                </a:ext>
              </a:extLst>
            </p:cNvPr>
            <p:cNvSpPr/>
            <p:nvPr/>
          </p:nvSpPr>
          <p:spPr>
            <a:xfrm>
              <a:off x="338717" y="1610686"/>
              <a:ext cx="2000391" cy="76145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fr-FR" b="1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049A23D-E8D1-A6D7-D088-D856159DEA53}"/>
                </a:ext>
              </a:extLst>
            </p:cNvPr>
            <p:cNvSpPr txBox="1"/>
            <p:nvPr/>
          </p:nvSpPr>
          <p:spPr>
            <a:xfrm>
              <a:off x="288383" y="1723685"/>
              <a:ext cx="214758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 souhaite enregistrer un professionnel à Rôle</a:t>
              </a:r>
            </a:p>
            <a:p>
              <a:pPr algn="ctr"/>
              <a:r>
                <a:rPr lang="fr-FR" sz="900" b="1">
                  <a:solidFill>
                    <a:schemeClr val="bg2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hlinkClick r:id="rId2" action="ppaction://hlinksldjump"/>
                </a:rPr>
                <a:t>liste des professionnels à rôle</a:t>
              </a:r>
              <a:endParaRPr lang="fr-FR" sz="9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FEAB6478-3C6B-C320-E158-8076B29A417E}"/>
              </a:ext>
            </a:extLst>
          </p:cNvPr>
          <p:cNvCxnSpPr>
            <a:cxnSpLocks/>
            <a:stCxn id="4" idx="0"/>
            <a:endCxn id="15" idx="1"/>
          </p:cNvCxnSpPr>
          <p:nvPr/>
        </p:nvCxnSpPr>
        <p:spPr>
          <a:xfrm rot="5400000" flipH="1" flipV="1">
            <a:off x="1407334" y="1641900"/>
            <a:ext cx="791027" cy="798996"/>
          </a:xfrm>
          <a:prstGeom prst="bentConnector2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CB999C8D-E759-F15F-4A7E-EBA5221A7817}"/>
              </a:ext>
            </a:extLst>
          </p:cNvPr>
          <p:cNvCxnSpPr>
            <a:cxnSpLocks/>
            <a:stCxn id="4" idx="4"/>
            <a:endCxn id="18" idx="1"/>
          </p:cNvCxnSpPr>
          <p:nvPr/>
        </p:nvCxnSpPr>
        <p:spPr>
          <a:xfrm rot="16200000" flipH="1">
            <a:off x="1417910" y="3183799"/>
            <a:ext cx="775886" cy="805009"/>
          </a:xfrm>
          <a:prstGeom prst="bentConnector2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932B7A0-4FF3-9634-0EF8-0AB679309477}"/>
              </a:ext>
            </a:extLst>
          </p:cNvPr>
          <p:cNvGrpSpPr/>
          <p:nvPr/>
        </p:nvGrpSpPr>
        <p:grpSpPr>
          <a:xfrm>
            <a:off x="2202345" y="1135551"/>
            <a:ext cx="1334799" cy="1045237"/>
            <a:chOff x="2544242" y="745646"/>
            <a:chExt cx="1334799" cy="104523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8459D9C-626D-7E8C-2E88-AEE9C1451D75}"/>
                </a:ext>
              </a:extLst>
            </p:cNvPr>
            <p:cNvSpPr/>
            <p:nvPr/>
          </p:nvSpPr>
          <p:spPr>
            <a:xfrm>
              <a:off x="2550254" y="745646"/>
              <a:ext cx="1328787" cy="1045237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E9793CF-1C78-7075-54F0-2958FD20D557}"/>
                </a:ext>
              </a:extLst>
            </p:cNvPr>
            <p:cNvSpPr txBox="1"/>
            <p:nvPr/>
          </p:nvSpPr>
          <p:spPr>
            <a:xfrm>
              <a:off x="2544242" y="794314"/>
              <a:ext cx="13287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Le professionnel a  </a:t>
              </a:r>
              <a:r>
                <a:rPr lang="fr-FR" sz="900" b="1" u="sng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uniquement</a:t>
              </a:r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besoin d’accéder au DUI (mais pas besoin d‘accéder aux services socles)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DF490AE-A2A8-BD73-186C-7309B3EC5AFA}"/>
              </a:ext>
            </a:extLst>
          </p:cNvPr>
          <p:cNvGrpSpPr/>
          <p:nvPr/>
        </p:nvGrpSpPr>
        <p:grpSpPr>
          <a:xfrm>
            <a:off x="2208358" y="3372716"/>
            <a:ext cx="1338830" cy="1200327"/>
            <a:chOff x="2451233" y="735034"/>
            <a:chExt cx="1338831" cy="990037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5DB032A-A026-71F4-DC0E-5A977AA4A9D0}"/>
                </a:ext>
              </a:extLst>
            </p:cNvPr>
            <p:cNvSpPr/>
            <p:nvPr/>
          </p:nvSpPr>
          <p:spPr>
            <a:xfrm>
              <a:off x="2451233" y="769514"/>
              <a:ext cx="1328787" cy="923330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631C956-5E49-750C-F3E5-3F508521EBE5}"/>
                </a:ext>
              </a:extLst>
            </p:cNvPr>
            <p:cNvSpPr txBox="1"/>
            <p:nvPr/>
          </p:nvSpPr>
          <p:spPr>
            <a:xfrm>
              <a:off x="2461277" y="735034"/>
              <a:ext cx="1328787" cy="990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Le professionnel a besoin d’accéder au DUI </a:t>
              </a:r>
              <a:r>
                <a:rPr lang="fr-FR" sz="900" b="1" u="sng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et </a:t>
              </a:r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d’échanger des données sensibles et/ou d’accéder en consultation au DMP</a:t>
              </a:r>
            </a:p>
          </p:txBody>
        </p:sp>
      </p:grpSp>
      <p:cxnSp>
        <p:nvCxnSpPr>
          <p:cNvPr id="24" name="Connecteur : en angle 23">
            <a:extLst>
              <a:ext uri="{FF2B5EF4-FFF2-40B4-BE49-F238E27FC236}">
                <a16:creationId xmlns:a16="http://schemas.microsoft.com/office/drawing/2014/main" id="{47D7A5E4-CD4A-71E8-F930-12220D76E2C0}"/>
              </a:ext>
            </a:extLst>
          </p:cNvPr>
          <p:cNvCxnSpPr>
            <a:cxnSpLocks/>
            <a:stCxn id="14" idx="0"/>
            <a:endCxn id="29" idx="1"/>
          </p:cNvCxnSpPr>
          <p:nvPr/>
        </p:nvCxnSpPr>
        <p:spPr>
          <a:xfrm rot="5400000" flipH="1" flipV="1">
            <a:off x="3575936" y="316874"/>
            <a:ext cx="115492" cy="1521863"/>
          </a:xfrm>
          <a:prstGeom prst="bentConnector2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5" name="Connecteur : en angle 24">
            <a:extLst>
              <a:ext uri="{FF2B5EF4-FFF2-40B4-BE49-F238E27FC236}">
                <a16:creationId xmlns:a16="http://schemas.microsoft.com/office/drawing/2014/main" id="{A553A3CB-9C84-F832-6552-0D172745CA8F}"/>
              </a:ext>
            </a:extLst>
          </p:cNvPr>
          <p:cNvCxnSpPr>
            <a:cxnSpLocks/>
            <a:stCxn id="14" idx="2"/>
            <a:endCxn id="32" idx="1"/>
          </p:cNvCxnSpPr>
          <p:nvPr/>
        </p:nvCxnSpPr>
        <p:spPr>
          <a:xfrm rot="16200000" flipH="1">
            <a:off x="3471063" y="1582476"/>
            <a:ext cx="332620" cy="1529244"/>
          </a:xfrm>
          <a:prstGeom prst="bentConnector2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BBD5315-AC6A-7C14-5CBB-A09CE52B1F90}"/>
              </a:ext>
            </a:extLst>
          </p:cNvPr>
          <p:cNvGrpSpPr/>
          <p:nvPr/>
        </p:nvGrpSpPr>
        <p:grpSpPr>
          <a:xfrm>
            <a:off x="4390352" y="607766"/>
            <a:ext cx="1333049" cy="824586"/>
            <a:chOff x="2545992" y="745647"/>
            <a:chExt cx="1333049" cy="824586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D9AE6FBE-5032-CDFD-F084-E268EFC22A5D}"/>
                </a:ext>
              </a:extLst>
            </p:cNvPr>
            <p:cNvSpPr/>
            <p:nvPr/>
          </p:nvSpPr>
          <p:spPr>
            <a:xfrm>
              <a:off x="2550254" y="745647"/>
              <a:ext cx="1328787" cy="824586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424D91A-AF3A-439C-C6CC-480F73008CC5}"/>
                </a:ext>
              </a:extLst>
            </p:cNvPr>
            <p:cNvSpPr txBox="1"/>
            <p:nvPr/>
          </p:nvSpPr>
          <p:spPr>
            <a:xfrm>
              <a:off x="2545992" y="765525"/>
              <a:ext cx="1328787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le professionnel possède déjà un </a:t>
              </a:r>
              <a:r>
                <a:rPr lang="fr-FR" sz="900" b="1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n°RPPS</a:t>
              </a:r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</a:p>
            <a:p>
              <a:pPr algn="ctr"/>
              <a:r>
                <a:rPr lang="fr-FR" sz="9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(déjà enregistré par une autre structure</a:t>
              </a:r>
              <a:r>
                <a:rPr lang="fr-FR" sz="900" i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1D6FD1E-76C2-FCAE-AD4B-7E9D73C85816}"/>
              </a:ext>
            </a:extLst>
          </p:cNvPr>
          <p:cNvGrpSpPr/>
          <p:nvPr/>
        </p:nvGrpSpPr>
        <p:grpSpPr>
          <a:xfrm>
            <a:off x="4398208" y="2048356"/>
            <a:ext cx="1332574" cy="930103"/>
            <a:chOff x="2546467" y="654587"/>
            <a:chExt cx="1332574" cy="930103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8D9C39C-8870-AD1D-CDE5-CB86D89FD003}"/>
                </a:ext>
              </a:extLst>
            </p:cNvPr>
            <p:cNvSpPr/>
            <p:nvPr/>
          </p:nvSpPr>
          <p:spPr>
            <a:xfrm>
              <a:off x="2550254" y="654587"/>
              <a:ext cx="1328787" cy="930103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CFB6F2B2-2825-119B-43FC-2279A76F9CCE}"/>
                </a:ext>
              </a:extLst>
            </p:cNvPr>
            <p:cNvSpPr txBox="1"/>
            <p:nvPr/>
          </p:nvSpPr>
          <p:spPr>
            <a:xfrm>
              <a:off x="2546467" y="876509"/>
              <a:ext cx="132878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Le professionnel ne possède pas de n° RPPS</a:t>
              </a:r>
            </a:p>
          </p:txBody>
        </p:sp>
      </p:grp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1A498183-1C01-FB33-BC48-3A424667630F}"/>
              </a:ext>
            </a:extLst>
          </p:cNvPr>
          <p:cNvCxnSpPr>
            <a:cxnSpLocks/>
            <a:stCxn id="30" idx="3"/>
            <a:endCxn id="8" idx="1"/>
          </p:cNvCxnSpPr>
          <p:nvPr/>
        </p:nvCxnSpPr>
        <p:spPr>
          <a:xfrm>
            <a:off x="5719139" y="1020059"/>
            <a:ext cx="563673" cy="345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BD60A388-A855-E617-7B60-8FD0F3A8C3A2}"/>
              </a:ext>
            </a:extLst>
          </p:cNvPr>
          <p:cNvGrpSpPr/>
          <p:nvPr/>
        </p:nvGrpSpPr>
        <p:grpSpPr>
          <a:xfrm>
            <a:off x="7953502" y="899603"/>
            <a:ext cx="2743200" cy="234577"/>
            <a:chOff x="2550254" y="745647"/>
            <a:chExt cx="2743200" cy="234577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1E0FB7E2-83EA-9D10-9C3C-D0076F546DF8}"/>
                </a:ext>
              </a:extLst>
            </p:cNvPr>
            <p:cNvSpPr/>
            <p:nvPr/>
          </p:nvSpPr>
          <p:spPr>
            <a:xfrm>
              <a:off x="2550254" y="745647"/>
              <a:ext cx="2743199" cy="234577"/>
            </a:xfrm>
            <a:prstGeom prst="roundRect">
              <a:avLst>
                <a:gd name="adj" fmla="val 7576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b="1">
                <a:solidFill>
                  <a:schemeClr val="bg2"/>
                </a:solidFill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50F70949-C3CA-2C13-17F6-39BF5737AF14}"/>
                </a:ext>
              </a:extLst>
            </p:cNvPr>
            <p:cNvSpPr txBox="1"/>
            <p:nvPr/>
          </p:nvSpPr>
          <p:spPr>
            <a:xfrm>
              <a:off x="2550254" y="748978"/>
              <a:ext cx="2743200" cy="2308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9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r>
                <a:rPr lang="fr-FR" b="1">
                  <a:solidFill>
                    <a:schemeClr val="bg2"/>
                  </a:solidFill>
                </a:rPr>
                <a:t>Il peut s’authentifier au DUI grâce à sa </a:t>
              </a:r>
              <a:r>
                <a:rPr lang="fr-FR" b="1" err="1">
                  <a:solidFill>
                    <a:schemeClr val="bg2"/>
                  </a:solidFill>
                </a:rPr>
                <a:t>e-CPS</a:t>
              </a:r>
              <a:r>
                <a:rPr lang="fr-FR" b="1">
                  <a:solidFill>
                    <a:schemeClr val="bg2"/>
                  </a:solidFill>
                </a:rPr>
                <a:t> </a:t>
              </a:r>
            </a:p>
          </p:txBody>
        </p:sp>
      </p:grp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4FF6D96B-868D-B652-02E3-A063E7A58657}"/>
              </a:ext>
            </a:extLst>
          </p:cNvPr>
          <p:cNvGrpSpPr/>
          <p:nvPr/>
        </p:nvGrpSpPr>
        <p:grpSpPr>
          <a:xfrm>
            <a:off x="7953502" y="2047359"/>
            <a:ext cx="2743199" cy="923330"/>
            <a:chOff x="2550254" y="666587"/>
            <a:chExt cx="2743199" cy="704947"/>
          </a:xfrm>
        </p:grpSpPr>
        <p:sp>
          <p:nvSpPr>
            <p:cNvPr id="85" name="Rectangle : coins arrondis 84">
              <a:extLst>
                <a:ext uri="{FF2B5EF4-FFF2-40B4-BE49-F238E27FC236}">
                  <a16:creationId xmlns:a16="http://schemas.microsoft.com/office/drawing/2014/main" id="{4A4C69F1-A0F6-2DEE-6EB8-8DCFC45F410C}"/>
                </a:ext>
              </a:extLst>
            </p:cNvPr>
            <p:cNvSpPr/>
            <p:nvPr/>
          </p:nvSpPr>
          <p:spPr>
            <a:xfrm>
              <a:off x="2550254" y="666587"/>
              <a:ext cx="2743199" cy="704947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b="1">
                <a:solidFill>
                  <a:schemeClr val="bg2"/>
                </a:solidFill>
              </a:endParaRPr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890987A3-7208-9539-8EC0-017ECBB5A24B}"/>
                </a:ext>
              </a:extLst>
            </p:cNvPr>
            <p:cNvSpPr txBox="1"/>
            <p:nvPr/>
          </p:nvSpPr>
          <p:spPr>
            <a:xfrm>
              <a:off x="2591317" y="768458"/>
              <a:ext cx="2661072" cy="493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9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r>
                <a:rPr lang="fr-FR" b="1">
                  <a:solidFill>
                    <a:schemeClr val="bg2"/>
                  </a:solidFill>
                </a:rPr>
                <a:t>Le professionnel peut s’authentifier au DUI grâce à sa carte CPE via le lecteur de carte</a:t>
              </a:r>
              <a:endParaRPr lang="fr-FR" sz="900" b="1">
                <a:solidFill>
                  <a:schemeClr val="bg2"/>
                </a:solidFill>
              </a:endParaRPr>
            </a:p>
            <a:p>
              <a:r>
                <a:rPr lang="fr-FR" sz="900" b="1">
                  <a:solidFill>
                    <a:schemeClr val="bg2"/>
                  </a:solidFill>
                </a:rPr>
                <a:t>(Je suis par exemple: chauffeur de bus, veilleur de nuit, jardinier, cuisinier)</a:t>
              </a:r>
            </a:p>
          </p:txBody>
        </p:sp>
      </p:grp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9A29A8B5-5462-56D2-A264-6B44A90BA701}"/>
              </a:ext>
            </a:extLst>
          </p:cNvPr>
          <p:cNvCxnSpPr>
            <a:cxnSpLocks/>
            <a:stCxn id="23" idx="3"/>
            <a:endCxn id="85" idx="1"/>
          </p:cNvCxnSpPr>
          <p:nvPr/>
        </p:nvCxnSpPr>
        <p:spPr>
          <a:xfrm flipV="1">
            <a:off x="7655449" y="2509024"/>
            <a:ext cx="298053" cy="400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121" name="Groupe 120">
            <a:extLst>
              <a:ext uri="{FF2B5EF4-FFF2-40B4-BE49-F238E27FC236}">
                <a16:creationId xmlns:a16="http://schemas.microsoft.com/office/drawing/2014/main" id="{22381601-AAA0-FB4B-14FB-D4F7CA45C762}"/>
              </a:ext>
            </a:extLst>
          </p:cNvPr>
          <p:cNvGrpSpPr/>
          <p:nvPr/>
        </p:nvGrpSpPr>
        <p:grpSpPr>
          <a:xfrm>
            <a:off x="4401993" y="3550946"/>
            <a:ext cx="1328786" cy="847729"/>
            <a:chOff x="3187760" y="1102194"/>
            <a:chExt cx="1198075" cy="847729"/>
          </a:xfrm>
          <a:solidFill>
            <a:srgbClr val="E50071"/>
          </a:solidFill>
        </p:grpSpPr>
        <p:sp>
          <p:nvSpPr>
            <p:cNvPr id="122" name="Rectangle : coins arrondis 121">
              <a:extLst>
                <a:ext uri="{FF2B5EF4-FFF2-40B4-BE49-F238E27FC236}">
                  <a16:creationId xmlns:a16="http://schemas.microsoft.com/office/drawing/2014/main" id="{D42A4399-BC36-220F-9B97-8D164122FD03}"/>
                </a:ext>
              </a:extLst>
            </p:cNvPr>
            <p:cNvSpPr/>
            <p:nvPr/>
          </p:nvSpPr>
          <p:spPr>
            <a:xfrm>
              <a:off x="3187760" y="1102194"/>
              <a:ext cx="1198075" cy="847729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900" b="1">
                <a:solidFill>
                  <a:schemeClr val="bg1"/>
                </a:solidFill>
              </a:endParaRPr>
            </a:p>
          </p:txBody>
        </p:sp>
        <p:sp>
          <p:nvSpPr>
            <p:cNvPr id="123" name="ZoneTexte 122">
              <a:extLst>
                <a:ext uri="{FF2B5EF4-FFF2-40B4-BE49-F238E27FC236}">
                  <a16:creationId xmlns:a16="http://schemas.microsoft.com/office/drawing/2014/main" id="{3F80BC6D-B0FE-3B0F-511A-1BE9DA67E946}"/>
                </a:ext>
              </a:extLst>
            </p:cNvPr>
            <p:cNvSpPr txBox="1"/>
            <p:nvPr/>
          </p:nvSpPr>
          <p:spPr>
            <a:xfrm>
              <a:off x="3196816" y="1205602"/>
              <a:ext cx="11890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9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r>
                <a:rPr lang="fr-FR" sz="900" b="1"/>
                <a:t>Je dois </a:t>
              </a:r>
              <a:r>
                <a:rPr lang="fr-FR" b="1"/>
                <a:t>enregistrer </a:t>
              </a:r>
              <a:r>
                <a:rPr lang="fr-FR" sz="900" b="1"/>
                <a:t>le professionnel dans le portail RPPS+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1B1790F-FF33-5A6B-2904-6F75B44BC999}"/>
              </a:ext>
            </a:extLst>
          </p:cNvPr>
          <p:cNvGrpSpPr/>
          <p:nvPr/>
        </p:nvGrpSpPr>
        <p:grpSpPr>
          <a:xfrm>
            <a:off x="6282811" y="610963"/>
            <a:ext cx="1328788" cy="829053"/>
            <a:chOff x="2550253" y="745647"/>
            <a:chExt cx="1328788" cy="829053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FB465F7-1B6C-DB06-060C-C8F6FDDAD752}"/>
                </a:ext>
              </a:extLst>
            </p:cNvPr>
            <p:cNvSpPr/>
            <p:nvPr/>
          </p:nvSpPr>
          <p:spPr>
            <a:xfrm>
              <a:off x="2550254" y="745647"/>
              <a:ext cx="1328787" cy="825110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04FB2B7-A581-BC13-1419-87002B69B64C}"/>
                </a:ext>
              </a:extLst>
            </p:cNvPr>
            <p:cNvSpPr txBox="1"/>
            <p:nvPr/>
          </p:nvSpPr>
          <p:spPr>
            <a:xfrm>
              <a:off x="2550253" y="789870"/>
              <a:ext cx="1328787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 dois ajouter une situation d’exercice rattachée à la structure sur le portail RPPS+</a:t>
              </a:r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93B8D4D-2A16-D0D0-E3BA-E55A2F410400}"/>
              </a:ext>
            </a:extLst>
          </p:cNvPr>
          <p:cNvCxnSpPr>
            <a:cxnSpLocks/>
            <a:stCxn id="8" idx="3"/>
            <a:endCxn id="46" idx="1"/>
          </p:cNvCxnSpPr>
          <p:nvPr/>
        </p:nvCxnSpPr>
        <p:spPr>
          <a:xfrm flipV="1">
            <a:off x="7611599" y="1018350"/>
            <a:ext cx="341903" cy="5168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3CA5CF1-5041-5EF2-3AA2-5C70DCADC770}"/>
              </a:ext>
            </a:extLst>
          </p:cNvPr>
          <p:cNvGrpSpPr/>
          <p:nvPr/>
        </p:nvGrpSpPr>
        <p:grpSpPr>
          <a:xfrm>
            <a:off x="6320650" y="2047596"/>
            <a:ext cx="1334799" cy="930864"/>
            <a:chOff x="2297390" y="723720"/>
            <a:chExt cx="1334799" cy="93086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921DCB1-E024-9225-DE3C-EE21113B0B8B}"/>
                </a:ext>
              </a:extLst>
            </p:cNvPr>
            <p:cNvSpPr/>
            <p:nvPr/>
          </p:nvSpPr>
          <p:spPr>
            <a:xfrm>
              <a:off x="2303402" y="723720"/>
              <a:ext cx="1328787" cy="930864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6F09CADF-4692-EEE1-DCAF-2BE7FEA03F44}"/>
                </a:ext>
              </a:extLst>
            </p:cNvPr>
            <p:cNvSpPr txBox="1"/>
            <p:nvPr/>
          </p:nvSpPr>
          <p:spPr>
            <a:xfrm>
              <a:off x="2297390" y="724480"/>
              <a:ext cx="13287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 commande une carte CPE via la « </a:t>
              </a:r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hlinkClick r:id="rId3"/>
                </a:rPr>
                <a:t>démarche en ligne </a:t>
              </a:r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» ou en complétant le  </a:t>
              </a:r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hlinkClick r:id="rId4"/>
                </a:rPr>
                <a:t>formulaire F301</a:t>
              </a:r>
              <a:endParaRPr lang="fr-FR" sz="9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2AF879D1-A823-006B-A115-067FF117F21F}"/>
              </a:ext>
            </a:extLst>
          </p:cNvPr>
          <p:cNvCxnSpPr>
            <a:cxnSpLocks/>
            <a:stCxn id="85" idx="3"/>
            <a:endCxn id="55" idx="1"/>
          </p:cNvCxnSpPr>
          <p:nvPr/>
        </p:nvCxnSpPr>
        <p:spPr>
          <a:xfrm flipV="1">
            <a:off x="10696701" y="2509023"/>
            <a:ext cx="248064" cy="1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E45E4860-4AF1-301A-251D-206F8DAAE1C1}"/>
              </a:ext>
            </a:extLst>
          </p:cNvPr>
          <p:cNvGrpSpPr/>
          <p:nvPr/>
        </p:nvGrpSpPr>
        <p:grpSpPr>
          <a:xfrm>
            <a:off x="10938753" y="2047358"/>
            <a:ext cx="1009703" cy="923330"/>
            <a:chOff x="2547737" y="796935"/>
            <a:chExt cx="1009703" cy="923330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CB5929DC-3128-BDFD-6B58-8A6B16516EBE}"/>
                </a:ext>
              </a:extLst>
            </p:cNvPr>
            <p:cNvSpPr/>
            <p:nvPr/>
          </p:nvSpPr>
          <p:spPr>
            <a:xfrm>
              <a:off x="2553749" y="796935"/>
              <a:ext cx="1003691" cy="923330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A883041D-4CA8-35D0-670B-D470D155BAAE}"/>
                </a:ext>
              </a:extLst>
            </p:cNvPr>
            <p:cNvSpPr txBox="1"/>
            <p:nvPr/>
          </p:nvSpPr>
          <p:spPr>
            <a:xfrm>
              <a:off x="2547737" y="857126"/>
              <a:ext cx="1003691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 peux activer ma </a:t>
              </a:r>
              <a:r>
                <a:rPr lang="fr-FR" sz="900" b="1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e-CPS</a:t>
              </a:r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pour accéder au DUI</a:t>
              </a:r>
            </a:p>
          </p:txBody>
        </p:sp>
      </p:grp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A874C100-AE34-9141-D45A-C5C1FDAC3D0C}"/>
              </a:ext>
            </a:extLst>
          </p:cNvPr>
          <p:cNvCxnSpPr>
            <a:cxnSpLocks/>
            <a:stCxn id="32" idx="3"/>
            <a:endCxn id="23" idx="1"/>
          </p:cNvCxnSpPr>
          <p:nvPr/>
        </p:nvCxnSpPr>
        <p:spPr>
          <a:xfrm flipV="1">
            <a:off x="5730782" y="2513028"/>
            <a:ext cx="595880" cy="38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6F1B29AB-5296-B469-EBB8-BEEA2D1F0EAE}"/>
              </a:ext>
            </a:extLst>
          </p:cNvPr>
          <p:cNvGrpSpPr/>
          <p:nvPr/>
        </p:nvGrpSpPr>
        <p:grpSpPr>
          <a:xfrm>
            <a:off x="6320650" y="3550946"/>
            <a:ext cx="2236502" cy="847729"/>
            <a:chOff x="499559" y="821930"/>
            <a:chExt cx="2743199" cy="647228"/>
          </a:xfrm>
        </p:grpSpPr>
        <p:sp>
          <p:nvSpPr>
            <p:cNvPr id="89" name="Rectangle : coins arrondis 88">
              <a:extLst>
                <a:ext uri="{FF2B5EF4-FFF2-40B4-BE49-F238E27FC236}">
                  <a16:creationId xmlns:a16="http://schemas.microsoft.com/office/drawing/2014/main" id="{F3E69C00-6883-087B-A233-6465B3169943}"/>
                </a:ext>
              </a:extLst>
            </p:cNvPr>
            <p:cNvSpPr/>
            <p:nvPr/>
          </p:nvSpPr>
          <p:spPr>
            <a:xfrm>
              <a:off x="499559" y="821930"/>
              <a:ext cx="2743199" cy="647228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4F036E92-6F3E-DA2A-FBA9-2160E9A5738E}"/>
                </a:ext>
              </a:extLst>
            </p:cNvPr>
            <p:cNvSpPr txBox="1"/>
            <p:nvPr/>
          </p:nvSpPr>
          <p:spPr>
            <a:xfrm>
              <a:off x="515065" y="895452"/>
              <a:ext cx="2661072" cy="493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9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r>
                <a:rPr lang="fr-FR" sz="900" b="1"/>
                <a:t>Le professionnel reçoit son numéro RPPS par mail</a:t>
              </a:r>
            </a:p>
            <a:p>
              <a:r>
                <a:rPr lang="fr-FR" sz="900" b="1"/>
                <a:t>et peut activer sa carte </a:t>
              </a:r>
              <a:r>
                <a:rPr lang="fr-FR" sz="900" b="1" err="1"/>
                <a:t>e-</a:t>
              </a:r>
              <a:r>
                <a:rPr lang="fr-FR" b="1" err="1"/>
                <a:t>CPS</a:t>
              </a:r>
              <a:r>
                <a:rPr lang="fr-FR" b="1"/>
                <a:t> </a:t>
              </a:r>
            </a:p>
            <a:p>
              <a:r>
                <a:rPr lang="fr-FR" b="1"/>
                <a:t>sous 48h</a:t>
              </a:r>
              <a:endParaRPr lang="fr-FR" sz="900" b="1"/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33391706-7BD6-D66E-6F89-28C8308E1638}"/>
              </a:ext>
            </a:extLst>
          </p:cNvPr>
          <p:cNvGrpSpPr/>
          <p:nvPr/>
        </p:nvGrpSpPr>
        <p:grpSpPr>
          <a:xfrm>
            <a:off x="9353294" y="4236222"/>
            <a:ext cx="2236502" cy="800298"/>
            <a:chOff x="2607743" y="721979"/>
            <a:chExt cx="2743199" cy="611015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3422BC0E-679F-9648-2A95-4192F532B0DF}"/>
                </a:ext>
              </a:extLst>
            </p:cNvPr>
            <p:cNvSpPr/>
            <p:nvPr/>
          </p:nvSpPr>
          <p:spPr>
            <a:xfrm>
              <a:off x="2607743" y="721979"/>
              <a:ext cx="2743199" cy="611015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C1F7AC0A-6CA5-E300-3209-B59C9AE5BB47}"/>
                </a:ext>
              </a:extLst>
            </p:cNvPr>
            <p:cNvSpPr txBox="1"/>
            <p:nvPr/>
          </p:nvSpPr>
          <p:spPr>
            <a:xfrm>
              <a:off x="2629213" y="733789"/>
              <a:ext cx="2661072" cy="59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9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r>
                <a:rPr lang="fr-FR" sz="900" b="1">
                  <a:solidFill>
                    <a:schemeClr val="bg2"/>
                  </a:solidFill>
                </a:rPr>
                <a:t>Accès DMP</a:t>
              </a:r>
            </a:p>
            <a:p>
              <a:r>
                <a:rPr lang="fr-FR" sz="900" b="1"/>
                <a:t>Le professionnel peut activer sa carte </a:t>
              </a:r>
              <a:r>
                <a:rPr lang="fr-FR" sz="900" b="1" err="1"/>
                <a:t>e-CPS</a:t>
              </a:r>
              <a:r>
                <a:rPr lang="fr-FR" sz="900" b="1"/>
                <a:t> pour accéder au</a:t>
              </a:r>
              <a:r>
                <a:rPr lang="fr-FR" b="1"/>
                <a:t> DMP</a:t>
              </a:r>
            </a:p>
            <a:p>
              <a:r>
                <a:rPr lang="fr-FR"/>
                <a:t>(mes droits d’accès correspondent à la matrice d’habilitation)</a:t>
              </a:r>
              <a:endParaRPr lang="fr-FR" sz="900"/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73AFA6AA-F672-63E7-2470-73A833099DDD}"/>
              </a:ext>
            </a:extLst>
          </p:cNvPr>
          <p:cNvGrpSpPr/>
          <p:nvPr/>
        </p:nvGrpSpPr>
        <p:grpSpPr>
          <a:xfrm>
            <a:off x="9353294" y="3228593"/>
            <a:ext cx="2236502" cy="800299"/>
            <a:chOff x="2591318" y="656991"/>
            <a:chExt cx="2743199" cy="611016"/>
          </a:xfrm>
        </p:grpSpPr>
        <p:sp>
          <p:nvSpPr>
            <p:cNvPr id="102" name="Rectangle : coins arrondis 101">
              <a:extLst>
                <a:ext uri="{FF2B5EF4-FFF2-40B4-BE49-F238E27FC236}">
                  <a16:creationId xmlns:a16="http://schemas.microsoft.com/office/drawing/2014/main" id="{DB831E6A-9618-0E5C-348B-0E5149807B55}"/>
                </a:ext>
              </a:extLst>
            </p:cNvPr>
            <p:cNvSpPr/>
            <p:nvPr/>
          </p:nvSpPr>
          <p:spPr>
            <a:xfrm>
              <a:off x="2591318" y="656991"/>
              <a:ext cx="2743199" cy="611016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E128AD67-EDE7-70EF-DA18-678EDC386FCB}"/>
                </a:ext>
              </a:extLst>
            </p:cNvPr>
            <p:cNvSpPr txBox="1"/>
            <p:nvPr/>
          </p:nvSpPr>
          <p:spPr>
            <a:xfrm>
              <a:off x="2673445" y="715767"/>
              <a:ext cx="2661072" cy="493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9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r>
                <a:rPr lang="fr-FR" sz="900" b="1">
                  <a:solidFill>
                    <a:schemeClr val="bg2"/>
                  </a:solidFill>
                </a:rPr>
                <a:t>Activation MSS</a:t>
              </a:r>
            </a:p>
            <a:p>
              <a:r>
                <a:rPr lang="fr-FR" sz="900"/>
                <a:t> </a:t>
              </a:r>
              <a:r>
                <a:rPr lang="fr-FR" sz="900" b="1"/>
                <a:t>La structure peut faire la demande de BAL MSS nominative avec le numéro RPPS reçu</a:t>
              </a:r>
            </a:p>
          </p:txBody>
        </p:sp>
      </p:grpSp>
      <p:grpSp>
        <p:nvGrpSpPr>
          <p:cNvPr id="106" name="Groupe 105">
            <a:extLst>
              <a:ext uri="{FF2B5EF4-FFF2-40B4-BE49-F238E27FC236}">
                <a16:creationId xmlns:a16="http://schemas.microsoft.com/office/drawing/2014/main" id="{6BE77B11-DEB5-AFA7-A64B-284381269C59}"/>
              </a:ext>
            </a:extLst>
          </p:cNvPr>
          <p:cNvGrpSpPr/>
          <p:nvPr/>
        </p:nvGrpSpPr>
        <p:grpSpPr>
          <a:xfrm>
            <a:off x="403153" y="5180884"/>
            <a:ext cx="1943835" cy="725194"/>
            <a:chOff x="136145" y="1639168"/>
            <a:chExt cx="1943835" cy="799121"/>
          </a:xfrm>
        </p:grpSpPr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4A08256A-95DA-5227-CD5A-565AE0D10480}"/>
                </a:ext>
              </a:extLst>
            </p:cNvPr>
            <p:cNvSpPr/>
            <p:nvPr/>
          </p:nvSpPr>
          <p:spPr>
            <a:xfrm>
              <a:off x="136145" y="1639168"/>
              <a:ext cx="1923747" cy="799121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fr-FR" b="1"/>
            </a:p>
          </p:txBody>
        </p:sp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327B5F64-0817-86D2-F287-AE31C9631CA1}"/>
                </a:ext>
              </a:extLst>
            </p:cNvPr>
            <p:cNvSpPr txBox="1"/>
            <p:nvPr/>
          </p:nvSpPr>
          <p:spPr>
            <a:xfrm>
              <a:off x="186356" y="1701191"/>
              <a:ext cx="1893624" cy="712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 souhaite enregistrer un professionnel à Rôle (ne se trouvant pas dans la liste) « Autre Professionnel »</a:t>
              </a:r>
            </a:p>
          </p:txBody>
        </p:sp>
      </p:grpSp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2EBE1195-AC15-E2CB-8D1B-A57E81DC770D}"/>
              </a:ext>
            </a:extLst>
          </p:cNvPr>
          <p:cNvCxnSpPr>
            <a:cxnSpLocks/>
            <a:stCxn id="108" idx="6"/>
            <a:endCxn id="201" idx="1"/>
          </p:cNvCxnSpPr>
          <p:nvPr/>
        </p:nvCxnSpPr>
        <p:spPr>
          <a:xfrm flipV="1">
            <a:off x="2326900" y="5541621"/>
            <a:ext cx="820192" cy="186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7" name="ZoneTexte 126">
            <a:extLst>
              <a:ext uri="{FF2B5EF4-FFF2-40B4-BE49-F238E27FC236}">
                <a16:creationId xmlns:a16="http://schemas.microsoft.com/office/drawing/2014/main" id="{D9588469-EEA4-339B-6537-152CE951824B}"/>
              </a:ext>
            </a:extLst>
          </p:cNvPr>
          <p:cNvSpPr txBox="1"/>
          <p:nvPr/>
        </p:nvSpPr>
        <p:spPr>
          <a:xfrm>
            <a:off x="4282126" y="4913411"/>
            <a:ext cx="4684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OUI</a:t>
            </a: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12A92047-F3AF-B278-46C9-1940FBF03511}"/>
              </a:ext>
            </a:extLst>
          </p:cNvPr>
          <p:cNvSpPr txBox="1"/>
          <p:nvPr/>
        </p:nvSpPr>
        <p:spPr>
          <a:xfrm>
            <a:off x="5313916" y="5620752"/>
            <a:ext cx="5518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</a:t>
            </a:r>
          </a:p>
        </p:txBody>
      </p:sp>
      <p:grpSp>
        <p:nvGrpSpPr>
          <p:cNvPr id="176" name="Groupe 175">
            <a:extLst>
              <a:ext uri="{FF2B5EF4-FFF2-40B4-BE49-F238E27FC236}">
                <a16:creationId xmlns:a16="http://schemas.microsoft.com/office/drawing/2014/main" id="{5E45F5EE-E58A-D199-7C43-F20AD4AD3987}"/>
              </a:ext>
            </a:extLst>
          </p:cNvPr>
          <p:cNvGrpSpPr/>
          <p:nvPr/>
        </p:nvGrpSpPr>
        <p:grpSpPr>
          <a:xfrm>
            <a:off x="6336030" y="5159632"/>
            <a:ext cx="1328787" cy="756873"/>
            <a:chOff x="2489374" y="795961"/>
            <a:chExt cx="1328787" cy="756873"/>
          </a:xfrm>
        </p:grpSpPr>
        <p:sp>
          <p:nvSpPr>
            <p:cNvPr id="177" name="Rectangle : coins arrondis 176">
              <a:extLst>
                <a:ext uri="{FF2B5EF4-FFF2-40B4-BE49-F238E27FC236}">
                  <a16:creationId xmlns:a16="http://schemas.microsoft.com/office/drawing/2014/main" id="{2149244D-5D0F-7B98-7513-39B2CB353B6E}"/>
                </a:ext>
              </a:extLst>
            </p:cNvPr>
            <p:cNvSpPr/>
            <p:nvPr/>
          </p:nvSpPr>
          <p:spPr>
            <a:xfrm>
              <a:off x="2489374" y="795961"/>
              <a:ext cx="1328787" cy="756873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8" name="ZoneTexte 177">
              <a:extLst>
                <a:ext uri="{FF2B5EF4-FFF2-40B4-BE49-F238E27FC236}">
                  <a16:creationId xmlns:a16="http://schemas.microsoft.com/office/drawing/2014/main" id="{C730BFB1-1187-32CF-FF3B-3824675CFA37}"/>
                </a:ext>
              </a:extLst>
            </p:cNvPr>
            <p:cNvSpPr txBox="1"/>
            <p:nvPr/>
          </p:nvSpPr>
          <p:spPr>
            <a:xfrm>
              <a:off x="2489374" y="861794"/>
              <a:ext cx="13287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 remonte au </a:t>
              </a:r>
              <a:r>
                <a:rPr lang="fr-FR" sz="900" b="1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GRADeS</a:t>
              </a:r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la liste des professions concernées</a:t>
              </a:r>
            </a:p>
          </p:txBody>
        </p:sp>
      </p:grpSp>
      <p:sp>
        <p:nvSpPr>
          <p:cNvPr id="185" name="ZoneTexte 184">
            <a:extLst>
              <a:ext uri="{FF2B5EF4-FFF2-40B4-BE49-F238E27FC236}">
                <a16:creationId xmlns:a16="http://schemas.microsoft.com/office/drawing/2014/main" id="{A5605D61-E43D-5D64-2083-0F953D59F2CD}"/>
              </a:ext>
            </a:extLst>
          </p:cNvPr>
          <p:cNvSpPr txBox="1"/>
          <p:nvPr/>
        </p:nvSpPr>
        <p:spPr>
          <a:xfrm>
            <a:off x="1" y="0"/>
            <a:ext cx="2372007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16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professions à rôle</a:t>
            </a:r>
          </a:p>
        </p:txBody>
      </p:sp>
      <p:sp>
        <p:nvSpPr>
          <p:cNvPr id="186" name="ZoneTexte 185">
            <a:extLst>
              <a:ext uri="{FF2B5EF4-FFF2-40B4-BE49-F238E27FC236}">
                <a16:creationId xmlns:a16="http://schemas.microsoft.com/office/drawing/2014/main" id="{0D6A3F88-489D-B617-81F2-5D63B8314E8D}"/>
              </a:ext>
            </a:extLst>
          </p:cNvPr>
          <p:cNvSpPr txBox="1"/>
          <p:nvPr/>
        </p:nvSpPr>
        <p:spPr>
          <a:xfrm>
            <a:off x="2368818" y="-5997"/>
            <a:ext cx="2634276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r-FR" sz="16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autres professions</a:t>
            </a:r>
          </a:p>
        </p:txBody>
      </p:sp>
      <p:grpSp>
        <p:nvGrpSpPr>
          <p:cNvPr id="199" name="Groupe 198">
            <a:extLst>
              <a:ext uri="{FF2B5EF4-FFF2-40B4-BE49-F238E27FC236}">
                <a16:creationId xmlns:a16="http://schemas.microsoft.com/office/drawing/2014/main" id="{200383F8-6071-3238-E79A-DA7DF6841839}"/>
              </a:ext>
            </a:extLst>
          </p:cNvPr>
          <p:cNvGrpSpPr/>
          <p:nvPr/>
        </p:nvGrpSpPr>
        <p:grpSpPr>
          <a:xfrm>
            <a:off x="3118188" y="5149205"/>
            <a:ext cx="2236502" cy="784831"/>
            <a:chOff x="2550254" y="723866"/>
            <a:chExt cx="2743199" cy="599205"/>
          </a:xfrm>
          <a:solidFill>
            <a:srgbClr val="FFFFCC"/>
          </a:solidFill>
        </p:grpSpPr>
        <p:sp>
          <p:nvSpPr>
            <p:cNvPr id="200" name="Rectangle : coins arrondis 199">
              <a:extLst>
                <a:ext uri="{FF2B5EF4-FFF2-40B4-BE49-F238E27FC236}">
                  <a16:creationId xmlns:a16="http://schemas.microsoft.com/office/drawing/2014/main" id="{B61400E1-C2FD-6259-25C3-3D4AE0ACF8D5}"/>
                </a:ext>
              </a:extLst>
            </p:cNvPr>
            <p:cNvSpPr/>
            <p:nvPr/>
          </p:nvSpPr>
          <p:spPr>
            <a:xfrm>
              <a:off x="2550254" y="745647"/>
              <a:ext cx="2743199" cy="553674"/>
            </a:xfrm>
            <a:prstGeom prst="roundRect">
              <a:avLst>
                <a:gd name="adj" fmla="val 7576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201" name="ZoneTexte 200">
              <a:extLst>
                <a:ext uri="{FF2B5EF4-FFF2-40B4-BE49-F238E27FC236}">
                  <a16:creationId xmlns:a16="http://schemas.microsoft.com/office/drawing/2014/main" id="{54D52C96-82F4-C180-8798-BA01A86C4140}"/>
                </a:ext>
              </a:extLst>
            </p:cNvPr>
            <p:cNvSpPr txBox="1"/>
            <p:nvPr/>
          </p:nvSpPr>
          <p:spPr>
            <a:xfrm>
              <a:off x="2585706" y="723866"/>
              <a:ext cx="2661072" cy="59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9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r>
                <a:rPr lang="fr-FR" sz="900" b="1"/>
                <a:t>Le professionnel a-t-il un rôle « Administratif ou appui à l’organisation de l’accompagnement social/médico-social » ?</a:t>
              </a:r>
            </a:p>
          </p:txBody>
        </p:sp>
      </p:grpSp>
      <p:cxnSp>
        <p:nvCxnSpPr>
          <p:cNvPr id="204" name="Connecteur : en angle 203">
            <a:extLst>
              <a:ext uri="{FF2B5EF4-FFF2-40B4-BE49-F238E27FC236}">
                <a16:creationId xmlns:a16="http://schemas.microsoft.com/office/drawing/2014/main" id="{6385FC0E-A632-D906-23C3-9194E47E8A06}"/>
              </a:ext>
            </a:extLst>
          </p:cNvPr>
          <p:cNvCxnSpPr>
            <a:cxnSpLocks/>
            <a:stCxn id="200" idx="0"/>
            <a:endCxn id="18" idx="2"/>
          </p:cNvCxnSpPr>
          <p:nvPr/>
        </p:nvCxnSpPr>
        <p:spPr>
          <a:xfrm rot="16200000" flipV="1">
            <a:off x="3232717" y="4174008"/>
            <a:ext cx="643756" cy="1363688"/>
          </a:xfrm>
          <a:prstGeom prst="bentConnector3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3" name="Connecteur droit 222">
            <a:extLst>
              <a:ext uri="{FF2B5EF4-FFF2-40B4-BE49-F238E27FC236}">
                <a16:creationId xmlns:a16="http://schemas.microsoft.com/office/drawing/2014/main" id="{294F6B06-B9B0-17AF-080D-798307660627}"/>
              </a:ext>
            </a:extLst>
          </p:cNvPr>
          <p:cNvCxnSpPr>
            <a:cxnSpLocks/>
            <a:stCxn id="200" idx="3"/>
            <a:endCxn id="177" idx="1"/>
          </p:cNvCxnSpPr>
          <p:nvPr/>
        </p:nvCxnSpPr>
        <p:spPr>
          <a:xfrm flipV="1">
            <a:off x="5354690" y="5538069"/>
            <a:ext cx="981340" cy="2262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97" name="Connecteur droit 296">
            <a:extLst>
              <a:ext uri="{FF2B5EF4-FFF2-40B4-BE49-F238E27FC236}">
                <a16:creationId xmlns:a16="http://schemas.microsoft.com/office/drawing/2014/main" id="{D5F90810-66CA-CAE5-7B12-C711BDDC4EE5}"/>
              </a:ext>
            </a:extLst>
          </p:cNvPr>
          <p:cNvCxnSpPr>
            <a:cxnSpLocks/>
            <a:stCxn id="19" idx="3"/>
            <a:endCxn id="122" idx="1"/>
          </p:cNvCxnSpPr>
          <p:nvPr/>
        </p:nvCxnSpPr>
        <p:spPr>
          <a:xfrm>
            <a:off x="3547188" y="3972880"/>
            <a:ext cx="854805" cy="1931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7" name="Connecteur droit 306">
            <a:extLst>
              <a:ext uri="{FF2B5EF4-FFF2-40B4-BE49-F238E27FC236}">
                <a16:creationId xmlns:a16="http://schemas.microsoft.com/office/drawing/2014/main" id="{50A3D921-3F26-870D-D386-F6927B03673A}"/>
              </a:ext>
            </a:extLst>
          </p:cNvPr>
          <p:cNvCxnSpPr>
            <a:stCxn id="123" idx="3"/>
            <a:endCxn id="89" idx="1"/>
          </p:cNvCxnSpPr>
          <p:nvPr/>
        </p:nvCxnSpPr>
        <p:spPr>
          <a:xfrm flipV="1">
            <a:off x="5730779" y="3974811"/>
            <a:ext cx="589871" cy="270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9" name="Connecteur : en angle 308">
            <a:extLst>
              <a:ext uri="{FF2B5EF4-FFF2-40B4-BE49-F238E27FC236}">
                <a16:creationId xmlns:a16="http://schemas.microsoft.com/office/drawing/2014/main" id="{CF07E0EB-CF0A-807C-5C2D-EB596F14D6AB}"/>
              </a:ext>
            </a:extLst>
          </p:cNvPr>
          <p:cNvCxnSpPr>
            <a:stCxn id="89" idx="3"/>
            <a:endCxn id="102" idx="1"/>
          </p:cNvCxnSpPr>
          <p:nvPr/>
        </p:nvCxnSpPr>
        <p:spPr>
          <a:xfrm flipV="1">
            <a:off x="8557152" y="3628743"/>
            <a:ext cx="796142" cy="346068"/>
          </a:xfrm>
          <a:prstGeom prst="bentConnector3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1" name="Connecteur : en angle 310">
            <a:extLst>
              <a:ext uri="{FF2B5EF4-FFF2-40B4-BE49-F238E27FC236}">
                <a16:creationId xmlns:a16="http://schemas.microsoft.com/office/drawing/2014/main" id="{D1A6988C-E529-52D3-3F0F-82C5CBC46F42}"/>
              </a:ext>
            </a:extLst>
          </p:cNvPr>
          <p:cNvCxnSpPr>
            <a:stCxn id="89" idx="3"/>
            <a:endCxn id="92" idx="1"/>
          </p:cNvCxnSpPr>
          <p:nvPr/>
        </p:nvCxnSpPr>
        <p:spPr>
          <a:xfrm>
            <a:off x="8557152" y="3974811"/>
            <a:ext cx="796142" cy="661560"/>
          </a:xfrm>
          <a:prstGeom prst="bentConnector3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17" name="Espace réservé du numéro de diapositive 2">
            <a:extLst>
              <a:ext uri="{FF2B5EF4-FFF2-40B4-BE49-F238E27FC236}">
                <a16:creationId xmlns:a16="http://schemas.microsoft.com/office/drawing/2014/main" id="{CC25A0F5-4A44-5912-22B0-383E94B99A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95299" y="7044287"/>
            <a:ext cx="2743200" cy="365125"/>
          </a:xfrm>
        </p:spPr>
        <p:txBody>
          <a:bodyPr/>
          <a:lstStyle/>
          <a:p>
            <a:fld id="{8B1CA56D-A052-704B-8707-EE1CF3196E6F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102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AF1EEFB2-49D4-4CA7-9EBD-22D380A23780}"/>
              </a:ext>
            </a:extLst>
          </p:cNvPr>
          <p:cNvGrpSpPr/>
          <p:nvPr/>
        </p:nvGrpSpPr>
        <p:grpSpPr>
          <a:xfrm>
            <a:off x="213824" y="2277809"/>
            <a:ext cx="2147580" cy="761450"/>
            <a:chOff x="265123" y="1610686"/>
            <a:chExt cx="2147580" cy="761450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736AD94F-D3DF-4732-5282-734A412A4ACF}"/>
                </a:ext>
              </a:extLst>
            </p:cNvPr>
            <p:cNvSpPr/>
            <p:nvPr/>
          </p:nvSpPr>
          <p:spPr>
            <a:xfrm>
              <a:off x="338717" y="1610686"/>
              <a:ext cx="2000391" cy="76145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fr-FR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049A23D-E8D1-A6D7-D088-D856159DEA53}"/>
                </a:ext>
              </a:extLst>
            </p:cNvPr>
            <p:cNvSpPr txBox="1"/>
            <p:nvPr/>
          </p:nvSpPr>
          <p:spPr>
            <a:xfrm>
              <a:off x="265123" y="1771131"/>
              <a:ext cx="214758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 suis professionnel de santé à obligation d’enregistrement</a:t>
              </a:r>
            </a:p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(Ordres, ARS)</a:t>
              </a:r>
            </a:p>
          </p:txBody>
        </p:sp>
      </p:grp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FEAB6478-3C6B-C320-E158-8076B29A417E}"/>
              </a:ext>
            </a:extLst>
          </p:cNvPr>
          <p:cNvCxnSpPr>
            <a:cxnSpLocks/>
            <a:stCxn id="4" idx="0"/>
            <a:endCxn id="8" idx="1"/>
          </p:cNvCxnSpPr>
          <p:nvPr/>
        </p:nvCxnSpPr>
        <p:spPr>
          <a:xfrm rot="5400000" flipH="1" flipV="1">
            <a:off x="1558368" y="1397887"/>
            <a:ext cx="609168" cy="1150676"/>
          </a:xfrm>
          <a:prstGeom prst="bentConnector2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CB999C8D-E759-F15F-4A7E-EBA5221A7817}"/>
              </a:ext>
            </a:extLst>
          </p:cNvPr>
          <p:cNvCxnSpPr>
            <a:cxnSpLocks/>
            <a:stCxn id="4" idx="4"/>
            <a:endCxn id="18" idx="1"/>
          </p:cNvCxnSpPr>
          <p:nvPr/>
        </p:nvCxnSpPr>
        <p:spPr>
          <a:xfrm rot="16200000" flipH="1">
            <a:off x="1643676" y="2683196"/>
            <a:ext cx="469973" cy="1182097"/>
          </a:xfrm>
          <a:prstGeom prst="bentConnector2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DF490AE-A2A8-BD73-186C-7309B3EC5AFA}"/>
              </a:ext>
            </a:extLst>
          </p:cNvPr>
          <p:cNvGrpSpPr/>
          <p:nvPr/>
        </p:nvGrpSpPr>
        <p:grpSpPr>
          <a:xfrm>
            <a:off x="2438291" y="3215266"/>
            <a:ext cx="1342929" cy="587931"/>
            <a:chOff x="2536112" y="608550"/>
            <a:chExt cx="1342929" cy="58793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5DB032A-A026-71F4-DC0E-5A977AA4A9D0}"/>
                </a:ext>
              </a:extLst>
            </p:cNvPr>
            <p:cNvSpPr/>
            <p:nvPr/>
          </p:nvSpPr>
          <p:spPr>
            <a:xfrm>
              <a:off x="2567532" y="608550"/>
              <a:ext cx="1311509" cy="587931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631C956-5E49-750C-F3E5-3F508521EBE5}"/>
                </a:ext>
              </a:extLst>
            </p:cNvPr>
            <p:cNvSpPr txBox="1"/>
            <p:nvPr/>
          </p:nvSpPr>
          <p:spPr>
            <a:xfrm>
              <a:off x="2536112" y="655131"/>
              <a:ext cx="132878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 n’ai pas encore de numéro RPPS ou ADELI</a:t>
              </a:r>
              <a:endParaRPr lang="fr-FR" sz="900" b="1" u="sng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9F3CF5A5-91DC-2641-93DA-0A5DB2A6AA5B}"/>
              </a:ext>
            </a:extLst>
          </p:cNvPr>
          <p:cNvGrpSpPr/>
          <p:nvPr/>
        </p:nvGrpSpPr>
        <p:grpSpPr>
          <a:xfrm>
            <a:off x="8895865" y="724442"/>
            <a:ext cx="2743200" cy="507831"/>
            <a:chOff x="2550253" y="805582"/>
            <a:chExt cx="2743200" cy="507831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9ADCB3BB-574F-0BC1-4542-5B055F9440A3}"/>
                </a:ext>
              </a:extLst>
            </p:cNvPr>
            <p:cNvSpPr/>
            <p:nvPr/>
          </p:nvSpPr>
          <p:spPr>
            <a:xfrm>
              <a:off x="2550254" y="805582"/>
              <a:ext cx="2743199" cy="507831"/>
            </a:xfrm>
            <a:prstGeom prst="roundRect">
              <a:avLst>
                <a:gd name="adj" fmla="val 7576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DDF64B2B-CA7E-C768-9494-1B05953D4226}"/>
                </a:ext>
              </a:extLst>
            </p:cNvPr>
            <p:cNvSpPr txBox="1"/>
            <p:nvPr/>
          </p:nvSpPr>
          <p:spPr>
            <a:xfrm>
              <a:off x="2550253" y="805582"/>
              <a:ext cx="27432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9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r>
                <a:rPr lang="fr-FR" sz="900" b="1">
                  <a:solidFill>
                    <a:schemeClr val="bg2"/>
                  </a:solidFill>
                </a:rPr>
                <a:t>Je peux me connecter aux services socles grâce à ma CPS et un lecteur de carte ou je peux activer ma </a:t>
              </a:r>
              <a:r>
                <a:rPr lang="fr-FR" sz="900" b="1" err="1">
                  <a:solidFill>
                    <a:schemeClr val="bg2"/>
                  </a:solidFill>
                </a:rPr>
                <a:t>e-CPS</a:t>
              </a:r>
              <a:endParaRPr lang="fr-FR" sz="900" b="1">
                <a:solidFill>
                  <a:schemeClr val="bg2"/>
                </a:solidFill>
              </a:endParaRPr>
            </a:p>
          </p:txBody>
        </p:sp>
      </p:grp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4FF6D96B-868D-B652-02E3-A063E7A58657}"/>
              </a:ext>
            </a:extLst>
          </p:cNvPr>
          <p:cNvGrpSpPr/>
          <p:nvPr/>
        </p:nvGrpSpPr>
        <p:grpSpPr>
          <a:xfrm>
            <a:off x="5540462" y="1896162"/>
            <a:ext cx="2962370" cy="755890"/>
            <a:chOff x="2581202" y="689163"/>
            <a:chExt cx="2962370" cy="577110"/>
          </a:xfrm>
        </p:grpSpPr>
        <p:sp>
          <p:nvSpPr>
            <p:cNvPr id="85" name="Rectangle : coins arrondis 84">
              <a:extLst>
                <a:ext uri="{FF2B5EF4-FFF2-40B4-BE49-F238E27FC236}">
                  <a16:creationId xmlns:a16="http://schemas.microsoft.com/office/drawing/2014/main" id="{4A4C69F1-A0F6-2DEE-6EB8-8DCFC45F410C}"/>
                </a:ext>
              </a:extLst>
            </p:cNvPr>
            <p:cNvSpPr/>
            <p:nvPr/>
          </p:nvSpPr>
          <p:spPr>
            <a:xfrm>
              <a:off x="2581202" y="689163"/>
              <a:ext cx="2962370" cy="577110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890987A3-7208-9539-8EC0-017ECBB5A24B}"/>
                </a:ext>
              </a:extLst>
            </p:cNvPr>
            <p:cNvSpPr txBox="1"/>
            <p:nvPr/>
          </p:nvSpPr>
          <p:spPr>
            <a:xfrm>
              <a:off x="2608330" y="726006"/>
              <a:ext cx="2908114" cy="493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9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r>
                <a:rPr lang="fr-FR" sz="900" b="1"/>
                <a:t>Je </a:t>
              </a:r>
              <a:r>
                <a:rPr lang="fr-FR" b="1"/>
                <a:t>peux </a:t>
              </a:r>
              <a:r>
                <a:rPr lang="fr-FR" sz="900" b="1"/>
                <a:t>commander ma carte auprès de mon ordre (démarche individuelle du Professionnel de santé), ou</a:t>
              </a:r>
              <a:r>
                <a:rPr lang="fr-FR" b="1"/>
                <a:t> je</a:t>
              </a:r>
              <a:r>
                <a:rPr lang="fr-FR" sz="900" b="1"/>
                <a:t> peux activer directement ma eCPS en ligne</a:t>
              </a:r>
            </a:p>
          </p:txBody>
        </p:sp>
      </p:grpSp>
      <p:grpSp>
        <p:nvGrpSpPr>
          <p:cNvPr id="96" name="Groupe 95">
            <a:extLst>
              <a:ext uri="{FF2B5EF4-FFF2-40B4-BE49-F238E27FC236}">
                <a16:creationId xmlns:a16="http://schemas.microsoft.com/office/drawing/2014/main" id="{97A4906E-74B2-60FD-91C8-99D22B48636F}"/>
              </a:ext>
            </a:extLst>
          </p:cNvPr>
          <p:cNvGrpSpPr/>
          <p:nvPr/>
        </p:nvGrpSpPr>
        <p:grpSpPr>
          <a:xfrm>
            <a:off x="6328880" y="3181142"/>
            <a:ext cx="1503747" cy="651574"/>
            <a:chOff x="2334873" y="709605"/>
            <a:chExt cx="2026575" cy="651574"/>
          </a:xfrm>
        </p:grpSpPr>
        <p:sp>
          <p:nvSpPr>
            <p:cNvPr id="97" name="Rectangle : coins arrondis 96">
              <a:extLst>
                <a:ext uri="{FF2B5EF4-FFF2-40B4-BE49-F238E27FC236}">
                  <a16:creationId xmlns:a16="http://schemas.microsoft.com/office/drawing/2014/main" id="{7C4F277A-0F21-F897-9479-DB4A107249E6}"/>
                </a:ext>
              </a:extLst>
            </p:cNvPr>
            <p:cNvSpPr/>
            <p:nvPr/>
          </p:nvSpPr>
          <p:spPr>
            <a:xfrm>
              <a:off x="2334873" y="709605"/>
              <a:ext cx="2026575" cy="651574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8F8C59D7-13ED-38F8-FDE4-E9989E449326}"/>
                </a:ext>
              </a:extLst>
            </p:cNvPr>
            <p:cNvSpPr txBox="1"/>
            <p:nvPr/>
          </p:nvSpPr>
          <p:spPr>
            <a:xfrm>
              <a:off x="2373918" y="842047"/>
              <a:ext cx="19484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 reçois mon numéro RPPS</a:t>
              </a:r>
            </a:p>
          </p:txBody>
        </p:sp>
      </p:grpSp>
      <p:grpSp>
        <p:nvGrpSpPr>
          <p:cNvPr id="99" name="Groupe 98">
            <a:extLst>
              <a:ext uri="{FF2B5EF4-FFF2-40B4-BE49-F238E27FC236}">
                <a16:creationId xmlns:a16="http://schemas.microsoft.com/office/drawing/2014/main" id="{EC79D561-5E75-ACD0-076A-19431DACFB07}"/>
              </a:ext>
            </a:extLst>
          </p:cNvPr>
          <p:cNvGrpSpPr/>
          <p:nvPr/>
        </p:nvGrpSpPr>
        <p:grpSpPr>
          <a:xfrm>
            <a:off x="4287189" y="3173050"/>
            <a:ext cx="1607807" cy="667758"/>
            <a:chOff x="2550254" y="929192"/>
            <a:chExt cx="1607807" cy="667758"/>
          </a:xfrm>
        </p:grpSpPr>
        <p:sp>
          <p:nvSpPr>
            <p:cNvPr id="100" name="Rectangle : coins arrondis 99">
              <a:extLst>
                <a:ext uri="{FF2B5EF4-FFF2-40B4-BE49-F238E27FC236}">
                  <a16:creationId xmlns:a16="http://schemas.microsoft.com/office/drawing/2014/main" id="{9362CBF2-B82A-B2C5-8E6B-D22B4250EB5A}"/>
                </a:ext>
              </a:extLst>
            </p:cNvPr>
            <p:cNvSpPr/>
            <p:nvPr/>
          </p:nvSpPr>
          <p:spPr>
            <a:xfrm>
              <a:off x="2550254" y="929192"/>
              <a:ext cx="1593665" cy="667758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50587F8F-ED93-35F0-00E0-F3FA11B27367}"/>
                </a:ext>
              </a:extLst>
            </p:cNvPr>
            <p:cNvSpPr txBox="1"/>
            <p:nvPr/>
          </p:nvSpPr>
          <p:spPr>
            <a:xfrm>
              <a:off x="2564396" y="929192"/>
              <a:ext cx="15936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 dois m’inscrire auprès de mon ordre ou de l’ARS </a:t>
              </a:r>
            </a:p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(démarche individuelle)</a:t>
              </a:r>
            </a:p>
          </p:txBody>
        </p:sp>
      </p:grpSp>
      <p:cxnSp>
        <p:nvCxnSpPr>
          <p:cNvPr id="118" name="Connecteur droit 117">
            <a:extLst>
              <a:ext uri="{FF2B5EF4-FFF2-40B4-BE49-F238E27FC236}">
                <a16:creationId xmlns:a16="http://schemas.microsoft.com/office/drawing/2014/main" id="{9FA40D57-C218-EEFB-CB2D-893E7BE27DEB}"/>
              </a:ext>
            </a:extLst>
          </p:cNvPr>
          <p:cNvCxnSpPr>
            <a:cxnSpLocks/>
            <a:stCxn id="8" idx="3"/>
            <a:endCxn id="23" idx="1"/>
          </p:cNvCxnSpPr>
          <p:nvPr/>
        </p:nvCxnSpPr>
        <p:spPr>
          <a:xfrm>
            <a:off x="3767077" y="1668641"/>
            <a:ext cx="396955" cy="2052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E8162E0A-0193-4B87-ED75-C6F1AB2C1B92}"/>
              </a:ext>
            </a:extLst>
          </p:cNvPr>
          <p:cNvCxnSpPr>
            <a:cxnSpLocks/>
            <a:stCxn id="18" idx="3"/>
            <a:endCxn id="100" idx="1"/>
          </p:cNvCxnSpPr>
          <p:nvPr/>
        </p:nvCxnSpPr>
        <p:spPr>
          <a:xfrm flipV="1">
            <a:off x="3781220" y="3506929"/>
            <a:ext cx="505969" cy="2303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706E91CB-70A4-1125-8896-752F2E5398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91" t="2937" r="68831" b="28699"/>
          <a:stretch/>
        </p:blipFill>
        <p:spPr>
          <a:xfrm>
            <a:off x="241245" y="3666652"/>
            <a:ext cx="1987631" cy="3134568"/>
          </a:xfrm>
          <a:prstGeom prst="rect">
            <a:avLst/>
          </a:prstGeom>
          <a:ln w="12700">
            <a:solidFill>
              <a:srgbClr val="FAB6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5B43A1C-BDAD-2ADD-22BB-D0CA8EC1E6E7}"/>
              </a:ext>
            </a:extLst>
          </p:cNvPr>
          <p:cNvGrpSpPr/>
          <p:nvPr/>
        </p:nvGrpSpPr>
        <p:grpSpPr>
          <a:xfrm>
            <a:off x="2435935" y="1376061"/>
            <a:ext cx="1331142" cy="585160"/>
            <a:chOff x="2547899" y="791489"/>
            <a:chExt cx="1331142" cy="58516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6499F3-4242-8F81-E159-7FB7E80D4B13}"/>
                </a:ext>
              </a:extLst>
            </p:cNvPr>
            <p:cNvSpPr/>
            <p:nvPr/>
          </p:nvSpPr>
          <p:spPr>
            <a:xfrm>
              <a:off x="2550254" y="791489"/>
              <a:ext cx="1328787" cy="585160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888682D-C7F1-D457-A751-23E405089D2A}"/>
                </a:ext>
              </a:extLst>
            </p:cNvPr>
            <p:cNvSpPr txBox="1"/>
            <p:nvPr/>
          </p:nvSpPr>
          <p:spPr>
            <a:xfrm>
              <a:off x="2547899" y="830153"/>
              <a:ext cx="132878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 possède déjà un numéro RPPS ou ADELI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68EFACC-21AD-0FA5-6561-0DDCF4D2943A}"/>
              </a:ext>
            </a:extLst>
          </p:cNvPr>
          <p:cNvGrpSpPr/>
          <p:nvPr/>
        </p:nvGrpSpPr>
        <p:grpSpPr>
          <a:xfrm>
            <a:off x="4164032" y="1242788"/>
            <a:ext cx="886157" cy="855810"/>
            <a:chOff x="6071193" y="3126319"/>
            <a:chExt cx="886157" cy="855810"/>
          </a:xfrm>
        </p:grpSpPr>
        <p:sp>
          <p:nvSpPr>
            <p:cNvPr id="23" name="Losange 22">
              <a:extLst>
                <a:ext uri="{FF2B5EF4-FFF2-40B4-BE49-F238E27FC236}">
                  <a16:creationId xmlns:a16="http://schemas.microsoft.com/office/drawing/2014/main" id="{846D1BEA-5DDD-D220-3217-3052637D89A8}"/>
                </a:ext>
              </a:extLst>
            </p:cNvPr>
            <p:cNvSpPr/>
            <p:nvPr/>
          </p:nvSpPr>
          <p:spPr>
            <a:xfrm>
              <a:off x="6071193" y="3126319"/>
              <a:ext cx="872087" cy="855810"/>
            </a:xfrm>
            <a:prstGeom prst="diamond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12F1A1A-CC11-DDF6-00B1-5ADAE697DD76}"/>
                </a:ext>
              </a:extLst>
            </p:cNvPr>
            <p:cNvSpPr txBox="1"/>
            <p:nvPr/>
          </p:nvSpPr>
          <p:spPr>
            <a:xfrm>
              <a:off x="6096980" y="3330998"/>
              <a:ext cx="8603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Ai-je une carte CPS ?</a:t>
              </a:r>
            </a:p>
          </p:txBody>
        </p:sp>
      </p:grpSp>
      <p:cxnSp>
        <p:nvCxnSpPr>
          <p:cNvPr id="35" name="Connecteur : en angle 34">
            <a:extLst>
              <a:ext uri="{FF2B5EF4-FFF2-40B4-BE49-F238E27FC236}">
                <a16:creationId xmlns:a16="http://schemas.microsoft.com/office/drawing/2014/main" id="{E01CF9EA-9BB2-3913-98D6-4A25FE6F0A11}"/>
              </a:ext>
            </a:extLst>
          </p:cNvPr>
          <p:cNvCxnSpPr>
            <a:cxnSpLocks/>
            <a:stCxn id="23" idx="0"/>
            <a:endCxn id="50" idx="1"/>
          </p:cNvCxnSpPr>
          <p:nvPr/>
        </p:nvCxnSpPr>
        <p:spPr>
          <a:xfrm rot="5400000" flipH="1" flipV="1">
            <a:off x="6615756" y="-1037322"/>
            <a:ext cx="264430" cy="4295790"/>
          </a:xfrm>
          <a:prstGeom prst="bentConnector2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23F639A6-E066-342D-BB52-8B3529E0B9F5}"/>
              </a:ext>
            </a:extLst>
          </p:cNvPr>
          <p:cNvSpPr txBox="1"/>
          <p:nvPr/>
        </p:nvSpPr>
        <p:spPr>
          <a:xfrm>
            <a:off x="4620004" y="1036639"/>
            <a:ext cx="4684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OUI</a:t>
            </a:r>
          </a:p>
        </p:txBody>
      </p:sp>
      <p:cxnSp>
        <p:nvCxnSpPr>
          <p:cNvPr id="40" name="Connecteur : en angle 39">
            <a:extLst>
              <a:ext uri="{FF2B5EF4-FFF2-40B4-BE49-F238E27FC236}">
                <a16:creationId xmlns:a16="http://schemas.microsoft.com/office/drawing/2014/main" id="{F7F45315-4AD9-16B5-41AD-DFEFA91B3239}"/>
              </a:ext>
            </a:extLst>
          </p:cNvPr>
          <p:cNvCxnSpPr>
            <a:cxnSpLocks/>
            <a:stCxn id="23" idx="2"/>
            <a:endCxn id="85" idx="1"/>
          </p:cNvCxnSpPr>
          <p:nvPr/>
        </p:nvCxnSpPr>
        <p:spPr>
          <a:xfrm rot="16200000" flipH="1">
            <a:off x="4982515" y="1716159"/>
            <a:ext cx="175509" cy="940386"/>
          </a:xfrm>
          <a:prstGeom prst="bentConnector2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F93AAC81-1BE5-FE03-1699-E5A804B310EB}"/>
              </a:ext>
            </a:extLst>
          </p:cNvPr>
          <p:cNvSpPr txBox="1"/>
          <p:nvPr/>
        </p:nvSpPr>
        <p:spPr>
          <a:xfrm>
            <a:off x="4639115" y="2004311"/>
            <a:ext cx="5518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</a:t>
            </a:r>
          </a:p>
        </p:txBody>
      </p: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4A0041DE-DCC4-A8DB-8BE0-748C4D16C70E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80368" y="2927747"/>
            <a:ext cx="0" cy="738905"/>
          </a:xfrm>
          <a:prstGeom prst="line">
            <a:avLst/>
          </a:prstGeom>
          <a:ln w="12700" cap="flat" cmpd="sng" algn="ctr">
            <a:solidFill>
              <a:srgbClr val="FAB6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8" name="Connecteur droit 107">
            <a:extLst>
              <a:ext uri="{FF2B5EF4-FFF2-40B4-BE49-F238E27FC236}">
                <a16:creationId xmlns:a16="http://schemas.microsoft.com/office/drawing/2014/main" id="{EC26EAFB-0660-6C51-7807-C542F4408BF9}"/>
              </a:ext>
            </a:extLst>
          </p:cNvPr>
          <p:cNvCxnSpPr>
            <a:cxnSpLocks/>
            <a:stCxn id="100" idx="3"/>
            <a:endCxn id="97" idx="1"/>
          </p:cNvCxnSpPr>
          <p:nvPr/>
        </p:nvCxnSpPr>
        <p:spPr>
          <a:xfrm>
            <a:off x="5880854" y="3506929"/>
            <a:ext cx="448026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4912EA0-5C99-4AF7-A1EB-5663AE9C994E}"/>
              </a:ext>
            </a:extLst>
          </p:cNvPr>
          <p:cNvGrpSpPr/>
          <p:nvPr/>
        </p:nvGrpSpPr>
        <p:grpSpPr>
          <a:xfrm>
            <a:off x="8722179" y="2925610"/>
            <a:ext cx="1328788" cy="468552"/>
            <a:chOff x="2550253" y="745649"/>
            <a:chExt cx="1328788" cy="748469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C8758E9-BA87-E4B3-CCFC-E9FE86C5F020}"/>
                </a:ext>
              </a:extLst>
            </p:cNvPr>
            <p:cNvSpPr/>
            <p:nvPr/>
          </p:nvSpPr>
          <p:spPr>
            <a:xfrm>
              <a:off x="2550254" y="745649"/>
              <a:ext cx="1328787" cy="748469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46CD348-1CD6-DFB3-F29D-E0DF69D7B65D}"/>
                </a:ext>
              </a:extLst>
            </p:cNvPr>
            <p:cNvSpPr txBox="1"/>
            <p:nvPr/>
          </p:nvSpPr>
          <p:spPr>
            <a:xfrm>
              <a:off x="2550253" y="824307"/>
              <a:ext cx="1328787" cy="5899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solidFill>
                    <a:schemeClr val="bg2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 peux activer ma </a:t>
              </a:r>
              <a:r>
                <a:rPr lang="fr-FR" sz="900" b="1" err="1">
                  <a:solidFill>
                    <a:schemeClr val="bg2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e-CPS</a:t>
              </a:r>
              <a:endParaRPr lang="fr-FR" sz="900" b="1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9BB59BB-260A-F188-BAA1-5521D5259E3D}"/>
              </a:ext>
            </a:extLst>
          </p:cNvPr>
          <p:cNvGrpSpPr/>
          <p:nvPr/>
        </p:nvGrpSpPr>
        <p:grpSpPr>
          <a:xfrm>
            <a:off x="8722180" y="3755382"/>
            <a:ext cx="1334925" cy="468552"/>
            <a:chOff x="2550254" y="745649"/>
            <a:chExt cx="1334925" cy="74846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36F98C67-B762-50C3-FDB6-682C041EDE4A}"/>
                </a:ext>
              </a:extLst>
            </p:cNvPr>
            <p:cNvSpPr/>
            <p:nvPr/>
          </p:nvSpPr>
          <p:spPr>
            <a:xfrm>
              <a:off x="2550254" y="745649"/>
              <a:ext cx="1328787" cy="748469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D25F0A3-3AC7-A587-6D17-4CFC5FD7EA1E}"/>
                </a:ext>
              </a:extLst>
            </p:cNvPr>
            <p:cNvSpPr txBox="1"/>
            <p:nvPr/>
          </p:nvSpPr>
          <p:spPr>
            <a:xfrm>
              <a:off x="2556392" y="824896"/>
              <a:ext cx="1328787" cy="5899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solidFill>
                    <a:schemeClr val="bg2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 peux commander une carte CPS</a:t>
              </a:r>
            </a:p>
          </p:txBody>
        </p:sp>
      </p:grp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D95EC9F-8F7D-4D6E-E6CE-3CEC4A483949}"/>
              </a:ext>
            </a:extLst>
          </p:cNvPr>
          <p:cNvCxnSpPr>
            <a:cxnSpLocks/>
            <a:stCxn id="85" idx="3"/>
            <a:endCxn id="32" idx="1"/>
          </p:cNvCxnSpPr>
          <p:nvPr/>
        </p:nvCxnSpPr>
        <p:spPr>
          <a:xfrm flipV="1">
            <a:off x="8502832" y="2272374"/>
            <a:ext cx="438695" cy="1733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867A5FE-1356-5A5F-8E98-8860B28BB3E3}"/>
              </a:ext>
            </a:extLst>
          </p:cNvPr>
          <p:cNvGrpSpPr/>
          <p:nvPr/>
        </p:nvGrpSpPr>
        <p:grpSpPr>
          <a:xfrm>
            <a:off x="8895865" y="2018458"/>
            <a:ext cx="2822794" cy="507832"/>
            <a:chOff x="2451967" y="730131"/>
            <a:chExt cx="2822794" cy="811215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F3B05D5-4F6B-639C-FC4F-70097182A536}"/>
                </a:ext>
              </a:extLst>
            </p:cNvPr>
            <p:cNvSpPr/>
            <p:nvPr/>
          </p:nvSpPr>
          <p:spPr>
            <a:xfrm>
              <a:off x="2497629" y="730131"/>
              <a:ext cx="2731471" cy="811215"/>
            </a:xfrm>
            <a:prstGeom prst="roundRect">
              <a:avLst>
                <a:gd name="adj" fmla="val 757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17544DF3-92AC-D47F-5202-DBB32A021AB7}"/>
                </a:ext>
              </a:extLst>
            </p:cNvPr>
            <p:cNvSpPr txBox="1"/>
            <p:nvPr/>
          </p:nvSpPr>
          <p:spPr>
            <a:xfrm>
              <a:off x="2451967" y="840163"/>
              <a:ext cx="2822794" cy="5899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>
                  <a:solidFill>
                    <a:schemeClr val="bg2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Mon établissement peut faire la demande de création de BAL MSS avec mon numéro RPPS</a:t>
              </a:r>
            </a:p>
          </p:txBody>
        </p:sp>
      </p:grpSp>
      <p:sp>
        <p:nvSpPr>
          <p:cNvPr id="42" name="ZoneTexte 41">
            <a:extLst>
              <a:ext uri="{FF2B5EF4-FFF2-40B4-BE49-F238E27FC236}">
                <a16:creationId xmlns:a16="http://schemas.microsoft.com/office/drawing/2014/main" id="{B91CF7C5-7163-C9E0-4C66-C1D4783A3FBB}"/>
              </a:ext>
            </a:extLst>
          </p:cNvPr>
          <p:cNvSpPr txBox="1"/>
          <p:nvPr/>
        </p:nvSpPr>
        <p:spPr>
          <a:xfrm>
            <a:off x="0" y="0"/>
            <a:ext cx="3193624" cy="338554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fr-FR" sz="16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professions réglementées</a:t>
            </a:r>
          </a:p>
        </p:txBody>
      </p:sp>
      <p:cxnSp>
        <p:nvCxnSpPr>
          <p:cNvPr id="122" name="Connecteur : en angle 121">
            <a:extLst>
              <a:ext uri="{FF2B5EF4-FFF2-40B4-BE49-F238E27FC236}">
                <a16:creationId xmlns:a16="http://schemas.microsoft.com/office/drawing/2014/main" id="{903C0DBF-F8A8-1F2B-4466-88F040E13016}"/>
              </a:ext>
            </a:extLst>
          </p:cNvPr>
          <p:cNvCxnSpPr>
            <a:cxnSpLocks/>
            <a:stCxn id="97" idx="3"/>
            <a:endCxn id="16" idx="1"/>
          </p:cNvCxnSpPr>
          <p:nvPr/>
        </p:nvCxnSpPr>
        <p:spPr>
          <a:xfrm flipV="1">
            <a:off x="7832627" y="3159886"/>
            <a:ext cx="889553" cy="347043"/>
          </a:xfrm>
          <a:prstGeom prst="bentConnector3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5" name="Connecteur : en angle 124">
            <a:extLst>
              <a:ext uri="{FF2B5EF4-FFF2-40B4-BE49-F238E27FC236}">
                <a16:creationId xmlns:a16="http://schemas.microsoft.com/office/drawing/2014/main" id="{DACE5966-F2FD-DF6B-94B6-139BF028865E}"/>
              </a:ext>
            </a:extLst>
          </p:cNvPr>
          <p:cNvCxnSpPr>
            <a:cxnSpLocks/>
            <a:stCxn id="97" idx="3"/>
            <a:endCxn id="27" idx="1"/>
          </p:cNvCxnSpPr>
          <p:nvPr/>
        </p:nvCxnSpPr>
        <p:spPr>
          <a:xfrm>
            <a:off x="7832627" y="3506929"/>
            <a:ext cx="889553" cy="482729"/>
          </a:xfrm>
          <a:prstGeom prst="bentConnector3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0" name="Connecteur : en angle 129">
            <a:extLst>
              <a:ext uri="{FF2B5EF4-FFF2-40B4-BE49-F238E27FC236}">
                <a16:creationId xmlns:a16="http://schemas.microsoft.com/office/drawing/2014/main" id="{8B1B121F-3B6A-155D-A6A6-3BD289C57E34}"/>
              </a:ext>
            </a:extLst>
          </p:cNvPr>
          <p:cNvCxnSpPr>
            <a:stCxn id="32" idx="2"/>
            <a:endCxn id="20" idx="3"/>
          </p:cNvCxnSpPr>
          <p:nvPr/>
        </p:nvCxnSpPr>
        <p:spPr>
          <a:xfrm rot="5400000">
            <a:off x="9862502" y="2714755"/>
            <a:ext cx="633227" cy="256297"/>
          </a:xfrm>
          <a:prstGeom prst="bentConnector2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1" name="Connecteur : en angle 130">
            <a:extLst>
              <a:ext uri="{FF2B5EF4-FFF2-40B4-BE49-F238E27FC236}">
                <a16:creationId xmlns:a16="http://schemas.microsoft.com/office/drawing/2014/main" id="{3C03F1AB-E21E-439E-C50A-CDB2878EB60C}"/>
              </a:ext>
            </a:extLst>
          </p:cNvPr>
          <p:cNvCxnSpPr>
            <a:cxnSpLocks/>
            <a:stCxn id="32" idx="2"/>
            <a:endCxn id="28" idx="3"/>
          </p:cNvCxnSpPr>
          <p:nvPr/>
        </p:nvCxnSpPr>
        <p:spPr>
          <a:xfrm rot="5400000">
            <a:off x="9450500" y="3132895"/>
            <a:ext cx="1463368" cy="250158"/>
          </a:xfrm>
          <a:prstGeom prst="bentConnector2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0561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e-santé Occitanie logotype">
      <a:dk1>
        <a:srgbClr val="52646D"/>
      </a:dk1>
      <a:lt1>
        <a:srgbClr val="FFFFFF"/>
      </a:lt1>
      <a:dk2>
        <a:srgbClr val="FFFFFF"/>
      </a:dk2>
      <a:lt2>
        <a:srgbClr val="00ABA0"/>
      </a:lt2>
      <a:accent1>
        <a:srgbClr val="15B8D6"/>
      </a:accent1>
      <a:accent2>
        <a:srgbClr val="0060A7"/>
      </a:accent2>
      <a:accent3>
        <a:srgbClr val="C0C0C0"/>
      </a:accent3>
      <a:accent4>
        <a:srgbClr val="52646D"/>
      </a:accent4>
      <a:accent5>
        <a:srgbClr val="00ACCA"/>
      </a:accent5>
      <a:accent6>
        <a:srgbClr val="0A8CBE"/>
      </a:accent6>
      <a:hlink>
        <a:srgbClr val="44BADC"/>
      </a:hlink>
      <a:folHlink>
        <a:srgbClr val="0060A7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7f71c15-c057-43cf-af8a-821fc468a7bb">
      <UserInfo>
        <DisplayName>Catherine CHOLLET</DisplayName>
        <AccountId>39</AccountId>
        <AccountType/>
      </UserInfo>
    </SharedWithUsers>
    <TaxCatchAll xmlns="67f71c15-c057-43cf-af8a-821fc468a7bb" xsi:nil="true"/>
    <_ip_UnifiedCompliancePolicyUIAction xmlns="http://schemas.microsoft.com/sharepoint/v3" xsi:nil="true"/>
    <lcf76f155ced4ddcb4097134ff3c332f xmlns="667ab16a-6dfa-4244-ae13-c83e326cf2fe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8212CD5B985843B3C7C97D4FEA8A93" ma:contentTypeVersion="15" ma:contentTypeDescription="Crée un document." ma:contentTypeScope="" ma:versionID="2a21c0f1e2f0d2194082c627c164ffea">
  <xsd:schema xmlns:xsd="http://www.w3.org/2001/XMLSchema" xmlns:xs="http://www.w3.org/2001/XMLSchema" xmlns:p="http://schemas.microsoft.com/office/2006/metadata/properties" xmlns:ns1="http://schemas.microsoft.com/sharepoint/v3" xmlns:ns2="667ab16a-6dfa-4244-ae13-c83e326cf2fe" xmlns:ns3="67f71c15-c057-43cf-af8a-821fc468a7bb" targetNamespace="http://schemas.microsoft.com/office/2006/metadata/properties" ma:root="true" ma:fieldsID="d721bc038ae3eb69f78e5e910fc930f2" ns1:_="" ns2:_="" ns3:_="">
    <xsd:import namespace="http://schemas.microsoft.com/sharepoint/v3"/>
    <xsd:import namespace="667ab16a-6dfa-4244-ae13-c83e326cf2fe"/>
    <xsd:import namespace="67f71c15-c057-43cf-af8a-821fc468a7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Propriétés de la stratégie de conformité unifiée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Action d’interface utilisateur de la stratégie de conformité unifié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ab16a-6dfa-4244-ae13-c83e326cf2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f71c15-c057-43cf-af8a-821fc468a7b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b2b1294-a63f-4f84-9b8c-38174e8d5df8}" ma:internalName="TaxCatchAll" ma:showField="CatchAllData" ma:web="67f71c15-c057-43cf-af8a-821fc468a7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8DC4F4-B922-4CD4-9A49-1C71E9C144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07365B-661A-44D0-BC31-7B1E2F9AA00D}">
  <ds:schemaRefs>
    <ds:schemaRef ds:uri="2a60bf09-78f3-4f6e-9a35-318ee9c34373"/>
    <ds:schemaRef ds:uri="667ab16a-6dfa-4244-ae13-c83e326cf2fe"/>
    <ds:schemaRef ds:uri="67f71c15-c057-43cf-af8a-821fc468a7bb"/>
    <ds:schemaRef ds:uri="867f5572-39d1-4305-9c63-2920d9f6c0a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EBA4993-9260-49AD-A6BB-5199BD93274E}">
  <ds:schemaRefs>
    <ds:schemaRef ds:uri="667ab16a-6dfa-4244-ae13-c83e326cf2fe"/>
    <ds:schemaRef ds:uri="67f71c15-c057-43cf-af8a-821fc468a7b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7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Thème Office</vt:lpstr>
      <vt:lpstr>Aide à la décision pour l’enregistrement des professionnels à role dans le RPPS+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philomene</dc:creator>
  <cp:revision>1</cp:revision>
  <cp:lastPrinted>2018-01-08T15:09:32Z</cp:lastPrinted>
  <dcterms:created xsi:type="dcterms:W3CDTF">2018-01-02T14:54:48Z</dcterms:created>
  <dcterms:modified xsi:type="dcterms:W3CDTF">2023-02-20T10:41:19Z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0x010100E58212CD5B985843B3C7C97D4FEA8A93</vt:lpwstr>
  </property>
  <property fmtid="{D5CDD505-2E9C-101B-9397-08002B2CF9AE}" pid="3" name="Services régionaux">
    <vt:lpwstr/>
  </property>
  <property fmtid="{D5CDD505-2E9C-101B-9397-08002B2CF9AE}" pid="4" name="Profils structures &amp; utilisateurs">
    <vt:lpwstr/>
  </property>
  <property fmtid="{D5CDD505-2E9C-101B-9397-08002B2CF9AE}" pid="5" name="A la une">
    <vt:lpwstr>1;#Non|b52639b8-ac52-4455-b99e-97360e667202</vt:lpwstr>
  </property>
  <property fmtid="{D5CDD505-2E9C-101B-9397-08002B2CF9AE}" pid="6" name="Phases service">
    <vt:lpwstr/>
  </property>
  <property fmtid="{D5CDD505-2E9C-101B-9397-08002B2CF9AE}" pid="7" name="Type de document">
    <vt:lpwstr>6;#Modèle|22f369d1-f902-4fcc-9e2a-ad90c7a432ab</vt:lpwstr>
  </property>
  <property fmtid="{D5CDD505-2E9C-101B-9397-08002B2CF9AE}" pid="8" name="Services internes &amp; activités">
    <vt:lpwstr>4;#Com. Institutionnelle|1dbfce40-6fd8-4b05-8c3a-bcd119bca366</vt:lpwstr>
  </property>
  <property fmtid="{D5CDD505-2E9C-101B-9397-08002B2CF9AE}" pid="9" name="Phases projet">
    <vt:lpwstr/>
  </property>
  <property fmtid="{D5CDD505-2E9C-101B-9397-08002B2CF9AE}" pid="10" name="Pôles">
    <vt:lpwstr>2;#Support|bc19b912-1a97-46d5-9f7c-3f7b4ab36b8a</vt:lpwstr>
  </property>
  <property fmtid="{D5CDD505-2E9C-101B-9397-08002B2CF9AE}" pid="11" name="Territoire">
    <vt:lpwstr>5;#Régional|8fdaa612-ec6f-4552-8522-2ebb93b61075</vt:lpwstr>
  </property>
  <property fmtid="{D5CDD505-2E9C-101B-9397-08002B2CF9AE}" pid="12" name="MediaServiceImageTags">
    <vt:lpwstr/>
  </property>
</Properties>
</file>