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2" r:id="rId3"/>
  </p:sldMasterIdLst>
  <p:sldIdLst>
    <p:sldId id="256" r:id="rId4"/>
    <p:sldId id="257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</p:sldIdLst>
  <p:sldSz cx="18288000" cy="10287000"/>
  <p:notesSz cx="6858000" cy="9144000"/>
  <p:embeddedFontLst>
    <p:embeddedFont>
      <p:font typeface="Arimo" panose="020B0604020202020204" charset="0"/>
      <p:regular r:id="rId19"/>
    </p:embeddedFont>
    <p:embeddedFont>
      <p:font typeface="Open Sans" panose="020B0606030504020204" pitchFamily="34" charset="0"/>
      <p:regular r:id="rId20"/>
      <p:bold r:id="rId21"/>
      <p:italic r:id="rId22"/>
      <p:boldItalic r:id="rId23"/>
    </p:embeddedFont>
    <p:embeddedFont>
      <p:font typeface="Open Sans Bold" panose="020B0806030504020204" pitchFamily="34" charset="0"/>
      <p:regular r:id="rId24"/>
      <p:bold r:id="rId25"/>
    </p:embeddedFont>
    <p:embeddedFont>
      <p:font typeface="Open Sans Bold Italics" panose="020B0604020202020204" charset="0"/>
      <p:regular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>
        <p:scale>
          <a:sx n="31" d="100"/>
          <a:sy n="31" d="100"/>
        </p:scale>
        <p:origin x="1420" y="3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8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6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font" Target="fonts/font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91826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097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5879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68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93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8751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172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24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457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9256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856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9053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83973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1317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316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139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66579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544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4726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701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5711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4/8/2024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1326ADD5-7B0B-B4F7-F1BA-367A440751FA}"/>
              </a:ext>
            </a:extLst>
          </p:cNvPr>
          <p:cNvGrpSpPr/>
          <p:nvPr userDrawn="1"/>
        </p:nvGrpSpPr>
        <p:grpSpPr>
          <a:xfrm rot="5400000">
            <a:off x="4724776" y="-4724776"/>
            <a:ext cx="8838448" cy="18288000"/>
            <a:chOff x="0" y="0"/>
            <a:chExt cx="3292205" cy="6812038"/>
          </a:xfrm>
          <a:gradFill flip="none" rotWithShape="1">
            <a:gsLst>
              <a:gs pos="0">
                <a:srgbClr val="F6ADCD">
                  <a:shade val="30000"/>
                  <a:satMod val="115000"/>
                  <a:alpha val="0"/>
                </a:srgbClr>
              </a:gs>
              <a:gs pos="50000">
                <a:srgbClr val="F6ADCD">
                  <a:shade val="67500"/>
                  <a:satMod val="115000"/>
                  <a:alpha val="46000"/>
                </a:srgbClr>
              </a:gs>
              <a:gs pos="100000">
                <a:srgbClr val="F6ADCD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F6E01369-DE18-D48A-782E-23EB69FD0081}"/>
                </a:ext>
              </a:extLst>
            </p:cNvPr>
            <p:cNvSpPr/>
            <p:nvPr/>
          </p:nvSpPr>
          <p:spPr>
            <a:xfrm>
              <a:off x="0" y="0"/>
              <a:ext cx="3292205" cy="6812038"/>
            </a:xfrm>
            <a:custGeom>
              <a:avLst/>
              <a:gdLst/>
              <a:ahLst/>
              <a:cxnLst/>
              <a:rect l="l" t="t" r="r" b="b"/>
              <a:pathLst>
                <a:path w="3292205" h="6812038">
                  <a:moveTo>
                    <a:pt x="0" y="0"/>
                  </a:moveTo>
                  <a:lnTo>
                    <a:pt x="3292205" y="0"/>
                  </a:lnTo>
                  <a:lnTo>
                    <a:pt x="3292205" y="6812038"/>
                  </a:lnTo>
                  <a:lnTo>
                    <a:pt x="0" y="6812038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677438A8-E67D-32F3-234D-1477D4EC177B}"/>
                </a:ext>
              </a:extLst>
            </p:cNvPr>
            <p:cNvSpPr txBox="1"/>
            <p:nvPr/>
          </p:nvSpPr>
          <p:spPr>
            <a:xfrm>
              <a:off x="0" y="-28575"/>
              <a:ext cx="3292205" cy="6840613"/>
            </a:xfrm>
            <a:prstGeom prst="rect">
              <a:avLst/>
            </a:prstGeom>
            <a:grpFill/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  <a:endParaRPr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1326ADD5-7B0B-B4F7-F1BA-367A440751FA}"/>
              </a:ext>
            </a:extLst>
          </p:cNvPr>
          <p:cNvGrpSpPr/>
          <p:nvPr userDrawn="1"/>
        </p:nvGrpSpPr>
        <p:grpSpPr>
          <a:xfrm rot="5400000">
            <a:off x="4000500" y="-4000500"/>
            <a:ext cx="10287000" cy="18288000"/>
            <a:chOff x="0" y="0"/>
            <a:chExt cx="3292205" cy="6812038"/>
          </a:xfrm>
          <a:gradFill flip="none" rotWithShape="1">
            <a:gsLst>
              <a:gs pos="0">
                <a:srgbClr val="F6ADCD">
                  <a:shade val="30000"/>
                  <a:satMod val="115000"/>
                  <a:alpha val="0"/>
                </a:srgbClr>
              </a:gs>
              <a:gs pos="50000">
                <a:srgbClr val="F6ADCD">
                  <a:shade val="67500"/>
                  <a:satMod val="115000"/>
                  <a:alpha val="46000"/>
                </a:srgbClr>
              </a:gs>
              <a:gs pos="100000">
                <a:srgbClr val="F6ADCD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</p:grpSpPr>
        <p:sp>
          <p:nvSpPr>
            <p:cNvPr id="8" name="Freeform 3">
              <a:extLst>
                <a:ext uri="{FF2B5EF4-FFF2-40B4-BE49-F238E27FC236}">
                  <a16:creationId xmlns:a16="http://schemas.microsoft.com/office/drawing/2014/main" id="{F6E01369-DE18-D48A-782E-23EB69FD0081}"/>
                </a:ext>
              </a:extLst>
            </p:cNvPr>
            <p:cNvSpPr/>
            <p:nvPr/>
          </p:nvSpPr>
          <p:spPr>
            <a:xfrm>
              <a:off x="0" y="0"/>
              <a:ext cx="3292205" cy="6812038"/>
            </a:xfrm>
            <a:custGeom>
              <a:avLst/>
              <a:gdLst/>
              <a:ahLst/>
              <a:cxnLst/>
              <a:rect l="l" t="t" r="r" b="b"/>
              <a:pathLst>
                <a:path w="3292205" h="6812038">
                  <a:moveTo>
                    <a:pt x="0" y="0"/>
                  </a:moveTo>
                  <a:lnTo>
                    <a:pt x="3292205" y="0"/>
                  </a:lnTo>
                  <a:lnTo>
                    <a:pt x="3292205" y="6812038"/>
                  </a:lnTo>
                  <a:lnTo>
                    <a:pt x="0" y="6812038"/>
                  </a:lnTo>
                  <a:close/>
                </a:path>
              </a:pathLst>
            </a:custGeom>
            <a:grpFill/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677438A8-E67D-32F3-234D-1477D4EC177B}"/>
                </a:ext>
              </a:extLst>
            </p:cNvPr>
            <p:cNvSpPr txBox="1"/>
            <p:nvPr/>
          </p:nvSpPr>
          <p:spPr>
            <a:xfrm>
              <a:off x="0" y="-28575"/>
              <a:ext cx="3292205" cy="6840613"/>
            </a:xfrm>
            <a:prstGeom prst="rect">
              <a:avLst/>
            </a:prstGeom>
            <a:grpFill/>
          </p:spPr>
          <p:txBody>
            <a:bodyPr lIns="48876" tIns="48876" rIns="48876" bIns="48876" rtlCol="0" anchor="ctr"/>
            <a:lstStyle/>
            <a:p>
              <a:pPr algn="ctr">
                <a:lnSpc>
                  <a:spcPts val="1885"/>
                </a:lnSpc>
                <a:spcBef>
                  <a:spcPct val="0"/>
                </a:spcBef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047828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4680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Relationship Id="rId4" Type="http://schemas.openxmlformats.org/officeDocument/2006/relationships/hyperlink" Target="https://www.iuct-oncopole.fr/documents/20049/2106503/Guide+accueil+2022/3c7bf185-8fb5-45a6-a5e9-b9436ef8099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682937" y="9024046"/>
            <a:ext cx="3015784" cy="948309"/>
          </a:xfrm>
          <a:custGeom>
            <a:avLst/>
            <a:gdLst/>
            <a:ahLst/>
            <a:cxnLst/>
            <a:rect l="l" t="t" r="r" b="b"/>
            <a:pathLst>
              <a:path w="3015784" h="948309">
                <a:moveTo>
                  <a:pt x="0" y="0"/>
                </a:moveTo>
                <a:lnTo>
                  <a:pt x="3015784" y="0"/>
                </a:lnTo>
                <a:lnTo>
                  <a:pt x="3015784" y="948309"/>
                </a:lnTo>
                <a:lnTo>
                  <a:pt x="0" y="9483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Freeform 3"/>
          <p:cNvSpPr/>
          <p:nvPr/>
        </p:nvSpPr>
        <p:spPr>
          <a:xfrm>
            <a:off x="2624635" y="9035075"/>
            <a:ext cx="2407461" cy="999266"/>
          </a:xfrm>
          <a:custGeom>
            <a:avLst/>
            <a:gdLst/>
            <a:ahLst/>
            <a:cxnLst/>
            <a:rect l="l" t="t" r="r" b="b"/>
            <a:pathLst>
              <a:path w="2407461" h="999266">
                <a:moveTo>
                  <a:pt x="0" y="0"/>
                </a:moveTo>
                <a:lnTo>
                  <a:pt x="2407461" y="0"/>
                </a:lnTo>
                <a:lnTo>
                  <a:pt x="2407461" y="999266"/>
                </a:lnTo>
                <a:lnTo>
                  <a:pt x="0" y="9992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2309" b="-1626"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7" name="Freeform 7"/>
          <p:cNvSpPr/>
          <p:nvPr/>
        </p:nvSpPr>
        <p:spPr>
          <a:xfrm>
            <a:off x="899899" y="803006"/>
            <a:ext cx="2766883" cy="1731006"/>
          </a:xfrm>
          <a:custGeom>
            <a:avLst/>
            <a:gdLst/>
            <a:ahLst/>
            <a:cxnLst/>
            <a:rect l="l" t="t" r="r" b="b"/>
            <a:pathLst>
              <a:path w="2766883" h="1731006">
                <a:moveTo>
                  <a:pt x="0" y="0"/>
                </a:moveTo>
                <a:lnTo>
                  <a:pt x="2766883" y="0"/>
                </a:lnTo>
                <a:lnTo>
                  <a:pt x="2766883" y="1731006"/>
                </a:lnTo>
                <a:lnTo>
                  <a:pt x="0" y="173100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8" name="Group 8"/>
          <p:cNvGrpSpPr/>
          <p:nvPr/>
        </p:nvGrpSpPr>
        <p:grpSpPr>
          <a:xfrm>
            <a:off x="15938807" y="535637"/>
            <a:ext cx="1682602" cy="3503695"/>
            <a:chOff x="0" y="0"/>
            <a:chExt cx="2243469" cy="4671594"/>
          </a:xfrm>
        </p:grpSpPr>
        <p:grpSp>
          <p:nvGrpSpPr>
            <p:cNvPr id="9" name="Group 9"/>
            <p:cNvGrpSpPr/>
            <p:nvPr/>
          </p:nvGrpSpPr>
          <p:grpSpPr>
            <a:xfrm>
              <a:off x="0" y="0"/>
              <a:ext cx="2243469" cy="4671594"/>
              <a:chOff x="0" y="0"/>
              <a:chExt cx="9365323" cy="19501485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9365361" cy="19501486"/>
              </a:xfrm>
              <a:custGeom>
                <a:avLst/>
                <a:gdLst/>
                <a:ahLst/>
                <a:cxnLst/>
                <a:rect l="l" t="t" r="r" b="b"/>
                <a:pathLst>
                  <a:path w="9365361" h="19501486">
                    <a:moveTo>
                      <a:pt x="5017389" y="11545570"/>
                    </a:moveTo>
                    <a:lnTo>
                      <a:pt x="5017389" y="11550776"/>
                    </a:lnTo>
                    <a:lnTo>
                      <a:pt x="5034661" y="11550776"/>
                    </a:lnTo>
                    <a:lnTo>
                      <a:pt x="5034661" y="11556746"/>
                    </a:lnTo>
                    <a:lnTo>
                      <a:pt x="5037709" y="11556746"/>
                    </a:lnTo>
                    <a:lnTo>
                      <a:pt x="5039741" y="11555984"/>
                    </a:lnTo>
                    <a:lnTo>
                      <a:pt x="5051425" y="11555984"/>
                    </a:lnTo>
                    <a:lnTo>
                      <a:pt x="5051425" y="11562080"/>
                    </a:lnTo>
                    <a:lnTo>
                      <a:pt x="5067935" y="11562080"/>
                    </a:lnTo>
                    <a:lnTo>
                      <a:pt x="5067935" y="11567413"/>
                    </a:lnTo>
                    <a:lnTo>
                      <a:pt x="5079365" y="11567413"/>
                    </a:lnTo>
                    <a:lnTo>
                      <a:pt x="5079365" y="11572748"/>
                    </a:lnTo>
                    <a:lnTo>
                      <a:pt x="5090668" y="11572748"/>
                    </a:lnTo>
                    <a:lnTo>
                      <a:pt x="5090668" y="11584177"/>
                    </a:lnTo>
                    <a:lnTo>
                      <a:pt x="5096637" y="11584177"/>
                    </a:lnTo>
                    <a:lnTo>
                      <a:pt x="5096637" y="11606784"/>
                    </a:lnTo>
                    <a:lnTo>
                      <a:pt x="5102733" y="11606784"/>
                    </a:lnTo>
                    <a:lnTo>
                      <a:pt x="5102733" y="11634724"/>
                    </a:lnTo>
                    <a:lnTo>
                      <a:pt x="5107940" y="11634724"/>
                    </a:lnTo>
                    <a:lnTo>
                      <a:pt x="5107940" y="11644376"/>
                    </a:lnTo>
                    <a:lnTo>
                      <a:pt x="5108575" y="11646408"/>
                    </a:lnTo>
                    <a:lnTo>
                      <a:pt x="5108575" y="11668125"/>
                    </a:lnTo>
                    <a:lnTo>
                      <a:pt x="5114036" y="11668125"/>
                    </a:lnTo>
                    <a:lnTo>
                      <a:pt x="5114036" y="11687048"/>
                    </a:lnTo>
                    <a:lnTo>
                      <a:pt x="5114671" y="11689080"/>
                    </a:lnTo>
                    <a:lnTo>
                      <a:pt x="5114671" y="11690858"/>
                    </a:lnTo>
                    <a:lnTo>
                      <a:pt x="5120005" y="11690858"/>
                    </a:lnTo>
                    <a:lnTo>
                      <a:pt x="5120005" y="11718798"/>
                    </a:lnTo>
                    <a:lnTo>
                      <a:pt x="5126101" y="11718798"/>
                    </a:lnTo>
                    <a:lnTo>
                      <a:pt x="5126101" y="11741403"/>
                    </a:lnTo>
                    <a:lnTo>
                      <a:pt x="5131943" y="11741403"/>
                    </a:lnTo>
                    <a:lnTo>
                      <a:pt x="5131943" y="11769344"/>
                    </a:lnTo>
                    <a:lnTo>
                      <a:pt x="5137404" y="11769344"/>
                    </a:lnTo>
                    <a:lnTo>
                      <a:pt x="5137404" y="11781027"/>
                    </a:lnTo>
                    <a:lnTo>
                      <a:pt x="5137912" y="11783060"/>
                    </a:lnTo>
                    <a:lnTo>
                      <a:pt x="5137912" y="11808840"/>
                    </a:lnTo>
                    <a:lnTo>
                      <a:pt x="5143373" y="11808840"/>
                    </a:lnTo>
                    <a:lnTo>
                      <a:pt x="5143373" y="11823700"/>
                    </a:lnTo>
                    <a:lnTo>
                      <a:pt x="5144008" y="11825732"/>
                    </a:lnTo>
                    <a:lnTo>
                      <a:pt x="5144008" y="11831320"/>
                    </a:lnTo>
                    <a:lnTo>
                      <a:pt x="5149215" y="11831320"/>
                    </a:lnTo>
                    <a:lnTo>
                      <a:pt x="5149215" y="11859514"/>
                    </a:lnTo>
                    <a:lnTo>
                      <a:pt x="5155311" y="11859514"/>
                    </a:lnTo>
                    <a:lnTo>
                      <a:pt x="5155311" y="11882120"/>
                    </a:lnTo>
                    <a:lnTo>
                      <a:pt x="5161280" y="11882120"/>
                    </a:lnTo>
                    <a:lnTo>
                      <a:pt x="5161280" y="11904218"/>
                    </a:lnTo>
                    <a:lnTo>
                      <a:pt x="5166741" y="11904218"/>
                    </a:lnTo>
                    <a:lnTo>
                      <a:pt x="5166741" y="11917680"/>
                    </a:lnTo>
                    <a:lnTo>
                      <a:pt x="5167376" y="11919712"/>
                    </a:lnTo>
                    <a:lnTo>
                      <a:pt x="5167376" y="11938000"/>
                    </a:lnTo>
                    <a:lnTo>
                      <a:pt x="5172583" y="11938000"/>
                    </a:lnTo>
                    <a:lnTo>
                      <a:pt x="5172583" y="11960352"/>
                    </a:lnTo>
                    <a:lnTo>
                      <a:pt x="5173345" y="11962384"/>
                    </a:lnTo>
                    <a:lnTo>
                      <a:pt x="5173345" y="11971401"/>
                    </a:lnTo>
                    <a:lnTo>
                      <a:pt x="5178679" y="11971401"/>
                    </a:lnTo>
                    <a:lnTo>
                      <a:pt x="5178679" y="12000230"/>
                    </a:lnTo>
                    <a:lnTo>
                      <a:pt x="5180203" y="12000230"/>
                    </a:lnTo>
                    <a:lnTo>
                      <a:pt x="5182235" y="11999468"/>
                    </a:lnTo>
                    <a:lnTo>
                      <a:pt x="5184648" y="11999468"/>
                    </a:lnTo>
                    <a:lnTo>
                      <a:pt x="5184648" y="12022074"/>
                    </a:lnTo>
                    <a:lnTo>
                      <a:pt x="5190617" y="12022074"/>
                    </a:lnTo>
                    <a:lnTo>
                      <a:pt x="5190617" y="12038838"/>
                    </a:lnTo>
                    <a:lnTo>
                      <a:pt x="5195951" y="12038838"/>
                    </a:lnTo>
                    <a:lnTo>
                      <a:pt x="5195951" y="12050141"/>
                    </a:lnTo>
                    <a:lnTo>
                      <a:pt x="5201920" y="12050141"/>
                    </a:lnTo>
                    <a:lnTo>
                      <a:pt x="5201920" y="12067413"/>
                    </a:lnTo>
                    <a:lnTo>
                      <a:pt x="5202936" y="12067413"/>
                    </a:lnTo>
                    <a:lnTo>
                      <a:pt x="5204968" y="12066778"/>
                    </a:lnTo>
                    <a:lnTo>
                      <a:pt x="5208016" y="12066778"/>
                    </a:lnTo>
                    <a:lnTo>
                      <a:pt x="5208016" y="12084177"/>
                    </a:lnTo>
                    <a:lnTo>
                      <a:pt x="5213223" y="12084177"/>
                    </a:lnTo>
                    <a:lnTo>
                      <a:pt x="5213223" y="12095480"/>
                    </a:lnTo>
                    <a:lnTo>
                      <a:pt x="5219319" y="12095480"/>
                    </a:lnTo>
                    <a:lnTo>
                      <a:pt x="5219319" y="12112117"/>
                    </a:lnTo>
                    <a:lnTo>
                      <a:pt x="5224653" y="12112117"/>
                    </a:lnTo>
                    <a:lnTo>
                      <a:pt x="5224653" y="12114530"/>
                    </a:lnTo>
                    <a:lnTo>
                      <a:pt x="5225288" y="12116562"/>
                    </a:lnTo>
                    <a:lnTo>
                      <a:pt x="5225288" y="12123420"/>
                    </a:lnTo>
                    <a:lnTo>
                      <a:pt x="5230749" y="12123420"/>
                    </a:lnTo>
                    <a:lnTo>
                      <a:pt x="5230749" y="12134088"/>
                    </a:lnTo>
                    <a:lnTo>
                      <a:pt x="5236591" y="12134088"/>
                    </a:lnTo>
                    <a:lnTo>
                      <a:pt x="5236591" y="12156821"/>
                    </a:lnTo>
                    <a:lnTo>
                      <a:pt x="5242052" y="12156821"/>
                    </a:lnTo>
                    <a:lnTo>
                      <a:pt x="5242052" y="12167489"/>
                    </a:lnTo>
                    <a:lnTo>
                      <a:pt x="5242560" y="12168124"/>
                    </a:lnTo>
                    <a:lnTo>
                      <a:pt x="5248021" y="12168124"/>
                    </a:lnTo>
                    <a:lnTo>
                      <a:pt x="5248021" y="12179554"/>
                    </a:lnTo>
                    <a:lnTo>
                      <a:pt x="5254117" y="12179554"/>
                    </a:lnTo>
                    <a:lnTo>
                      <a:pt x="5254117" y="12190857"/>
                    </a:lnTo>
                    <a:lnTo>
                      <a:pt x="5258308" y="12190857"/>
                    </a:lnTo>
                    <a:lnTo>
                      <a:pt x="5259324" y="12190222"/>
                    </a:lnTo>
                    <a:lnTo>
                      <a:pt x="5259324" y="12201525"/>
                    </a:lnTo>
                    <a:lnTo>
                      <a:pt x="5265293" y="12201525"/>
                    </a:lnTo>
                    <a:lnTo>
                      <a:pt x="5265293" y="12218797"/>
                    </a:lnTo>
                    <a:lnTo>
                      <a:pt x="5270627" y="12218797"/>
                    </a:lnTo>
                    <a:lnTo>
                      <a:pt x="5270627" y="12226417"/>
                    </a:lnTo>
                    <a:lnTo>
                      <a:pt x="5271389" y="12228449"/>
                    </a:lnTo>
                    <a:lnTo>
                      <a:pt x="5271389" y="12235434"/>
                    </a:lnTo>
                    <a:lnTo>
                      <a:pt x="5276596" y="12235434"/>
                    </a:lnTo>
                    <a:lnTo>
                      <a:pt x="5276596" y="12246737"/>
                    </a:lnTo>
                    <a:lnTo>
                      <a:pt x="5282692" y="12246737"/>
                    </a:lnTo>
                    <a:lnTo>
                      <a:pt x="5282692" y="12257405"/>
                    </a:lnTo>
                    <a:lnTo>
                      <a:pt x="5287899" y="12257405"/>
                    </a:lnTo>
                    <a:lnTo>
                      <a:pt x="5287899" y="12268708"/>
                    </a:lnTo>
                    <a:lnTo>
                      <a:pt x="5293995" y="12268708"/>
                    </a:lnTo>
                    <a:lnTo>
                      <a:pt x="5293995" y="12280138"/>
                    </a:lnTo>
                    <a:lnTo>
                      <a:pt x="5299329" y="12280138"/>
                    </a:lnTo>
                    <a:lnTo>
                      <a:pt x="5299329" y="12286996"/>
                    </a:lnTo>
                    <a:lnTo>
                      <a:pt x="5299964" y="12289028"/>
                    </a:lnTo>
                    <a:lnTo>
                      <a:pt x="5299964" y="12296902"/>
                    </a:lnTo>
                    <a:lnTo>
                      <a:pt x="5305425" y="12296902"/>
                    </a:lnTo>
                    <a:lnTo>
                      <a:pt x="5305425" y="12314174"/>
                    </a:lnTo>
                    <a:lnTo>
                      <a:pt x="5311267" y="12314174"/>
                    </a:lnTo>
                    <a:lnTo>
                      <a:pt x="5311267" y="12324842"/>
                    </a:lnTo>
                    <a:lnTo>
                      <a:pt x="5316601" y="12324842"/>
                    </a:lnTo>
                    <a:lnTo>
                      <a:pt x="5316601" y="12336145"/>
                    </a:lnTo>
                    <a:lnTo>
                      <a:pt x="5322697" y="12336145"/>
                    </a:lnTo>
                    <a:lnTo>
                      <a:pt x="5322697" y="12347448"/>
                    </a:lnTo>
                    <a:lnTo>
                      <a:pt x="5327777" y="12347448"/>
                    </a:lnTo>
                    <a:lnTo>
                      <a:pt x="5328539" y="12348464"/>
                    </a:lnTo>
                    <a:lnTo>
                      <a:pt x="5328539" y="12352782"/>
                    </a:lnTo>
                    <a:lnTo>
                      <a:pt x="5334000" y="12352782"/>
                    </a:lnTo>
                    <a:lnTo>
                      <a:pt x="5334000" y="12375388"/>
                    </a:lnTo>
                    <a:lnTo>
                      <a:pt x="5339969" y="12375388"/>
                    </a:lnTo>
                    <a:lnTo>
                      <a:pt x="5339969" y="12386818"/>
                    </a:lnTo>
                    <a:lnTo>
                      <a:pt x="5345303" y="12386818"/>
                    </a:lnTo>
                    <a:lnTo>
                      <a:pt x="5345303" y="12398121"/>
                    </a:lnTo>
                    <a:lnTo>
                      <a:pt x="5351272" y="12398121"/>
                    </a:lnTo>
                    <a:lnTo>
                      <a:pt x="5351272" y="12408789"/>
                    </a:lnTo>
                    <a:lnTo>
                      <a:pt x="5357368" y="12408789"/>
                    </a:lnTo>
                    <a:lnTo>
                      <a:pt x="5357368" y="12420092"/>
                    </a:lnTo>
                    <a:lnTo>
                      <a:pt x="5362575" y="12420092"/>
                    </a:lnTo>
                    <a:lnTo>
                      <a:pt x="5362575" y="12431522"/>
                    </a:lnTo>
                    <a:lnTo>
                      <a:pt x="5368671" y="12431522"/>
                    </a:lnTo>
                    <a:lnTo>
                      <a:pt x="5368671" y="12442825"/>
                    </a:lnTo>
                    <a:lnTo>
                      <a:pt x="5362575" y="12442825"/>
                    </a:lnTo>
                    <a:lnTo>
                      <a:pt x="5362575" y="12449810"/>
                    </a:lnTo>
                    <a:lnTo>
                      <a:pt x="5363337" y="12451842"/>
                    </a:lnTo>
                    <a:lnTo>
                      <a:pt x="5363337" y="12498705"/>
                    </a:lnTo>
                    <a:lnTo>
                      <a:pt x="5358003" y="12498705"/>
                    </a:lnTo>
                    <a:lnTo>
                      <a:pt x="5358003" y="12544044"/>
                    </a:lnTo>
                    <a:lnTo>
                      <a:pt x="5352669" y="12544044"/>
                    </a:lnTo>
                    <a:lnTo>
                      <a:pt x="5352669" y="12589510"/>
                    </a:lnTo>
                    <a:lnTo>
                      <a:pt x="5347335" y="12589510"/>
                    </a:lnTo>
                    <a:lnTo>
                      <a:pt x="5347335" y="12627737"/>
                    </a:lnTo>
                    <a:lnTo>
                      <a:pt x="5348097" y="12629769"/>
                    </a:lnTo>
                    <a:lnTo>
                      <a:pt x="5348097" y="12640056"/>
                    </a:lnTo>
                    <a:lnTo>
                      <a:pt x="5342001" y="12640056"/>
                    </a:lnTo>
                    <a:lnTo>
                      <a:pt x="5342001" y="12661773"/>
                    </a:lnTo>
                    <a:lnTo>
                      <a:pt x="5342636" y="12663805"/>
                    </a:lnTo>
                    <a:lnTo>
                      <a:pt x="5342636" y="12702032"/>
                    </a:lnTo>
                    <a:lnTo>
                      <a:pt x="5337429" y="12702032"/>
                    </a:lnTo>
                    <a:lnTo>
                      <a:pt x="5337429" y="12771882"/>
                    </a:lnTo>
                    <a:lnTo>
                      <a:pt x="5337937" y="12773660"/>
                    </a:lnTo>
                    <a:lnTo>
                      <a:pt x="5337937" y="12786106"/>
                    </a:lnTo>
                    <a:lnTo>
                      <a:pt x="5331968" y="12786106"/>
                    </a:lnTo>
                    <a:lnTo>
                      <a:pt x="5331968" y="12805029"/>
                    </a:lnTo>
                    <a:lnTo>
                      <a:pt x="5332603" y="12807061"/>
                    </a:lnTo>
                    <a:lnTo>
                      <a:pt x="5332603" y="12831445"/>
                    </a:lnTo>
                    <a:lnTo>
                      <a:pt x="5337937" y="12831445"/>
                    </a:lnTo>
                    <a:lnTo>
                      <a:pt x="5337937" y="12847701"/>
                    </a:lnTo>
                    <a:lnTo>
                      <a:pt x="5338699" y="12849733"/>
                    </a:lnTo>
                    <a:lnTo>
                      <a:pt x="5338699" y="12924409"/>
                    </a:lnTo>
                    <a:lnTo>
                      <a:pt x="5339207" y="12926441"/>
                    </a:lnTo>
                    <a:lnTo>
                      <a:pt x="5339207" y="12954762"/>
                    </a:lnTo>
                    <a:lnTo>
                      <a:pt x="5344668" y="12954762"/>
                    </a:lnTo>
                    <a:lnTo>
                      <a:pt x="5344668" y="12967081"/>
                    </a:lnTo>
                    <a:lnTo>
                      <a:pt x="5345303" y="12969113"/>
                    </a:lnTo>
                    <a:lnTo>
                      <a:pt x="5345303" y="13043154"/>
                    </a:lnTo>
                    <a:lnTo>
                      <a:pt x="5346065" y="13045187"/>
                    </a:lnTo>
                    <a:lnTo>
                      <a:pt x="5346065" y="13078840"/>
                    </a:lnTo>
                    <a:lnTo>
                      <a:pt x="5340604" y="13078840"/>
                    </a:lnTo>
                    <a:lnTo>
                      <a:pt x="5340604" y="13152120"/>
                    </a:lnTo>
                    <a:lnTo>
                      <a:pt x="5335397" y="13152120"/>
                    </a:lnTo>
                    <a:lnTo>
                      <a:pt x="5335397" y="13187045"/>
                    </a:lnTo>
                    <a:lnTo>
                      <a:pt x="5336032" y="13189077"/>
                    </a:lnTo>
                    <a:lnTo>
                      <a:pt x="5336032" y="13196697"/>
                    </a:lnTo>
                    <a:lnTo>
                      <a:pt x="5332984" y="13196697"/>
                    </a:lnTo>
                    <a:lnTo>
                      <a:pt x="5330952" y="13197332"/>
                    </a:lnTo>
                    <a:lnTo>
                      <a:pt x="5329936" y="13197332"/>
                    </a:lnTo>
                    <a:lnTo>
                      <a:pt x="5329936" y="13221081"/>
                    </a:lnTo>
                    <a:lnTo>
                      <a:pt x="5330571" y="13223112"/>
                    </a:lnTo>
                    <a:lnTo>
                      <a:pt x="5330571" y="13247115"/>
                    </a:lnTo>
                    <a:lnTo>
                      <a:pt x="5329555" y="13248132"/>
                    </a:lnTo>
                    <a:lnTo>
                      <a:pt x="5324729" y="13248132"/>
                    </a:lnTo>
                    <a:lnTo>
                      <a:pt x="5324729" y="13255117"/>
                    </a:lnTo>
                    <a:lnTo>
                      <a:pt x="5325364" y="13257149"/>
                    </a:lnTo>
                    <a:lnTo>
                      <a:pt x="5325364" y="13320776"/>
                    </a:lnTo>
                    <a:lnTo>
                      <a:pt x="5319903" y="13320776"/>
                    </a:lnTo>
                    <a:lnTo>
                      <a:pt x="5319903" y="13365226"/>
                    </a:lnTo>
                    <a:lnTo>
                      <a:pt x="5320665" y="13367004"/>
                    </a:lnTo>
                    <a:lnTo>
                      <a:pt x="5320665" y="13405486"/>
                    </a:lnTo>
                    <a:lnTo>
                      <a:pt x="5315331" y="13405486"/>
                    </a:lnTo>
                    <a:lnTo>
                      <a:pt x="5315331" y="13475081"/>
                    </a:lnTo>
                    <a:lnTo>
                      <a:pt x="5316093" y="13477112"/>
                    </a:lnTo>
                    <a:lnTo>
                      <a:pt x="5316093" y="13490194"/>
                    </a:lnTo>
                    <a:lnTo>
                      <a:pt x="5309997" y="13490194"/>
                    </a:lnTo>
                    <a:lnTo>
                      <a:pt x="5309997" y="13509117"/>
                    </a:lnTo>
                    <a:lnTo>
                      <a:pt x="5310632" y="13511149"/>
                    </a:lnTo>
                    <a:lnTo>
                      <a:pt x="5310632" y="13585189"/>
                    </a:lnTo>
                    <a:lnTo>
                      <a:pt x="5311267" y="13587222"/>
                    </a:lnTo>
                    <a:lnTo>
                      <a:pt x="5311267" y="13636117"/>
                    </a:lnTo>
                    <a:lnTo>
                      <a:pt x="5305933" y="13636117"/>
                    </a:lnTo>
                    <a:lnTo>
                      <a:pt x="5305933" y="13692887"/>
                    </a:lnTo>
                    <a:lnTo>
                      <a:pt x="5312029" y="13692887"/>
                    </a:lnTo>
                    <a:lnTo>
                      <a:pt x="5312029" y="13737717"/>
                    </a:lnTo>
                    <a:lnTo>
                      <a:pt x="5312664" y="13739749"/>
                    </a:lnTo>
                    <a:lnTo>
                      <a:pt x="5312664" y="13810742"/>
                    </a:lnTo>
                    <a:lnTo>
                      <a:pt x="5318633" y="13810742"/>
                    </a:lnTo>
                    <a:lnTo>
                      <a:pt x="5318633" y="13857097"/>
                    </a:lnTo>
                    <a:lnTo>
                      <a:pt x="5319268" y="13859129"/>
                    </a:lnTo>
                    <a:lnTo>
                      <a:pt x="5319268" y="13878052"/>
                    </a:lnTo>
                    <a:lnTo>
                      <a:pt x="5324729" y="13878052"/>
                    </a:lnTo>
                    <a:lnTo>
                      <a:pt x="5324729" y="13899769"/>
                    </a:lnTo>
                    <a:lnTo>
                      <a:pt x="5325364" y="13901801"/>
                    </a:lnTo>
                    <a:lnTo>
                      <a:pt x="5325364" y="13945488"/>
                    </a:lnTo>
                    <a:lnTo>
                      <a:pt x="5314061" y="13945488"/>
                    </a:lnTo>
                    <a:lnTo>
                      <a:pt x="5314061" y="13940028"/>
                    </a:lnTo>
                    <a:lnTo>
                      <a:pt x="5302631" y="13940028"/>
                    </a:lnTo>
                    <a:lnTo>
                      <a:pt x="5302631" y="13934821"/>
                    </a:lnTo>
                    <a:lnTo>
                      <a:pt x="5291328" y="13934821"/>
                    </a:lnTo>
                    <a:lnTo>
                      <a:pt x="5291328" y="13928725"/>
                    </a:lnTo>
                    <a:lnTo>
                      <a:pt x="5282311" y="13928725"/>
                    </a:lnTo>
                    <a:lnTo>
                      <a:pt x="5281295" y="13929106"/>
                    </a:lnTo>
                    <a:lnTo>
                      <a:pt x="5281041" y="13929361"/>
                    </a:lnTo>
                    <a:lnTo>
                      <a:pt x="5280025" y="13929361"/>
                    </a:lnTo>
                    <a:lnTo>
                      <a:pt x="5280025" y="13923518"/>
                    </a:lnTo>
                    <a:lnTo>
                      <a:pt x="5263388" y="13923518"/>
                    </a:lnTo>
                    <a:lnTo>
                      <a:pt x="5263388" y="13918057"/>
                    </a:lnTo>
                    <a:lnTo>
                      <a:pt x="5252085" y="13918057"/>
                    </a:lnTo>
                    <a:lnTo>
                      <a:pt x="5252085" y="13912850"/>
                    </a:lnTo>
                    <a:lnTo>
                      <a:pt x="5235321" y="13912850"/>
                    </a:lnTo>
                    <a:lnTo>
                      <a:pt x="5235321" y="13906754"/>
                    </a:lnTo>
                    <a:lnTo>
                      <a:pt x="5222875" y="13906754"/>
                    </a:lnTo>
                    <a:lnTo>
                      <a:pt x="5221097" y="13907388"/>
                    </a:lnTo>
                    <a:lnTo>
                      <a:pt x="5218049" y="13907388"/>
                    </a:lnTo>
                    <a:lnTo>
                      <a:pt x="5218049" y="13901420"/>
                    </a:lnTo>
                    <a:lnTo>
                      <a:pt x="5201285" y="13901420"/>
                    </a:lnTo>
                    <a:lnTo>
                      <a:pt x="5201285" y="13896087"/>
                    </a:lnTo>
                    <a:lnTo>
                      <a:pt x="5189855" y="13896087"/>
                    </a:lnTo>
                    <a:lnTo>
                      <a:pt x="5189855" y="13890752"/>
                    </a:lnTo>
                    <a:lnTo>
                      <a:pt x="5167376" y="13890752"/>
                    </a:lnTo>
                    <a:lnTo>
                      <a:pt x="5167376" y="13884656"/>
                    </a:lnTo>
                    <a:lnTo>
                      <a:pt x="5164328" y="13884656"/>
                    </a:lnTo>
                    <a:lnTo>
                      <a:pt x="5162296" y="13885418"/>
                    </a:lnTo>
                    <a:lnTo>
                      <a:pt x="5144643" y="13885418"/>
                    </a:lnTo>
                    <a:lnTo>
                      <a:pt x="5144643" y="13879449"/>
                    </a:lnTo>
                    <a:lnTo>
                      <a:pt x="5130292" y="13879449"/>
                    </a:lnTo>
                    <a:lnTo>
                      <a:pt x="5128260" y="13880085"/>
                    </a:lnTo>
                    <a:lnTo>
                      <a:pt x="5122037" y="13880085"/>
                    </a:lnTo>
                    <a:lnTo>
                      <a:pt x="5122037" y="13873987"/>
                    </a:lnTo>
                    <a:lnTo>
                      <a:pt x="5096256" y="13873987"/>
                    </a:lnTo>
                    <a:lnTo>
                      <a:pt x="5095240" y="13874369"/>
                    </a:lnTo>
                    <a:lnTo>
                      <a:pt x="5095113" y="13874750"/>
                    </a:lnTo>
                    <a:lnTo>
                      <a:pt x="5094097" y="13874750"/>
                    </a:lnTo>
                    <a:lnTo>
                      <a:pt x="5094097" y="13868781"/>
                    </a:lnTo>
                    <a:lnTo>
                      <a:pt x="5061077" y="13868781"/>
                    </a:lnTo>
                    <a:lnTo>
                      <a:pt x="5060061" y="13869415"/>
                    </a:lnTo>
                    <a:lnTo>
                      <a:pt x="5060061" y="13863320"/>
                    </a:lnTo>
                    <a:lnTo>
                      <a:pt x="5027676" y="13863320"/>
                    </a:lnTo>
                    <a:lnTo>
                      <a:pt x="5025644" y="13864082"/>
                    </a:lnTo>
                    <a:lnTo>
                      <a:pt x="4950333" y="13864082"/>
                    </a:lnTo>
                    <a:lnTo>
                      <a:pt x="4948301" y="13864717"/>
                    </a:lnTo>
                    <a:lnTo>
                      <a:pt x="4873625" y="13864717"/>
                    </a:lnTo>
                    <a:lnTo>
                      <a:pt x="4871720" y="13865352"/>
                    </a:lnTo>
                    <a:lnTo>
                      <a:pt x="4835271" y="13865352"/>
                    </a:lnTo>
                    <a:lnTo>
                      <a:pt x="4835271" y="13870812"/>
                    </a:lnTo>
                    <a:lnTo>
                      <a:pt x="4830445" y="13870812"/>
                    </a:lnTo>
                    <a:lnTo>
                      <a:pt x="4828413" y="13871448"/>
                    </a:lnTo>
                    <a:lnTo>
                      <a:pt x="4789932" y="13871448"/>
                    </a:lnTo>
                    <a:lnTo>
                      <a:pt x="4789932" y="13866113"/>
                    </a:lnTo>
                    <a:lnTo>
                      <a:pt x="4795393" y="13866113"/>
                    </a:lnTo>
                    <a:lnTo>
                      <a:pt x="4795393" y="13815440"/>
                    </a:lnTo>
                    <a:lnTo>
                      <a:pt x="4796409" y="13815440"/>
                    </a:lnTo>
                    <a:lnTo>
                      <a:pt x="4798187" y="13814806"/>
                    </a:lnTo>
                    <a:lnTo>
                      <a:pt x="4800600" y="13814806"/>
                    </a:lnTo>
                    <a:lnTo>
                      <a:pt x="4800600" y="13757656"/>
                    </a:lnTo>
                    <a:lnTo>
                      <a:pt x="4799965" y="13755878"/>
                    </a:lnTo>
                    <a:lnTo>
                      <a:pt x="4799965" y="13736193"/>
                    </a:lnTo>
                    <a:lnTo>
                      <a:pt x="4806061" y="13736193"/>
                    </a:lnTo>
                    <a:lnTo>
                      <a:pt x="4806061" y="13723874"/>
                    </a:lnTo>
                    <a:lnTo>
                      <a:pt x="4805299" y="13721842"/>
                    </a:lnTo>
                    <a:lnTo>
                      <a:pt x="4805299" y="13674089"/>
                    </a:lnTo>
                    <a:lnTo>
                      <a:pt x="4810633" y="13674089"/>
                    </a:lnTo>
                    <a:lnTo>
                      <a:pt x="4810633" y="13618211"/>
                    </a:lnTo>
                    <a:lnTo>
                      <a:pt x="4815967" y="13618211"/>
                    </a:lnTo>
                    <a:lnTo>
                      <a:pt x="4815967" y="13579729"/>
                    </a:lnTo>
                    <a:lnTo>
                      <a:pt x="4815332" y="13577697"/>
                    </a:lnTo>
                    <a:lnTo>
                      <a:pt x="4815332" y="13572744"/>
                    </a:lnTo>
                    <a:lnTo>
                      <a:pt x="4821301" y="13572744"/>
                    </a:lnTo>
                    <a:lnTo>
                      <a:pt x="4821301" y="13546328"/>
                    </a:lnTo>
                    <a:lnTo>
                      <a:pt x="4820539" y="13544550"/>
                    </a:lnTo>
                    <a:lnTo>
                      <a:pt x="4820539" y="13522198"/>
                    </a:lnTo>
                    <a:lnTo>
                      <a:pt x="4826635" y="13522198"/>
                    </a:lnTo>
                    <a:lnTo>
                      <a:pt x="4826635" y="13512546"/>
                    </a:lnTo>
                    <a:lnTo>
                      <a:pt x="4826000" y="13510513"/>
                    </a:lnTo>
                    <a:lnTo>
                      <a:pt x="4826000" y="13471525"/>
                    </a:lnTo>
                    <a:lnTo>
                      <a:pt x="4831207" y="13471525"/>
                    </a:lnTo>
                    <a:lnTo>
                      <a:pt x="4831207" y="13402438"/>
                    </a:lnTo>
                    <a:lnTo>
                      <a:pt x="4830699" y="13400405"/>
                    </a:lnTo>
                    <a:lnTo>
                      <a:pt x="4830699" y="13392786"/>
                    </a:lnTo>
                    <a:lnTo>
                      <a:pt x="4836668" y="13392786"/>
                    </a:lnTo>
                    <a:lnTo>
                      <a:pt x="4836668" y="13368401"/>
                    </a:lnTo>
                    <a:lnTo>
                      <a:pt x="4836033" y="13366369"/>
                    </a:lnTo>
                    <a:lnTo>
                      <a:pt x="4836033" y="13347446"/>
                    </a:lnTo>
                    <a:lnTo>
                      <a:pt x="4841875" y="13347446"/>
                    </a:lnTo>
                    <a:lnTo>
                      <a:pt x="4841875" y="13334364"/>
                    </a:lnTo>
                    <a:lnTo>
                      <a:pt x="4841240" y="13332461"/>
                    </a:lnTo>
                    <a:lnTo>
                      <a:pt x="4841240" y="13302742"/>
                    </a:lnTo>
                    <a:lnTo>
                      <a:pt x="4847336" y="13302742"/>
                    </a:lnTo>
                    <a:lnTo>
                      <a:pt x="4847336" y="13301218"/>
                    </a:lnTo>
                    <a:lnTo>
                      <a:pt x="4846701" y="13299187"/>
                    </a:lnTo>
                    <a:lnTo>
                      <a:pt x="4846701" y="13257530"/>
                    </a:lnTo>
                    <a:lnTo>
                      <a:pt x="4851908" y="13257530"/>
                    </a:lnTo>
                    <a:lnTo>
                      <a:pt x="4851908" y="13212826"/>
                    </a:lnTo>
                    <a:lnTo>
                      <a:pt x="4857369" y="13212826"/>
                    </a:lnTo>
                    <a:lnTo>
                      <a:pt x="4857369" y="13172821"/>
                    </a:lnTo>
                    <a:lnTo>
                      <a:pt x="4862576" y="13172821"/>
                    </a:lnTo>
                    <a:lnTo>
                      <a:pt x="4862576" y="13123038"/>
                    </a:lnTo>
                    <a:lnTo>
                      <a:pt x="4862068" y="13121132"/>
                    </a:lnTo>
                    <a:lnTo>
                      <a:pt x="4862068" y="13094081"/>
                    </a:lnTo>
                    <a:lnTo>
                      <a:pt x="4868037" y="13094081"/>
                    </a:lnTo>
                    <a:lnTo>
                      <a:pt x="4868037" y="13089889"/>
                    </a:lnTo>
                    <a:lnTo>
                      <a:pt x="4867275" y="13087858"/>
                    </a:lnTo>
                    <a:lnTo>
                      <a:pt x="4867275" y="13013182"/>
                    </a:lnTo>
                    <a:lnTo>
                      <a:pt x="4866640" y="13011150"/>
                    </a:lnTo>
                    <a:lnTo>
                      <a:pt x="4866640" y="12976098"/>
                    </a:lnTo>
                    <a:lnTo>
                      <a:pt x="4861433" y="12976098"/>
                    </a:lnTo>
                    <a:lnTo>
                      <a:pt x="4861433" y="12970510"/>
                    </a:lnTo>
                    <a:lnTo>
                      <a:pt x="4860671" y="12968478"/>
                    </a:lnTo>
                    <a:lnTo>
                      <a:pt x="4860671" y="12942189"/>
                    </a:lnTo>
                    <a:lnTo>
                      <a:pt x="4855337" y="12942189"/>
                    </a:lnTo>
                    <a:lnTo>
                      <a:pt x="4855337" y="12927838"/>
                    </a:lnTo>
                    <a:lnTo>
                      <a:pt x="4854575" y="12925806"/>
                    </a:lnTo>
                    <a:lnTo>
                      <a:pt x="4854575" y="12920218"/>
                    </a:lnTo>
                    <a:lnTo>
                      <a:pt x="4849368" y="12920218"/>
                    </a:lnTo>
                    <a:lnTo>
                      <a:pt x="4849368" y="12902692"/>
                    </a:lnTo>
                    <a:lnTo>
                      <a:pt x="4843272" y="12902692"/>
                    </a:lnTo>
                    <a:lnTo>
                      <a:pt x="4843272" y="12892024"/>
                    </a:lnTo>
                    <a:lnTo>
                      <a:pt x="4838065" y="12892024"/>
                    </a:lnTo>
                    <a:lnTo>
                      <a:pt x="4838065" y="12886182"/>
                    </a:lnTo>
                    <a:lnTo>
                      <a:pt x="4831969" y="12886182"/>
                    </a:lnTo>
                    <a:lnTo>
                      <a:pt x="4831969" y="12874752"/>
                    </a:lnTo>
                    <a:lnTo>
                      <a:pt x="4826635" y="12874752"/>
                    </a:lnTo>
                    <a:lnTo>
                      <a:pt x="4826635" y="12867894"/>
                    </a:lnTo>
                    <a:lnTo>
                      <a:pt x="4826000" y="12865862"/>
                    </a:lnTo>
                    <a:lnTo>
                      <a:pt x="4826000" y="12791186"/>
                    </a:lnTo>
                    <a:lnTo>
                      <a:pt x="4825365" y="12789154"/>
                    </a:lnTo>
                    <a:lnTo>
                      <a:pt x="4825365" y="12715113"/>
                    </a:lnTo>
                    <a:lnTo>
                      <a:pt x="4824603" y="12713081"/>
                    </a:lnTo>
                    <a:lnTo>
                      <a:pt x="4824603" y="12638405"/>
                    </a:lnTo>
                    <a:lnTo>
                      <a:pt x="4823968" y="12636373"/>
                    </a:lnTo>
                    <a:lnTo>
                      <a:pt x="4823968" y="12599416"/>
                    </a:lnTo>
                    <a:lnTo>
                      <a:pt x="4829429" y="12599416"/>
                    </a:lnTo>
                    <a:lnTo>
                      <a:pt x="4829429" y="12571476"/>
                    </a:lnTo>
                    <a:lnTo>
                      <a:pt x="4835271" y="12571476"/>
                    </a:lnTo>
                    <a:lnTo>
                      <a:pt x="4835271" y="12570206"/>
                    </a:lnTo>
                    <a:lnTo>
                      <a:pt x="4835017" y="12570206"/>
                    </a:lnTo>
                    <a:lnTo>
                      <a:pt x="4834636" y="12569190"/>
                    </a:lnTo>
                    <a:lnTo>
                      <a:pt x="4834636" y="12542774"/>
                    </a:lnTo>
                    <a:lnTo>
                      <a:pt x="4840605" y="12542774"/>
                    </a:lnTo>
                    <a:lnTo>
                      <a:pt x="4840605" y="12537186"/>
                    </a:lnTo>
                    <a:lnTo>
                      <a:pt x="4840097" y="12535154"/>
                    </a:lnTo>
                    <a:lnTo>
                      <a:pt x="4840097" y="12514834"/>
                    </a:lnTo>
                    <a:lnTo>
                      <a:pt x="4845939" y="12514834"/>
                    </a:lnTo>
                    <a:lnTo>
                      <a:pt x="4845939" y="12503785"/>
                    </a:lnTo>
                    <a:lnTo>
                      <a:pt x="4845304" y="12501753"/>
                    </a:lnTo>
                    <a:lnTo>
                      <a:pt x="4845304" y="12480798"/>
                    </a:lnTo>
                    <a:lnTo>
                      <a:pt x="4851273" y="12480798"/>
                    </a:lnTo>
                    <a:lnTo>
                      <a:pt x="4851273" y="12469749"/>
                    </a:lnTo>
                    <a:lnTo>
                      <a:pt x="4850765" y="12467717"/>
                    </a:lnTo>
                    <a:lnTo>
                      <a:pt x="4850765" y="12441428"/>
                    </a:lnTo>
                    <a:lnTo>
                      <a:pt x="4856607" y="12441428"/>
                    </a:lnTo>
                    <a:lnTo>
                      <a:pt x="4856607" y="12435713"/>
                    </a:lnTo>
                    <a:lnTo>
                      <a:pt x="4855972" y="12433808"/>
                    </a:lnTo>
                    <a:lnTo>
                      <a:pt x="4855972" y="12396724"/>
                    </a:lnTo>
                    <a:lnTo>
                      <a:pt x="4861433" y="12396724"/>
                    </a:lnTo>
                    <a:lnTo>
                      <a:pt x="4861433" y="12362688"/>
                    </a:lnTo>
                    <a:lnTo>
                      <a:pt x="4866640" y="12362688"/>
                    </a:lnTo>
                    <a:lnTo>
                      <a:pt x="4866640" y="12291822"/>
                    </a:lnTo>
                    <a:lnTo>
                      <a:pt x="4866005" y="12289790"/>
                    </a:lnTo>
                    <a:lnTo>
                      <a:pt x="4866005" y="12215749"/>
                    </a:lnTo>
                    <a:lnTo>
                      <a:pt x="4865243" y="12213717"/>
                    </a:lnTo>
                    <a:lnTo>
                      <a:pt x="4865243" y="12165457"/>
                    </a:lnTo>
                    <a:lnTo>
                      <a:pt x="4870704" y="12165457"/>
                    </a:lnTo>
                    <a:lnTo>
                      <a:pt x="4870704" y="12137517"/>
                    </a:lnTo>
                    <a:lnTo>
                      <a:pt x="4875911" y="12137517"/>
                    </a:lnTo>
                    <a:lnTo>
                      <a:pt x="4875911" y="12114784"/>
                    </a:lnTo>
                    <a:lnTo>
                      <a:pt x="4882007" y="12114784"/>
                    </a:lnTo>
                    <a:lnTo>
                      <a:pt x="4882007" y="12113514"/>
                    </a:lnTo>
                    <a:lnTo>
                      <a:pt x="4881753" y="12113514"/>
                    </a:lnTo>
                    <a:lnTo>
                      <a:pt x="4881372" y="12112498"/>
                    </a:lnTo>
                    <a:lnTo>
                      <a:pt x="4881372" y="12086717"/>
                    </a:lnTo>
                    <a:lnTo>
                      <a:pt x="4887341" y="12086717"/>
                    </a:lnTo>
                    <a:lnTo>
                      <a:pt x="4887341" y="12080494"/>
                    </a:lnTo>
                    <a:lnTo>
                      <a:pt x="4886579" y="12078462"/>
                    </a:lnTo>
                    <a:lnTo>
                      <a:pt x="4886579" y="12041505"/>
                    </a:lnTo>
                    <a:lnTo>
                      <a:pt x="4892040" y="12041505"/>
                    </a:lnTo>
                    <a:lnTo>
                      <a:pt x="4892040" y="12019534"/>
                    </a:lnTo>
                    <a:lnTo>
                      <a:pt x="4897247" y="12019534"/>
                    </a:lnTo>
                    <a:lnTo>
                      <a:pt x="4898009" y="12018772"/>
                    </a:lnTo>
                    <a:lnTo>
                      <a:pt x="4898009" y="12013057"/>
                    </a:lnTo>
                    <a:lnTo>
                      <a:pt x="4897247" y="12011152"/>
                    </a:lnTo>
                    <a:lnTo>
                      <a:pt x="4897247" y="11990705"/>
                    </a:lnTo>
                    <a:lnTo>
                      <a:pt x="4903343" y="11990705"/>
                    </a:lnTo>
                    <a:lnTo>
                      <a:pt x="4903343" y="11979148"/>
                    </a:lnTo>
                    <a:lnTo>
                      <a:pt x="4902708" y="11977116"/>
                    </a:lnTo>
                    <a:lnTo>
                      <a:pt x="4902708" y="11957558"/>
                    </a:lnTo>
                    <a:lnTo>
                      <a:pt x="4908677" y="11957558"/>
                    </a:lnTo>
                    <a:lnTo>
                      <a:pt x="4908677" y="11945112"/>
                    </a:lnTo>
                    <a:lnTo>
                      <a:pt x="4907915" y="11943080"/>
                    </a:lnTo>
                    <a:lnTo>
                      <a:pt x="4907915" y="11889486"/>
                    </a:lnTo>
                    <a:lnTo>
                      <a:pt x="4913376" y="11889486"/>
                    </a:lnTo>
                    <a:lnTo>
                      <a:pt x="4913376" y="11835130"/>
                    </a:lnTo>
                    <a:lnTo>
                      <a:pt x="4912741" y="11833099"/>
                    </a:lnTo>
                    <a:lnTo>
                      <a:pt x="4912741" y="11799570"/>
                    </a:lnTo>
                    <a:lnTo>
                      <a:pt x="4917948" y="11799570"/>
                    </a:lnTo>
                    <a:lnTo>
                      <a:pt x="4917948" y="11725148"/>
                    </a:lnTo>
                    <a:lnTo>
                      <a:pt x="4917313" y="11723115"/>
                    </a:lnTo>
                    <a:lnTo>
                      <a:pt x="4917313" y="11648440"/>
                    </a:lnTo>
                    <a:lnTo>
                      <a:pt x="4916551" y="11646408"/>
                    </a:lnTo>
                    <a:lnTo>
                      <a:pt x="4916551" y="11572494"/>
                    </a:lnTo>
                    <a:lnTo>
                      <a:pt x="4915916" y="11570462"/>
                    </a:lnTo>
                    <a:lnTo>
                      <a:pt x="4915916" y="11557381"/>
                    </a:lnTo>
                    <a:lnTo>
                      <a:pt x="4910709" y="11557381"/>
                    </a:lnTo>
                    <a:lnTo>
                      <a:pt x="4910709" y="11546078"/>
                    </a:lnTo>
                    <a:lnTo>
                      <a:pt x="4969637" y="11546078"/>
                    </a:lnTo>
                    <a:lnTo>
                      <a:pt x="4971669" y="11545570"/>
                    </a:lnTo>
                    <a:close/>
                    <a:moveTo>
                      <a:pt x="7255637" y="17220692"/>
                    </a:moveTo>
                    <a:lnTo>
                      <a:pt x="7255637" y="17226153"/>
                    </a:lnTo>
                    <a:lnTo>
                      <a:pt x="7260844" y="17226153"/>
                    </a:lnTo>
                    <a:lnTo>
                      <a:pt x="7260844" y="17220692"/>
                    </a:lnTo>
                    <a:close/>
                    <a:moveTo>
                      <a:pt x="4731639" y="0"/>
                    </a:moveTo>
                    <a:lnTo>
                      <a:pt x="4729607" y="762"/>
                    </a:lnTo>
                    <a:lnTo>
                      <a:pt x="4725289" y="762"/>
                    </a:lnTo>
                    <a:lnTo>
                      <a:pt x="4725289" y="6096"/>
                    </a:lnTo>
                    <a:lnTo>
                      <a:pt x="4688332" y="6096"/>
                    </a:lnTo>
                    <a:lnTo>
                      <a:pt x="4686300" y="6858"/>
                    </a:lnTo>
                    <a:lnTo>
                      <a:pt x="4610989" y="6858"/>
                    </a:lnTo>
                    <a:lnTo>
                      <a:pt x="4608957" y="7493"/>
                    </a:lnTo>
                    <a:lnTo>
                      <a:pt x="4567936" y="7493"/>
                    </a:lnTo>
                    <a:lnTo>
                      <a:pt x="4567936" y="12446"/>
                    </a:lnTo>
                    <a:lnTo>
                      <a:pt x="4566920" y="13462"/>
                    </a:lnTo>
                    <a:lnTo>
                      <a:pt x="4539996" y="13462"/>
                    </a:lnTo>
                    <a:lnTo>
                      <a:pt x="4539996" y="18796"/>
                    </a:lnTo>
                    <a:lnTo>
                      <a:pt x="4524883" y="18796"/>
                    </a:lnTo>
                    <a:lnTo>
                      <a:pt x="4523867" y="19177"/>
                    </a:lnTo>
                    <a:lnTo>
                      <a:pt x="4523359" y="19558"/>
                    </a:lnTo>
                    <a:lnTo>
                      <a:pt x="4522724" y="19558"/>
                    </a:lnTo>
                    <a:lnTo>
                      <a:pt x="4522724" y="24765"/>
                    </a:lnTo>
                    <a:lnTo>
                      <a:pt x="4500753" y="24765"/>
                    </a:lnTo>
                    <a:lnTo>
                      <a:pt x="4500753" y="30861"/>
                    </a:lnTo>
                    <a:lnTo>
                      <a:pt x="4494657" y="30861"/>
                    </a:lnTo>
                    <a:lnTo>
                      <a:pt x="4494657" y="36068"/>
                    </a:lnTo>
                    <a:lnTo>
                      <a:pt x="4489323" y="36068"/>
                    </a:lnTo>
                    <a:lnTo>
                      <a:pt x="4489323" y="42037"/>
                    </a:lnTo>
                    <a:lnTo>
                      <a:pt x="4483227" y="42037"/>
                    </a:lnTo>
                    <a:lnTo>
                      <a:pt x="4483227" y="43053"/>
                    </a:lnTo>
                    <a:lnTo>
                      <a:pt x="4483989" y="45085"/>
                    </a:lnTo>
                    <a:lnTo>
                      <a:pt x="4483989" y="47498"/>
                    </a:lnTo>
                    <a:lnTo>
                      <a:pt x="4472559" y="47498"/>
                    </a:lnTo>
                    <a:lnTo>
                      <a:pt x="4472559" y="53340"/>
                    </a:lnTo>
                    <a:lnTo>
                      <a:pt x="4466717" y="53340"/>
                    </a:lnTo>
                    <a:lnTo>
                      <a:pt x="4466717" y="58801"/>
                    </a:lnTo>
                    <a:lnTo>
                      <a:pt x="4461256" y="58801"/>
                    </a:lnTo>
                    <a:lnTo>
                      <a:pt x="4461256" y="64770"/>
                    </a:lnTo>
                    <a:lnTo>
                      <a:pt x="4456049" y="64770"/>
                    </a:lnTo>
                    <a:lnTo>
                      <a:pt x="4456049" y="70104"/>
                    </a:lnTo>
                    <a:lnTo>
                      <a:pt x="4449953" y="70104"/>
                    </a:lnTo>
                    <a:lnTo>
                      <a:pt x="4449953" y="76073"/>
                    </a:lnTo>
                    <a:lnTo>
                      <a:pt x="4444619" y="76073"/>
                    </a:lnTo>
                    <a:lnTo>
                      <a:pt x="4444619" y="81534"/>
                    </a:lnTo>
                    <a:lnTo>
                      <a:pt x="4436364" y="81534"/>
                    </a:lnTo>
                    <a:lnTo>
                      <a:pt x="4434332" y="82169"/>
                    </a:lnTo>
                    <a:lnTo>
                      <a:pt x="4433316" y="82169"/>
                    </a:lnTo>
                    <a:lnTo>
                      <a:pt x="4433316" y="87376"/>
                    </a:lnTo>
                    <a:lnTo>
                      <a:pt x="4427855" y="87376"/>
                    </a:lnTo>
                    <a:lnTo>
                      <a:pt x="4427855" y="92837"/>
                    </a:lnTo>
                    <a:lnTo>
                      <a:pt x="4427093" y="92837"/>
                    </a:lnTo>
                    <a:lnTo>
                      <a:pt x="4425061" y="93472"/>
                    </a:lnTo>
                    <a:lnTo>
                      <a:pt x="4422013" y="93472"/>
                    </a:lnTo>
                    <a:lnTo>
                      <a:pt x="4422013" y="98806"/>
                    </a:lnTo>
                    <a:lnTo>
                      <a:pt x="4416679" y="98806"/>
                    </a:lnTo>
                    <a:lnTo>
                      <a:pt x="4416679" y="104902"/>
                    </a:lnTo>
                    <a:lnTo>
                      <a:pt x="4411345" y="104902"/>
                    </a:lnTo>
                    <a:lnTo>
                      <a:pt x="4411345" y="110109"/>
                    </a:lnTo>
                    <a:lnTo>
                      <a:pt x="4405376" y="110109"/>
                    </a:lnTo>
                    <a:lnTo>
                      <a:pt x="4405376" y="116078"/>
                    </a:lnTo>
                    <a:lnTo>
                      <a:pt x="4399915" y="116078"/>
                    </a:lnTo>
                    <a:lnTo>
                      <a:pt x="4399915" y="121412"/>
                    </a:lnTo>
                    <a:lnTo>
                      <a:pt x="4394073" y="121412"/>
                    </a:lnTo>
                    <a:lnTo>
                      <a:pt x="4394073" y="125222"/>
                    </a:lnTo>
                    <a:lnTo>
                      <a:pt x="4394327" y="125984"/>
                    </a:lnTo>
                    <a:lnTo>
                      <a:pt x="4394708" y="126365"/>
                    </a:lnTo>
                    <a:lnTo>
                      <a:pt x="4394708" y="127381"/>
                    </a:lnTo>
                    <a:lnTo>
                      <a:pt x="4388612" y="127381"/>
                    </a:lnTo>
                    <a:lnTo>
                      <a:pt x="4388612" y="132842"/>
                    </a:lnTo>
                    <a:lnTo>
                      <a:pt x="4377309" y="132842"/>
                    </a:lnTo>
                    <a:lnTo>
                      <a:pt x="4377309" y="138684"/>
                    </a:lnTo>
                    <a:lnTo>
                      <a:pt x="4371975" y="138684"/>
                    </a:lnTo>
                    <a:lnTo>
                      <a:pt x="4371975" y="144145"/>
                    </a:lnTo>
                    <a:lnTo>
                      <a:pt x="4366641" y="144145"/>
                    </a:lnTo>
                    <a:lnTo>
                      <a:pt x="4366641" y="150114"/>
                    </a:lnTo>
                    <a:lnTo>
                      <a:pt x="4360672" y="150114"/>
                    </a:lnTo>
                    <a:lnTo>
                      <a:pt x="4360672" y="155448"/>
                    </a:lnTo>
                    <a:lnTo>
                      <a:pt x="4355211" y="155448"/>
                    </a:lnTo>
                    <a:lnTo>
                      <a:pt x="4355211" y="161417"/>
                    </a:lnTo>
                    <a:lnTo>
                      <a:pt x="4343908" y="161417"/>
                    </a:lnTo>
                    <a:lnTo>
                      <a:pt x="4343908" y="166878"/>
                    </a:lnTo>
                    <a:lnTo>
                      <a:pt x="4338701" y="166878"/>
                    </a:lnTo>
                    <a:lnTo>
                      <a:pt x="4338701" y="172720"/>
                    </a:lnTo>
                    <a:lnTo>
                      <a:pt x="4332605" y="172720"/>
                    </a:lnTo>
                    <a:lnTo>
                      <a:pt x="4332605" y="178181"/>
                    </a:lnTo>
                    <a:lnTo>
                      <a:pt x="4327271" y="178181"/>
                    </a:lnTo>
                    <a:lnTo>
                      <a:pt x="4327271" y="184150"/>
                    </a:lnTo>
                    <a:lnTo>
                      <a:pt x="4321937" y="184150"/>
                    </a:lnTo>
                    <a:lnTo>
                      <a:pt x="4321937" y="189484"/>
                    </a:lnTo>
                    <a:lnTo>
                      <a:pt x="4315968" y="189484"/>
                    </a:lnTo>
                    <a:lnTo>
                      <a:pt x="4315968" y="195453"/>
                    </a:lnTo>
                    <a:lnTo>
                      <a:pt x="4310761" y="195453"/>
                    </a:lnTo>
                    <a:lnTo>
                      <a:pt x="4310761" y="200660"/>
                    </a:lnTo>
                    <a:lnTo>
                      <a:pt x="4304665" y="200660"/>
                    </a:lnTo>
                    <a:lnTo>
                      <a:pt x="4304665" y="206756"/>
                    </a:lnTo>
                    <a:lnTo>
                      <a:pt x="4299331" y="206756"/>
                    </a:lnTo>
                    <a:lnTo>
                      <a:pt x="4299331" y="212090"/>
                    </a:lnTo>
                    <a:lnTo>
                      <a:pt x="4293997" y="212090"/>
                    </a:lnTo>
                    <a:lnTo>
                      <a:pt x="4293997" y="218186"/>
                    </a:lnTo>
                    <a:lnTo>
                      <a:pt x="4282567" y="218186"/>
                    </a:lnTo>
                    <a:lnTo>
                      <a:pt x="4282567" y="224028"/>
                    </a:lnTo>
                    <a:lnTo>
                      <a:pt x="4277360" y="224028"/>
                    </a:lnTo>
                    <a:lnTo>
                      <a:pt x="4277360" y="229489"/>
                    </a:lnTo>
                    <a:lnTo>
                      <a:pt x="4271264" y="229489"/>
                    </a:lnTo>
                    <a:lnTo>
                      <a:pt x="4271264" y="235458"/>
                    </a:lnTo>
                    <a:lnTo>
                      <a:pt x="4266057" y="235458"/>
                    </a:lnTo>
                    <a:lnTo>
                      <a:pt x="4266057" y="240792"/>
                    </a:lnTo>
                    <a:lnTo>
                      <a:pt x="4259961" y="240792"/>
                    </a:lnTo>
                    <a:lnTo>
                      <a:pt x="4259961" y="246761"/>
                    </a:lnTo>
                    <a:lnTo>
                      <a:pt x="4254627" y="246761"/>
                    </a:lnTo>
                    <a:lnTo>
                      <a:pt x="4254627" y="252222"/>
                    </a:lnTo>
                    <a:lnTo>
                      <a:pt x="4249293" y="252222"/>
                    </a:lnTo>
                    <a:lnTo>
                      <a:pt x="4249293" y="258064"/>
                    </a:lnTo>
                    <a:lnTo>
                      <a:pt x="4243324" y="258064"/>
                    </a:lnTo>
                    <a:lnTo>
                      <a:pt x="4243324" y="263525"/>
                    </a:lnTo>
                    <a:lnTo>
                      <a:pt x="4238117" y="263525"/>
                    </a:lnTo>
                    <a:lnTo>
                      <a:pt x="4238117" y="269494"/>
                    </a:lnTo>
                    <a:lnTo>
                      <a:pt x="4232656" y="269494"/>
                    </a:lnTo>
                    <a:lnTo>
                      <a:pt x="4232656" y="274701"/>
                    </a:lnTo>
                    <a:lnTo>
                      <a:pt x="4226560" y="274701"/>
                    </a:lnTo>
                    <a:lnTo>
                      <a:pt x="4226560" y="280797"/>
                    </a:lnTo>
                    <a:lnTo>
                      <a:pt x="4215384" y="280797"/>
                    </a:lnTo>
                    <a:lnTo>
                      <a:pt x="4215384" y="286004"/>
                    </a:lnTo>
                    <a:lnTo>
                      <a:pt x="4209923" y="286004"/>
                    </a:lnTo>
                    <a:lnTo>
                      <a:pt x="4209923" y="292100"/>
                    </a:lnTo>
                    <a:lnTo>
                      <a:pt x="4204716" y="292100"/>
                    </a:lnTo>
                    <a:lnTo>
                      <a:pt x="4204716" y="297434"/>
                    </a:lnTo>
                    <a:lnTo>
                      <a:pt x="4198620" y="297434"/>
                    </a:lnTo>
                    <a:lnTo>
                      <a:pt x="4198620" y="303530"/>
                    </a:lnTo>
                    <a:lnTo>
                      <a:pt x="4193413" y="303530"/>
                    </a:lnTo>
                    <a:lnTo>
                      <a:pt x="4193413" y="308737"/>
                    </a:lnTo>
                    <a:lnTo>
                      <a:pt x="4187952" y="308737"/>
                    </a:lnTo>
                    <a:lnTo>
                      <a:pt x="4187952" y="314833"/>
                    </a:lnTo>
                    <a:lnTo>
                      <a:pt x="4181983" y="314833"/>
                    </a:lnTo>
                    <a:lnTo>
                      <a:pt x="4181983" y="320040"/>
                    </a:lnTo>
                    <a:lnTo>
                      <a:pt x="4176649" y="320040"/>
                    </a:lnTo>
                    <a:lnTo>
                      <a:pt x="4176649" y="326136"/>
                    </a:lnTo>
                    <a:lnTo>
                      <a:pt x="4170680" y="326136"/>
                    </a:lnTo>
                    <a:lnTo>
                      <a:pt x="4170680" y="330454"/>
                    </a:lnTo>
                    <a:lnTo>
                      <a:pt x="4171315" y="331470"/>
                    </a:lnTo>
                    <a:lnTo>
                      <a:pt x="4165219" y="331470"/>
                    </a:lnTo>
                    <a:lnTo>
                      <a:pt x="4165219" y="337566"/>
                    </a:lnTo>
                    <a:lnTo>
                      <a:pt x="4160012" y="337566"/>
                    </a:lnTo>
                    <a:lnTo>
                      <a:pt x="4160012" y="342773"/>
                    </a:lnTo>
                    <a:lnTo>
                      <a:pt x="4153916" y="342773"/>
                    </a:lnTo>
                    <a:lnTo>
                      <a:pt x="4153916" y="348742"/>
                    </a:lnTo>
                    <a:lnTo>
                      <a:pt x="4148709" y="348742"/>
                    </a:lnTo>
                    <a:lnTo>
                      <a:pt x="4148709" y="354076"/>
                    </a:lnTo>
                    <a:lnTo>
                      <a:pt x="4143248" y="354076"/>
                    </a:lnTo>
                    <a:lnTo>
                      <a:pt x="4143248" y="360045"/>
                    </a:lnTo>
                    <a:lnTo>
                      <a:pt x="4137279" y="360045"/>
                    </a:lnTo>
                    <a:lnTo>
                      <a:pt x="4137279" y="365506"/>
                    </a:lnTo>
                    <a:lnTo>
                      <a:pt x="4132072" y="365506"/>
                    </a:lnTo>
                    <a:lnTo>
                      <a:pt x="4132072" y="371348"/>
                    </a:lnTo>
                    <a:lnTo>
                      <a:pt x="4125976" y="371348"/>
                    </a:lnTo>
                    <a:lnTo>
                      <a:pt x="4126611" y="372364"/>
                    </a:lnTo>
                    <a:lnTo>
                      <a:pt x="4126611" y="376809"/>
                    </a:lnTo>
                    <a:lnTo>
                      <a:pt x="4121404" y="376809"/>
                    </a:lnTo>
                    <a:lnTo>
                      <a:pt x="4120769" y="377444"/>
                    </a:lnTo>
                    <a:lnTo>
                      <a:pt x="4120769" y="382778"/>
                    </a:lnTo>
                    <a:lnTo>
                      <a:pt x="4115308" y="382778"/>
                    </a:lnTo>
                    <a:lnTo>
                      <a:pt x="4115308" y="388112"/>
                    </a:lnTo>
                    <a:lnTo>
                      <a:pt x="4112895" y="388112"/>
                    </a:lnTo>
                    <a:lnTo>
                      <a:pt x="4111117" y="388874"/>
                    </a:lnTo>
                    <a:lnTo>
                      <a:pt x="4109339" y="388874"/>
                    </a:lnTo>
                    <a:lnTo>
                      <a:pt x="4109339" y="394081"/>
                    </a:lnTo>
                    <a:lnTo>
                      <a:pt x="4104005" y="394081"/>
                    </a:lnTo>
                    <a:lnTo>
                      <a:pt x="4104005" y="405384"/>
                    </a:lnTo>
                    <a:lnTo>
                      <a:pt x="4092575" y="405384"/>
                    </a:lnTo>
                    <a:lnTo>
                      <a:pt x="4092575" y="411480"/>
                    </a:lnTo>
                    <a:lnTo>
                      <a:pt x="4087368" y="411480"/>
                    </a:lnTo>
                    <a:lnTo>
                      <a:pt x="4087368" y="416814"/>
                    </a:lnTo>
                    <a:lnTo>
                      <a:pt x="4081907" y="416814"/>
                    </a:lnTo>
                    <a:lnTo>
                      <a:pt x="4081907" y="422656"/>
                    </a:lnTo>
                    <a:lnTo>
                      <a:pt x="4076065" y="422656"/>
                    </a:lnTo>
                    <a:lnTo>
                      <a:pt x="4076065" y="434086"/>
                    </a:lnTo>
                    <a:lnTo>
                      <a:pt x="4070604" y="434086"/>
                    </a:lnTo>
                    <a:lnTo>
                      <a:pt x="4070604" y="439420"/>
                    </a:lnTo>
                    <a:lnTo>
                      <a:pt x="4065397" y="439420"/>
                    </a:lnTo>
                    <a:lnTo>
                      <a:pt x="4065397" y="445389"/>
                    </a:lnTo>
                    <a:lnTo>
                      <a:pt x="4059301" y="445389"/>
                    </a:lnTo>
                    <a:lnTo>
                      <a:pt x="4059301" y="450850"/>
                    </a:lnTo>
                    <a:lnTo>
                      <a:pt x="4053967" y="450850"/>
                    </a:lnTo>
                    <a:lnTo>
                      <a:pt x="4053967" y="456692"/>
                    </a:lnTo>
                    <a:lnTo>
                      <a:pt x="4047871" y="456692"/>
                    </a:lnTo>
                    <a:lnTo>
                      <a:pt x="4047871" y="462153"/>
                    </a:lnTo>
                    <a:lnTo>
                      <a:pt x="4042664" y="462153"/>
                    </a:lnTo>
                    <a:lnTo>
                      <a:pt x="4042664" y="468122"/>
                    </a:lnTo>
                    <a:lnTo>
                      <a:pt x="4037203" y="468122"/>
                    </a:lnTo>
                    <a:lnTo>
                      <a:pt x="4037203" y="473456"/>
                    </a:lnTo>
                    <a:lnTo>
                      <a:pt x="4031361" y="473456"/>
                    </a:lnTo>
                    <a:lnTo>
                      <a:pt x="4031361" y="479425"/>
                    </a:lnTo>
                    <a:lnTo>
                      <a:pt x="4026027" y="479425"/>
                    </a:lnTo>
                    <a:lnTo>
                      <a:pt x="4026027" y="484886"/>
                    </a:lnTo>
                    <a:lnTo>
                      <a:pt x="4020693" y="484886"/>
                    </a:lnTo>
                    <a:lnTo>
                      <a:pt x="4020693" y="490728"/>
                    </a:lnTo>
                    <a:lnTo>
                      <a:pt x="4014724" y="490728"/>
                    </a:lnTo>
                    <a:lnTo>
                      <a:pt x="4014724" y="502158"/>
                    </a:lnTo>
                    <a:lnTo>
                      <a:pt x="4009263" y="502158"/>
                    </a:lnTo>
                    <a:lnTo>
                      <a:pt x="4009263" y="507365"/>
                    </a:lnTo>
                    <a:lnTo>
                      <a:pt x="4004056" y="507365"/>
                    </a:lnTo>
                    <a:lnTo>
                      <a:pt x="4004056" y="513461"/>
                    </a:lnTo>
                    <a:lnTo>
                      <a:pt x="3997960" y="513461"/>
                    </a:lnTo>
                    <a:lnTo>
                      <a:pt x="3997960" y="518668"/>
                    </a:lnTo>
                    <a:lnTo>
                      <a:pt x="3986657" y="518668"/>
                    </a:lnTo>
                    <a:lnTo>
                      <a:pt x="3986657" y="524764"/>
                    </a:lnTo>
                    <a:lnTo>
                      <a:pt x="3981323" y="524764"/>
                    </a:lnTo>
                    <a:lnTo>
                      <a:pt x="3981323" y="536194"/>
                    </a:lnTo>
                    <a:lnTo>
                      <a:pt x="3975989" y="536194"/>
                    </a:lnTo>
                    <a:lnTo>
                      <a:pt x="3975989" y="541401"/>
                    </a:lnTo>
                    <a:lnTo>
                      <a:pt x="3970020" y="541401"/>
                    </a:lnTo>
                    <a:lnTo>
                      <a:pt x="3970020" y="547497"/>
                    </a:lnTo>
                    <a:lnTo>
                      <a:pt x="3964559" y="547497"/>
                    </a:lnTo>
                    <a:lnTo>
                      <a:pt x="3964559" y="552704"/>
                    </a:lnTo>
                    <a:lnTo>
                      <a:pt x="3959352" y="552704"/>
                    </a:lnTo>
                    <a:lnTo>
                      <a:pt x="3959352" y="558800"/>
                    </a:lnTo>
                    <a:lnTo>
                      <a:pt x="3953256" y="558800"/>
                    </a:lnTo>
                    <a:lnTo>
                      <a:pt x="3953256" y="564134"/>
                    </a:lnTo>
                    <a:lnTo>
                      <a:pt x="3948049" y="564134"/>
                    </a:lnTo>
                    <a:lnTo>
                      <a:pt x="3948049" y="575437"/>
                    </a:lnTo>
                    <a:lnTo>
                      <a:pt x="3936619" y="575437"/>
                    </a:lnTo>
                    <a:lnTo>
                      <a:pt x="3936619" y="581406"/>
                    </a:lnTo>
                    <a:lnTo>
                      <a:pt x="3931285" y="581406"/>
                    </a:lnTo>
                    <a:lnTo>
                      <a:pt x="3931285" y="586740"/>
                    </a:lnTo>
                    <a:lnTo>
                      <a:pt x="3925316" y="586740"/>
                    </a:lnTo>
                    <a:lnTo>
                      <a:pt x="3925316" y="592709"/>
                    </a:lnTo>
                    <a:lnTo>
                      <a:pt x="3919855" y="592709"/>
                    </a:lnTo>
                    <a:lnTo>
                      <a:pt x="3919855" y="604012"/>
                    </a:lnTo>
                    <a:lnTo>
                      <a:pt x="3914648" y="604012"/>
                    </a:lnTo>
                    <a:lnTo>
                      <a:pt x="3914648" y="609473"/>
                    </a:lnTo>
                    <a:lnTo>
                      <a:pt x="3908679" y="609473"/>
                    </a:lnTo>
                    <a:lnTo>
                      <a:pt x="3908679" y="615442"/>
                    </a:lnTo>
                    <a:lnTo>
                      <a:pt x="3903345" y="615442"/>
                    </a:lnTo>
                    <a:lnTo>
                      <a:pt x="3903345" y="620776"/>
                    </a:lnTo>
                    <a:lnTo>
                      <a:pt x="3898011" y="620776"/>
                    </a:lnTo>
                    <a:lnTo>
                      <a:pt x="3898011" y="626745"/>
                    </a:lnTo>
                    <a:lnTo>
                      <a:pt x="3891915" y="626745"/>
                    </a:lnTo>
                    <a:lnTo>
                      <a:pt x="3891915" y="632206"/>
                    </a:lnTo>
                    <a:lnTo>
                      <a:pt x="3886708" y="632206"/>
                    </a:lnTo>
                    <a:lnTo>
                      <a:pt x="3886708" y="638048"/>
                    </a:lnTo>
                    <a:lnTo>
                      <a:pt x="3881247" y="638048"/>
                    </a:lnTo>
                    <a:lnTo>
                      <a:pt x="3881247" y="643509"/>
                    </a:lnTo>
                    <a:lnTo>
                      <a:pt x="3875405" y="643509"/>
                    </a:lnTo>
                    <a:lnTo>
                      <a:pt x="3875405" y="649478"/>
                    </a:lnTo>
                    <a:lnTo>
                      <a:pt x="3869944" y="649478"/>
                    </a:lnTo>
                    <a:lnTo>
                      <a:pt x="3869944" y="654812"/>
                    </a:lnTo>
                    <a:lnTo>
                      <a:pt x="3863975" y="654812"/>
                    </a:lnTo>
                    <a:lnTo>
                      <a:pt x="3863975" y="660781"/>
                    </a:lnTo>
                    <a:lnTo>
                      <a:pt x="3858641" y="660781"/>
                    </a:lnTo>
                    <a:lnTo>
                      <a:pt x="3858641" y="672084"/>
                    </a:lnTo>
                    <a:lnTo>
                      <a:pt x="3853307" y="672084"/>
                    </a:lnTo>
                    <a:lnTo>
                      <a:pt x="3853307" y="677418"/>
                    </a:lnTo>
                    <a:lnTo>
                      <a:pt x="3847211" y="677418"/>
                    </a:lnTo>
                    <a:lnTo>
                      <a:pt x="3847211" y="683514"/>
                    </a:lnTo>
                    <a:lnTo>
                      <a:pt x="3842004" y="683514"/>
                    </a:lnTo>
                    <a:lnTo>
                      <a:pt x="3842004" y="688721"/>
                    </a:lnTo>
                    <a:lnTo>
                      <a:pt x="3836543" y="688721"/>
                    </a:lnTo>
                    <a:lnTo>
                      <a:pt x="3836543" y="694817"/>
                    </a:lnTo>
                    <a:lnTo>
                      <a:pt x="3830701" y="694817"/>
                    </a:lnTo>
                    <a:lnTo>
                      <a:pt x="3830701" y="706120"/>
                    </a:lnTo>
                    <a:lnTo>
                      <a:pt x="3825240" y="706120"/>
                    </a:lnTo>
                    <a:lnTo>
                      <a:pt x="3825240" y="711454"/>
                    </a:lnTo>
                    <a:lnTo>
                      <a:pt x="3820033" y="711454"/>
                    </a:lnTo>
                    <a:lnTo>
                      <a:pt x="3820033" y="722757"/>
                    </a:lnTo>
                    <a:lnTo>
                      <a:pt x="3813937" y="722757"/>
                    </a:lnTo>
                    <a:lnTo>
                      <a:pt x="3813937" y="728853"/>
                    </a:lnTo>
                    <a:lnTo>
                      <a:pt x="3808603" y="728853"/>
                    </a:lnTo>
                    <a:lnTo>
                      <a:pt x="3808603" y="734060"/>
                    </a:lnTo>
                    <a:lnTo>
                      <a:pt x="3803269" y="734060"/>
                    </a:lnTo>
                    <a:lnTo>
                      <a:pt x="3803269" y="740029"/>
                    </a:lnTo>
                    <a:lnTo>
                      <a:pt x="3797300" y="740029"/>
                    </a:lnTo>
                    <a:lnTo>
                      <a:pt x="3797300" y="751332"/>
                    </a:lnTo>
                    <a:lnTo>
                      <a:pt x="3792093" y="751332"/>
                    </a:lnTo>
                    <a:lnTo>
                      <a:pt x="3792093" y="762762"/>
                    </a:lnTo>
                    <a:lnTo>
                      <a:pt x="3786632" y="762762"/>
                    </a:lnTo>
                    <a:lnTo>
                      <a:pt x="3786632" y="768096"/>
                    </a:lnTo>
                    <a:lnTo>
                      <a:pt x="3780663" y="768096"/>
                    </a:lnTo>
                    <a:lnTo>
                      <a:pt x="3780663" y="774065"/>
                    </a:lnTo>
                    <a:lnTo>
                      <a:pt x="3775329" y="774065"/>
                    </a:lnTo>
                    <a:lnTo>
                      <a:pt x="3775329" y="779526"/>
                    </a:lnTo>
                    <a:lnTo>
                      <a:pt x="3769995" y="779526"/>
                    </a:lnTo>
                    <a:lnTo>
                      <a:pt x="3769995" y="790829"/>
                    </a:lnTo>
                    <a:lnTo>
                      <a:pt x="3763899" y="790829"/>
                    </a:lnTo>
                    <a:lnTo>
                      <a:pt x="3763899" y="796798"/>
                    </a:lnTo>
                    <a:lnTo>
                      <a:pt x="3758692" y="796798"/>
                    </a:lnTo>
                    <a:lnTo>
                      <a:pt x="3758692" y="808101"/>
                    </a:lnTo>
                    <a:lnTo>
                      <a:pt x="3753231" y="808101"/>
                    </a:lnTo>
                    <a:lnTo>
                      <a:pt x="3753231" y="813562"/>
                    </a:lnTo>
                    <a:lnTo>
                      <a:pt x="3747389" y="813562"/>
                    </a:lnTo>
                    <a:lnTo>
                      <a:pt x="3747389" y="819404"/>
                    </a:lnTo>
                    <a:lnTo>
                      <a:pt x="3741928" y="819404"/>
                    </a:lnTo>
                    <a:lnTo>
                      <a:pt x="3741928" y="830834"/>
                    </a:lnTo>
                    <a:lnTo>
                      <a:pt x="3736721" y="830834"/>
                    </a:lnTo>
                    <a:lnTo>
                      <a:pt x="3736721" y="836041"/>
                    </a:lnTo>
                    <a:lnTo>
                      <a:pt x="3730625" y="836041"/>
                    </a:lnTo>
                    <a:lnTo>
                      <a:pt x="3730625" y="847344"/>
                    </a:lnTo>
                    <a:lnTo>
                      <a:pt x="3725291" y="847344"/>
                    </a:lnTo>
                    <a:lnTo>
                      <a:pt x="3725291" y="858774"/>
                    </a:lnTo>
                    <a:lnTo>
                      <a:pt x="3719957" y="858774"/>
                    </a:lnTo>
                    <a:lnTo>
                      <a:pt x="3719957" y="870077"/>
                    </a:lnTo>
                    <a:lnTo>
                      <a:pt x="3713988" y="870077"/>
                    </a:lnTo>
                    <a:lnTo>
                      <a:pt x="3713988" y="876173"/>
                    </a:lnTo>
                    <a:lnTo>
                      <a:pt x="3708781" y="876173"/>
                    </a:lnTo>
                    <a:lnTo>
                      <a:pt x="3708781" y="887476"/>
                    </a:lnTo>
                    <a:lnTo>
                      <a:pt x="3703320" y="887476"/>
                    </a:lnTo>
                    <a:lnTo>
                      <a:pt x="3703320" y="892810"/>
                    </a:lnTo>
                    <a:lnTo>
                      <a:pt x="3697351" y="892810"/>
                    </a:lnTo>
                    <a:lnTo>
                      <a:pt x="3697351" y="904113"/>
                    </a:lnTo>
                    <a:lnTo>
                      <a:pt x="3692017" y="904113"/>
                    </a:lnTo>
                    <a:lnTo>
                      <a:pt x="3692017" y="915416"/>
                    </a:lnTo>
                    <a:lnTo>
                      <a:pt x="3686683" y="915416"/>
                    </a:lnTo>
                    <a:lnTo>
                      <a:pt x="3686683" y="926846"/>
                    </a:lnTo>
                    <a:lnTo>
                      <a:pt x="3680587" y="926846"/>
                    </a:lnTo>
                    <a:lnTo>
                      <a:pt x="3680587" y="932053"/>
                    </a:lnTo>
                    <a:lnTo>
                      <a:pt x="3675380" y="932053"/>
                    </a:lnTo>
                    <a:lnTo>
                      <a:pt x="3675380" y="943356"/>
                    </a:lnTo>
                    <a:lnTo>
                      <a:pt x="3669919" y="943356"/>
                    </a:lnTo>
                    <a:lnTo>
                      <a:pt x="3669919" y="954786"/>
                    </a:lnTo>
                    <a:lnTo>
                      <a:pt x="3664077" y="954786"/>
                    </a:lnTo>
                    <a:lnTo>
                      <a:pt x="3664077" y="958469"/>
                    </a:lnTo>
                    <a:lnTo>
                      <a:pt x="3664712" y="960501"/>
                    </a:lnTo>
                    <a:lnTo>
                      <a:pt x="3664712" y="966089"/>
                    </a:lnTo>
                    <a:lnTo>
                      <a:pt x="3658616" y="966089"/>
                    </a:lnTo>
                    <a:lnTo>
                      <a:pt x="3658616" y="977392"/>
                    </a:lnTo>
                    <a:lnTo>
                      <a:pt x="3653409" y="977392"/>
                    </a:lnTo>
                    <a:lnTo>
                      <a:pt x="3653409" y="983361"/>
                    </a:lnTo>
                    <a:lnTo>
                      <a:pt x="3647313" y="983361"/>
                    </a:lnTo>
                    <a:lnTo>
                      <a:pt x="3647313" y="984758"/>
                    </a:lnTo>
                    <a:lnTo>
                      <a:pt x="3647567" y="984758"/>
                    </a:lnTo>
                    <a:lnTo>
                      <a:pt x="3647948" y="985774"/>
                    </a:lnTo>
                    <a:lnTo>
                      <a:pt x="3647948" y="994664"/>
                    </a:lnTo>
                    <a:lnTo>
                      <a:pt x="3641979" y="994664"/>
                    </a:lnTo>
                    <a:lnTo>
                      <a:pt x="3641979" y="1000125"/>
                    </a:lnTo>
                    <a:lnTo>
                      <a:pt x="3636645" y="1000125"/>
                    </a:lnTo>
                    <a:lnTo>
                      <a:pt x="3636645" y="1011428"/>
                    </a:lnTo>
                    <a:lnTo>
                      <a:pt x="3631311" y="1011428"/>
                    </a:lnTo>
                    <a:lnTo>
                      <a:pt x="3631311" y="1028700"/>
                    </a:lnTo>
                    <a:lnTo>
                      <a:pt x="3625215" y="1028700"/>
                    </a:lnTo>
                    <a:lnTo>
                      <a:pt x="3625215" y="1034161"/>
                    </a:lnTo>
                    <a:lnTo>
                      <a:pt x="3620008" y="1034161"/>
                    </a:lnTo>
                    <a:lnTo>
                      <a:pt x="3620008" y="1045464"/>
                    </a:lnTo>
                    <a:lnTo>
                      <a:pt x="3614547" y="1045464"/>
                    </a:lnTo>
                    <a:lnTo>
                      <a:pt x="3614547" y="1051433"/>
                    </a:lnTo>
                    <a:lnTo>
                      <a:pt x="3608705" y="1051433"/>
                    </a:lnTo>
                    <a:lnTo>
                      <a:pt x="3608705" y="1062736"/>
                    </a:lnTo>
                    <a:lnTo>
                      <a:pt x="3603244" y="1062736"/>
                    </a:lnTo>
                    <a:lnTo>
                      <a:pt x="3603244" y="1079373"/>
                    </a:lnTo>
                    <a:lnTo>
                      <a:pt x="3598037" y="1079373"/>
                    </a:lnTo>
                    <a:lnTo>
                      <a:pt x="3598037" y="1096137"/>
                    </a:lnTo>
                    <a:lnTo>
                      <a:pt x="3592576" y="1096137"/>
                    </a:lnTo>
                    <a:lnTo>
                      <a:pt x="3592576" y="1107440"/>
                    </a:lnTo>
                    <a:lnTo>
                      <a:pt x="3586607" y="1107440"/>
                    </a:lnTo>
                    <a:lnTo>
                      <a:pt x="3586607" y="1118870"/>
                    </a:lnTo>
                    <a:lnTo>
                      <a:pt x="3581273" y="1118870"/>
                    </a:lnTo>
                    <a:lnTo>
                      <a:pt x="3581273" y="1130173"/>
                    </a:lnTo>
                    <a:lnTo>
                      <a:pt x="3575939" y="1130173"/>
                    </a:lnTo>
                    <a:lnTo>
                      <a:pt x="3575939" y="1147445"/>
                    </a:lnTo>
                    <a:lnTo>
                      <a:pt x="3570097" y="1147445"/>
                    </a:lnTo>
                    <a:lnTo>
                      <a:pt x="3570097" y="1150493"/>
                    </a:lnTo>
                    <a:lnTo>
                      <a:pt x="3570605" y="1152525"/>
                    </a:lnTo>
                    <a:lnTo>
                      <a:pt x="3570605" y="1164082"/>
                    </a:lnTo>
                    <a:lnTo>
                      <a:pt x="3564636" y="1164082"/>
                    </a:lnTo>
                    <a:lnTo>
                      <a:pt x="3564636" y="1175385"/>
                    </a:lnTo>
                    <a:lnTo>
                      <a:pt x="3559429" y="1175385"/>
                    </a:lnTo>
                    <a:lnTo>
                      <a:pt x="3559429" y="1186688"/>
                    </a:lnTo>
                    <a:lnTo>
                      <a:pt x="3553968" y="1186688"/>
                    </a:lnTo>
                    <a:lnTo>
                      <a:pt x="3553968" y="1198118"/>
                    </a:lnTo>
                    <a:lnTo>
                      <a:pt x="3547999" y="1198118"/>
                    </a:lnTo>
                    <a:lnTo>
                      <a:pt x="3547999" y="1209421"/>
                    </a:lnTo>
                    <a:lnTo>
                      <a:pt x="3542665" y="1209421"/>
                    </a:lnTo>
                    <a:lnTo>
                      <a:pt x="3542665" y="1226185"/>
                    </a:lnTo>
                    <a:lnTo>
                      <a:pt x="3537331" y="1226185"/>
                    </a:lnTo>
                    <a:lnTo>
                      <a:pt x="3537331" y="1243457"/>
                    </a:lnTo>
                    <a:lnTo>
                      <a:pt x="3531997" y="1243457"/>
                    </a:lnTo>
                    <a:lnTo>
                      <a:pt x="3531997" y="1254760"/>
                    </a:lnTo>
                    <a:lnTo>
                      <a:pt x="3526028" y="1254760"/>
                    </a:lnTo>
                    <a:lnTo>
                      <a:pt x="3526028" y="1265428"/>
                    </a:lnTo>
                    <a:lnTo>
                      <a:pt x="3523615" y="1265428"/>
                    </a:lnTo>
                    <a:lnTo>
                      <a:pt x="3521583" y="1266190"/>
                    </a:lnTo>
                    <a:lnTo>
                      <a:pt x="3520567" y="1266190"/>
                    </a:lnTo>
                    <a:lnTo>
                      <a:pt x="3520567" y="1282700"/>
                    </a:lnTo>
                    <a:lnTo>
                      <a:pt x="3515360" y="1282700"/>
                    </a:lnTo>
                    <a:lnTo>
                      <a:pt x="3515360" y="1294130"/>
                    </a:lnTo>
                    <a:lnTo>
                      <a:pt x="3509899" y="1294130"/>
                    </a:lnTo>
                    <a:lnTo>
                      <a:pt x="3509899" y="1310894"/>
                    </a:lnTo>
                    <a:lnTo>
                      <a:pt x="3504057" y="1310894"/>
                    </a:lnTo>
                    <a:lnTo>
                      <a:pt x="3504057" y="1327150"/>
                    </a:lnTo>
                    <a:lnTo>
                      <a:pt x="3504692" y="1329182"/>
                    </a:lnTo>
                    <a:lnTo>
                      <a:pt x="3504692" y="1338834"/>
                    </a:lnTo>
                    <a:lnTo>
                      <a:pt x="3503041" y="1338834"/>
                    </a:lnTo>
                    <a:lnTo>
                      <a:pt x="3501009" y="1339469"/>
                    </a:lnTo>
                    <a:lnTo>
                      <a:pt x="3498596" y="1339469"/>
                    </a:lnTo>
                    <a:lnTo>
                      <a:pt x="3498596" y="1350137"/>
                    </a:lnTo>
                    <a:lnTo>
                      <a:pt x="3493389" y="1350137"/>
                    </a:lnTo>
                    <a:lnTo>
                      <a:pt x="3493389" y="1367409"/>
                    </a:lnTo>
                    <a:lnTo>
                      <a:pt x="3487928" y="1367409"/>
                    </a:lnTo>
                    <a:lnTo>
                      <a:pt x="3487928" y="1378712"/>
                    </a:lnTo>
                    <a:lnTo>
                      <a:pt x="3481959" y="1378712"/>
                    </a:lnTo>
                    <a:lnTo>
                      <a:pt x="3481959" y="1385697"/>
                    </a:lnTo>
                    <a:lnTo>
                      <a:pt x="3482721" y="1387729"/>
                    </a:lnTo>
                    <a:lnTo>
                      <a:pt x="3482721" y="1395476"/>
                    </a:lnTo>
                    <a:lnTo>
                      <a:pt x="3476625" y="1395476"/>
                    </a:lnTo>
                    <a:lnTo>
                      <a:pt x="3476625" y="1418082"/>
                    </a:lnTo>
                    <a:lnTo>
                      <a:pt x="3471291" y="1418082"/>
                    </a:lnTo>
                    <a:lnTo>
                      <a:pt x="3471291" y="1440688"/>
                    </a:lnTo>
                    <a:lnTo>
                      <a:pt x="3465957" y="1440688"/>
                    </a:lnTo>
                    <a:lnTo>
                      <a:pt x="3465957" y="1457452"/>
                    </a:lnTo>
                    <a:lnTo>
                      <a:pt x="3460623" y="1457452"/>
                    </a:lnTo>
                    <a:lnTo>
                      <a:pt x="3460623" y="1468882"/>
                    </a:lnTo>
                    <a:lnTo>
                      <a:pt x="3454781" y="1468882"/>
                    </a:lnTo>
                    <a:lnTo>
                      <a:pt x="3454781" y="1477772"/>
                    </a:lnTo>
                    <a:lnTo>
                      <a:pt x="3455289" y="1479804"/>
                    </a:lnTo>
                    <a:lnTo>
                      <a:pt x="3455289" y="1486154"/>
                    </a:lnTo>
                    <a:lnTo>
                      <a:pt x="3449320" y="1486154"/>
                    </a:lnTo>
                    <a:lnTo>
                      <a:pt x="3449320" y="1502664"/>
                    </a:lnTo>
                    <a:lnTo>
                      <a:pt x="3444113" y="1502664"/>
                    </a:lnTo>
                    <a:lnTo>
                      <a:pt x="3444113" y="1530858"/>
                    </a:lnTo>
                    <a:lnTo>
                      <a:pt x="3438652" y="1530858"/>
                    </a:lnTo>
                    <a:lnTo>
                      <a:pt x="3438652" y="1548130"/>
                    </a:lnTo>
                    <a:lnTo>
                      <a:pt x="3433445" y="1548130"/>
                    </a:lnTo>
                    <a:lnTo>
                      <a:pt x="3433445" y="1570101"/>
                    </a:lnTo>
                    <a:lnTo>
                      <a:pt x="3432429" y="1570101"/>
                    </a:lnTo>
                    <a:lnTo>
                      <a:pt x="3430397" y="1570736"/>
                    </a:lnTo>
                    <a:lnTo>
                      <a:pt x="3427349" y="1570736"/>
                    </a:lnTo>
                    <a:lnTo>
                      <a:pt x="3427984" y="1571752"/>
                    </a:lnTo>
                    <a:lnTo>
                      <a:pt x="3427984" y="1592834"/>
                    </a:lnTo>
                    <a:lnTo>
                      <a:pt x="3422015" y="1592834"/>
                    </a:lnTo>
                    <a:lnTo>
                      <a:pt x="3422015" y="1604518"/>
                    </a:lnTo>
                    <a:lnTo>
                      <a:pt x="3422777" y="1606550"/>
                    </a:lnTo>
                    <a:lnTo>
                      <a:pt x="3422777" y="1610106"/>
                    </a:lnTo>
                    <a:lnTo>
                      <a:pt x="3416681" y="1610106"/>
                    </a:lnTo>
                    <a:lnTo>
                      <a:pt x="3416681" y="1638173"/>
                    </a:lnTo>
                    <a:lnTo>
                      <a:pt x="3411347" y="1638173"/>
                    </a:lnTo>
                    <a:lnTo>
                      <a:pt x="3411347" y="1666113"/>
                    </a:lnTo>
                    <a:lnTo>
                      <a:pt x="3406013" y="1666113"/>
                    </a:lnTo>
                    <a:lnTo>
                      <a:pt x="3406013" y="1683385"/>
                    </a:lnTo>
                    <a:lnTo>
                      <a:pt x="3400679" y="1683385"/>
                    </a:lnTo>
                    <a:lnTo>
                      <a:pt x="3400679" y="1705356"/>
                    </a:lnTo>
                    <a:lnTo>
                      <a:pt x="3399409" y="1705737"/>
                    </a:lnTo>
                    <a:lnTo>
                      <a:pt x="3398393" y="1706118"/>
                    </a:lnTo>
                    <a:lnTo>
                      <a:pt x="3395345" y="1706118"/>
                    </a:lnTo>
                    <a:lnTo>
                      <a:pt x="3395345" y="1722882"/>
                    </a:lnTo>
                    <a:lnTo>
                      <a:pt x="3389376" y="1722882"/>
                    </a:lnTo>
                    <a:lnTo>
                      <a:pt x="3389376" y="1730502"/>
                    </a:lnTo>
                    <a:lnTo>
                      <a:pt x="3390011" y="1732534"/>
                    </a:lnTo>
                    <a:lnTo>
                      <a:pt x="3390011" y="1745361"/>
                    </a:lnTo>
                    <a:lnTo>
                      <a:pt x="3383915" y="1745361"/>
                    </a:lnTo>
                    <a:lnTo>
                      <a:pt x="3383915" y="1764538"/>
                    </a:lnTo>
                    <a:lnTo>
                      <a:pt x="3384677" y="1766570"/>
                    </a:lnTo>
                    <a:lnTo>
                      <a:pt x="3384677" y="1773428"/>
                    </a:lnTo>
                    <a:lnTo>
                      <a:pt x="3378708" y="1773428"/>
                    </a:lnTo>
                    <a:lnTo>
                      <a:pt x="3378708" y="1797812"/>
                    </a:lnTo>
                    <a:lnTo>
                      <a:pt x="3379343" y="1799717"/>
                    </a:lnTo>
                    <a:lnTo>
                      <a:pt x="3379343" y="1818894"/>
                    </a:lnTo>
                    <a:lnTo>
                      <a:pt x="3373247" y="1818894"/>
                    </a:lnTo>
                    <a:lnTo>
                      <a:pt x="3373247" y="1831721"/>
                    </a:lnTo>
                    <a:lnTo>
                      <a:pt x="3374009" y="1833753"/>
                    </a:lnTo>
                    <a:lnTo>
                      <a:pt x="3374009" y="1858137"/>
                    </a:lnTo>
                    <a:lnTo>
                      <a:pt x="3368040" y="1858137"/>
                    </a:lnTo>
                    <a:lnTo>
                      <a:pt x="3368040" y="1865757"/>
                    </a:lnTo>
                    <a:lnTo>
                      <a:pt x="3368675" y="1867789"/>
                    </a:lnTo>
                    <a:lnTo>
                      <a:pt x="3368675" y="1902841"/>
                    </a:lnTo>
                    <a:lnTo>
                      <a:pt x="3363341" y="1902841"/>
                    </a:lnTo>
                    <a:lnTo>
                      <a:pt x="3363341" y="1953514"/>
                    </a:lnTo>
                    <a:lnTo>
                      <a:pt x="3358007" y="1953514"/>
                    </a:lnTo>
                    <a:lnTo>
                      <a:pt x="3358007" y="2009140"/>
                    </a:lnTo>
                    <a:lnTo>
                      <a:pt x="3358515" y="2011045"/>
                    </a:lnTo>
                    <a:lnTo>
                      <a:pt x="3358515" y="2015490"/>
                    </a:lnTo>
                    <a:lnTo>
                      <a:pt x="3352673" y="2015490"/>
                    </a:lnTo>
                    <a:lnTo>
                      <a:pt x="3352673" y="2043049"/>
                    </a:lnTo>
                    <a:lnTo>
                      <a:pt x="3353308" y="2045081"/>
                    </a:lnTo>
                    <a:lnTo>
                      <a:pt x="3353308" y="2119757"/>
                    </a:lnTo>
                    <a:lnTo>
                      <a:pt x="3353943" y="2121789"/>
                    </a:lnTo>
                    <a:lnTo>
                      <a:pt x="3353943" y="2195830"/>
                    </a:lnTo>
                    <a:lnTo>
                      <a:pt x="3354705" y="2197862"/>
                    </a:lnTo>
                    <a:lnTo>
                      <a:pt x="3354705" y="2272538"/>
                    </a:lnTo>
                    <a:lnTo>
                      <a:pt x="3355340" y="2274570"/>
                    </a:lnTo>
                    <a:lnTo>
                      <a:pt x="3355340" y="2348484"/>
                    </a:lnTo>
                    <a:lnTo>
                      <a:pt x="3355975" y="2350389"/>
                    </a:lnTo>
                    <a:lnTo>
                      <a:pt x="3355975" y="2425065"/>
                    </a:lnTo>
                    <a:lnTo>
                      <a:pt x="3356737" y="2427097"/>
                    </a:lnTo>
                    <a:lnTo>
                      <a:pt x="3356737" y="2494153"/>
                    </a:lnTo>
                    <a:lnTo>
                      <a:pt x="3304413" y="2494153"/>
                    </a:lnTo>
                    <a:lnTo>
                      <a:pt x="3302381" y="2494788"/>
                    </a:lnTo>
                    <a:lnTo>
                      <a:pt x="3289300" y="2494788"/>
                    </a:lnTo>
                    <a:lnTo>
                      <a:pt x="3289300" y="2488692"/>
                    </a:lnTo>
                    <a:lnTo>
                      <a:pt x="3270377" y="2488692"/>
                    </a:lnTo>
                    <a:lnTo>
                      <a:pt x="3268345" y="2489454"/>
                    </a:lnTo>
                    <a:lnTo>
                      <a:pt x="3192907" y="2489454"/>
                    </a:lnTo>
                    <a:lnTo>
                      <a:pt x="3190875" y="2490089"/>
                    </a:lnTo>
                    <a:lnTo>
                      <a:pt x="3115056" y="2490089"/>
                    </a:lnTo>
                    <a:lnTo>
                      <a:pt x="3113024" y="2490724"/>
                    </a:lnTo>
                    <a:lnTo>
                      <a:pt x="3038348" y="2490724"/>
                    </a:lnTo>
                    <a:lnTo>
                      <a:pt x="3036316" y="2491486"/>
                    </a:lnTo>
                    <a:lnTo>
                      <a:pt x="2985389" y="2491486"/>
                    </a:lnTo>
                    <a:lnTo>
                      <a:pt x="2985389" y="2497328"/>
                    </a:lnTo>
                    <a:lnTo>
                      <a:pt x="2973959" y="2497328"/>
                    </a:lnTo>
                    <a:lnTo>
                      <a:pt x="2973959" y="2502789"/>
                    </a:lnTo>
                    <a:lnTo>
                      <a:pt x="2968625" y="2502789"/>
                    </a:lnTo>
                    <a:lnTo>
                      <a:pt x="2968625" y="2520061"/>
                    </a:lnTo>
                    <a:lnTo>
                      <a:pt x="2963291" y="2520061"/>
                    </a:lnTo>
                    <a:lnTo>
                      <a:pt x="2963291" y="2525522"/>
                    </a:lnTo>
                    <a:lnTo>
                      <a:pt x="2946781" y="2525522"/>
                    </a:lnTo>
                    <a:lnTo>
                      <a:pt x="2946781" y="2531364"/>
                    </a:lnTo>
                    <a:lnTo>
                      <a:pt x="2935351" y="2531364"/>
                    </a:lnTo>
                    <a:lnTo>
                      <a:pt x="2935351" y="2536825"/>
                    </a:lnTo>
                    <a:lnTo>
                      <a:pt x="2924429" y="2536825"/>
                    </a:lnTo>
                    <a:lnTo>
                      <a:pt x="2922397" y="2537460"/>
                    </a:lnTo>
                    <a:lnTo>
                      <a:pt x="2917952" y="2537460"/>
                    </a:lnTo>
                    <a:lnTo>
                      <a:pt x="2917952" y="2538476"/>
                    </a:lnTo>
                    <a:lnTo>
                      <a:pt x="2918587" y="2540381"/>
                    </a:lnTo>
                    <a:lnTo>
                      <a:pt x="2918587" y="2542794"/>
                    </a:lnTo>
                    <a:lnTo>
                      <a:pt x="2912745" y="2542794"/>
                    </a:lnTo>
                    <a:lnTo>
                      <a:pt x="2912745" y="2548890"/>
                    </a:lnTo>
                    <a:lnTo>
                      <a:pt x="2901315" y="2548890"/>
                    </a:lnTo>
                    <a:lnTo>
                      <a:pt x="2901315" y="2554097"/>
                    </a:lnTo>
                    <a:lnTo>
                      <a:pt x="2890012" y="2554097"/>
                    </a:lnTo>
                    <a:lnTo>
                      <a:pt x="2890012" y="2555494"/>
                    </a:lnTo>
                    <a:lnTo>
                      <a:pt x="2890393" y="2555494"/>
                    </a:lnTo>
                    <a:lnTo>
                      <a:pt x="2890647" y="2556510"/>
                    </a:lnTo>
                    <a:lnTo>
                      <a:pt x="2890647" y="2560193"/>
                    </a:lnTo>
                    <a:lnTo>
                      <a:pt x="2884551" y="2560193"/>
                    </a:lnTo>
                    <a:lnTo>
                      <a:pt x="2884551" y="2565400"/>
                    </a:lnTo>
                    <a:lnTo>
                      <a:pt x="2879344" y="2565400"/>
                    </a:lnTo>
                    <a:lnTo>
                      <a:pt x="2879344" y="2599436"/>
                    </a:lnTo>
                    <a:lnTo>
                      <a:pt x="2873883" y="2599436"/>
                    </a:lnTo>
                    <a:lnTo>
                      <a:pt x="2873883" y="2638806"/>
                    </a:lnTo>
                    <a:lnTo>
                      <a:pt x="2868676" y="2638806"/>
                    </a:lnTo>
                    <a:lnTo>
                      <a:pt x="2868676" y="2661412"/>
                    </a:lnTo>
                    <a:lnTo>
                      <a:pt x="2863215" y="2661412"/>
                    </a:lnTo>
                    <a:lnTo>
                      <a:pt x="2863215" y="2689352"/>
                    </a:lnTo>
                    <a:lnTo>
                      <a:pt x="2858008" y="2689352"/>
                    </a:lnTo>
                    <a:lnTo>
                      <a:pt x="2858008" y="2712085"/>
                    </a:lnTo>
                    <a:lnTo>
                      <a:pt x="2851912" y="2712085"/>
                    </a:lnTo>
                    <a:lnTo>
                      <a:pt x="2851912" y="2714498"/>
                    </a:lnTo>
                    <a:lnTo>
                      <a:pt x="2852547" y="2716530"/>
                    </a:lnTo>
                    <a:lnTo>
                      <a:pt x="2852547" y="2751328"/>
                    </a:lnTo>
                    <a:lnTo>
                      <a:pt x="2847340" y="2751328"/>
                    </a:lnTo>
                    <a:lnTo>
                      <a:pt x="2847340" y="2824480"/>
                    </a:lnTo>
                    <a:lnTo>
                      <a:pt x="2847975" y="2826385"/>
                    </a:lnTo>
                    <a:lnTo>
                      <a:pt x="2847975" y="2830068"/>
                    </a:lnTo>
                    <a:lnTo>
                      <a:pt x="2841879" y="2830068"/>
                    </a:lnTo>
                    <a:lnTo>
                      <a:pt x="2841879" y="2858389"/>
                    </a:lnTo>
                    <a:lnTo>
                      <a:pt x="2842641" y="2860421"/>
                    </a:lnTo>
                    <a:lnTo>
                      <a:pt x="2842641" y="2935097"/>
                    </a:lnTo>
                    <a:lnTo>
                      <a:pt x="2843276" y="2937129"/>
                    </a:lnTo>
                    <a:lnTo>
                      <a:pt x="2843276" y="3010789"/>
                    </a:lnTo>
                    <a:lnTo>
                      <a:pt x="2849372" y="3010789"/>
                    </a:lnTo>
                    <a:lnTo>
                      <a:pt x="2849372" y="3053842"/>
                    </a:lnTo>
                    <a:lnTo>
                      <a:pt x="2850007" y="3055874"/>
                    </a:lnTo>
                    <a:lnTo>
                      <a:pt x="2850007" y="3130550"/>
                    </a:lnTo>
                    <a:lnTo>
                      <a:pt x="2850769" y="3132328"/>
                    </a:lnTo>
                    <a:lnTo>
                      <a:pt x="2850769" y="3206369"/>
                    </a:lnTo>
                    <a:lnTo>
                      <a:pt x="2851404" y="3208401"/>
                    </a:lnTo>
                    <a:lnTo>
                      <a:pt x="2851404" y="3224149"/>
                    </a:lnTo>
                    <a:lnTo>
                      <a:pt x="2856611" y="3224149"/>
                    </a:lnTo>
                    <a:lnTo>
                      <a:pt x="2856611" y="3249041"/>
                    </a:lnTo>
                    <a:lnTo>
                      <a:pt x="2857373" y="3251073"/>
                    </a:lnTo>
                    <a:lnTo>
                      <a:pt x="2857373" y="3325749"/>
                    </a:lnTo>
                    <a:lnTo>
                      <a:pt x="2858008" y="3327781"/>
                    </a:lnTo>
                    <a:lnTo>
                      <a:pt x="2858008" y="3331464"/>
                    </a:lnTo>
                    <a:lnTo>
                      <a:pt x="2860421" y="3331464"/>
                    </a:lnTo>
                    <a:lnTo>
                      <a:pt x="2862199" y="3330829"/>
                    </a:lnTo>
                    <a:lnTo>
                      <a:pt x="2863215" y="3330829"/>
                    </a:lnTo>
                    <a:lnTo>
                      <a:pt x="2863215" y="3368421"/>
                    </a:lnTo>
                    <a:lnTo>
                      <a:pt x="2863977" y="3370453"/>
                    </a:lnTo>
                    <a:lnTo>
                      <a:pt x="2863977" y="3421380"/>
                    </a:lnTo>
                    <a:lnTo>
                      <a:pt x="2865247" y="3421380"/>
                    </a:lnTo>
                    <a:lnTo>
                      <a:pt x="2865247" y="3421126"/>
                    </a:lnTo>
                    <a:lnTo>
                      <a:pt x="2866263" y="3420745"/>
                    </a:lnTo>
                    <a:lnTo>
                      <a:pt x="2870073" y="3420745"/>
                    </a:lnTo>
                    <a:lnTo>
                      <a:pt x="2870073" y="3487166"/>
                    </a:lnTo>
                    <a:lnTo>
                      <a:pt x="2870708" y="3489198"/>
                    </a:lnTo>
                    <a:lnTo>
                      <a:pt x="2870708" y="3505454"/>
                    </a:lnTo>
                    <a:lnTo>
                      <a:pt x="2875915" y="3505454"/>
                    </a:lnTo>
                    <a:lnTo>
                      <a:pt x="2875915" y="3529838"/>
                    </a:lnTo>
                    <a:lnTo>
                      <a:pt x="2876677" y="3531870"/>
                    </a:lnTo>
                    <a:lnTo>
                      <a:pt x="2876677" y="3595497"/>
                    </a:lnTo>
                    <a:lnTo>
                      <a:pt x="2882519" y="3595497"/>
                    </a:lnTo>
                    <a:lnTo>
                      <a:pt x="2882519" y="3600704"/>
                    </a:lnTo>
                    <a:lnTo>
                      <a:pt x="2876677" y="3600704"/>
                    </a:lnTo>
                    <a:lnTo>
                      <a:pt x="2876677" y="3606800"/>
                    </a:lnTo>
                    <a:lnTo>
                      <a:pt x="2882519" y="3606800"/>
                    </a:lnTo>
                    <a:lnTo>
                      <a:pt x="2882519" y="3649218"/>
                    </a:lnTo>
                    <a:lnTo>
                      <a:pt x="2883408" y="3650996"/>
                    </a:lnTo>
                    <a:lnTo>
                      <a:pt x="2883408" y="3696716"/>
                    </a:lnTo>
                    <a:lnTo>
                      <a:pt x="2889377" y="3696716"/>
                    </a:lnTo>
                    <a:lnTo>
                      <a:pt x="2889377" y="3767709"/>
                    </a:lnTo>
                    <a:lnTo>
                      <a:pt x="2890012" y="3769741"/>
                    </a:lnTo>
                    <a:lnTo>
                      <a:pt x="2890012" y="3798189"/>
                    </a:lnTo>
                    <a:lnTo>
                      <a:pt x="2883916" y="3798189"/>
                    </a:lnTo>
                    <a:lnTo>
                      <a:pt x="2883916" y="3801745"/>
                    </a:lnTo>
                    <a:lnTo>
                      <a:pt x="2884551" y="3803777"/>
                    </a:lnTo>
                    <a:lnTo>
                      <a:pt x="2884551" y="3809365"/>
                    </a:lnTo>
                    <a:lnTo>
                      <a:pt x="2878709" y="3809365"/>
                    </a:lnTo>
                    <a:lnTo>
                      <a:pt x="2878709" y="3814826"/>
                    </a:lnTo>
                    <a:lnTo>
                      <a:pt x="2867279" y="3814826"/>
                    </a:lnTo>
                    <a:lnTo>
                      <a:pt x="2867279" y="3820668"/>
                    </a:lnTo>
                    <a:lnTo>
                      <a:pt x="2862072" y="3820668"/>
                    </a:lnTo>
                    <a:lnTo>
                      <a:pt x="2862072" y="3826129"/>
                    </a:lnTo>
                    <a:lnTo>
                      <a:pt x="2856611" y="3826129"/>
                    </a:lnTo>
                    <a:lnTo>
                      <a:pt x="2856611" y="3832098"/>
                    </a:lnTo>
                    <a:lnTo>
                      <a:pt x="2850769" y="3832098"/>
                    </a:lnTo>
                    <a:lnTo>
                      <a:pt x="2850769" y="3837432"/>
                    </a:lnTo>
                    <a:lnTo>
                      <a:pt x="2839339" y="3837432"/>
                    </a:lnTo>
                    <a:lnTo>
                      <a:pt x="2839339" y="3843401"/>
                    </a:lnTo>
                    <a:lnTo>
                      <a:pt x="2828671" y="3843401"/>
                    </a:lnTo>
                    <a:lnTo>
                      <a:pt x="2828671" y="3849497"/>
                    </a:lnTo>
                    <a:lnTo>
                      <a:pt x="2817368" y="3849497"/>
                    </a:lnTo>
                    <a:lnTo>
                      <a:pt x="2817368" y="3854704"/>
                    </a:lnTo>
                    <a:lnTo>
                      <a:pt x="2806065" y="3854704"/>
                    </a:lnTo>
                    <a:lnTo>
                      <a:pt x="2806065" y="3860800"/>
                    </a:lnTo>
                    <a:lnTo>
                      <a:pt x="2794635" y="3860800"/>
                    </a:lnTo>
                    <a:lnTo>
                      <a:pt x="2794635" y="3866134"/>
                    </a:lnTo>
                    <a:lnTo>
                      <a:pt x="2777871" y="3866134"/>
                    </a:lnTo>
                    <a:lnTo>
                      <a:pt x="2777871" y="3872230"/>
                    </a:lnTo>
                    <a:lnTo>
                      <a:pt x="2766695" y="3872230"/>
                    </a:lnTo>
                    <a:lnTo>
                      <a:pt x="2766695" y="3878072"/>
                    </a:lnTo>
                    <a:lnTo>
                      <a:pt x="2755392" y="3878072"/>
                    </a:lnTo>
                    <a:lnTo>
                      <a:pt x="2755392" y="3883406"/>
                    </a:lnTo>
                    <a:lnTo>
                      <a:pt x="2738628" y="3883406"/>
                    </a:lnTo>
                    <a:lnTo>
                      <a:pt x="2738628" y="3889502"/>
                    </a:lnTo>
                    <a:lnTo>
                      <a:pt x="2727325" y="3889502"/>
                    </a:lnTo>
                    <a:lnTo>
                      <a:pt x="2727325" y="3894709"/>
                    </a:lnTo>
                    <a:lnTo>
                      <a:pt x="2715895" y="3894709"/>
                    </a:lnTo>
                    <a:lnTo>
                      <a:pt x="2715895" y="3897757"/>
                    </a:lnTo>
                    <a:lnTo>
                      <a:pt x="2716657" y="3899789"/>
                    </a:lnTo>
                    <a:lnTo>
                      <a:pt x="2716657" y="3900805"/>
                    </a:lnTo>
                    <a:lnTo>
                      <a:pt x="2705227" y="3900805"/>
                    </a:lnTo>
                    <a:lnTo>
                      <a:pt x="2705227" y="3906774"/>
                    </a:lnTo>
                    <a:lnTo>
                      <a:pt x="2693924" y="3906774"/>
                    </a:lnTo>
                    <a:lnTo>
                      <a:pt x="2693924" y="3912108"/>
                    </a:lnTo>
                    <a:lnTo>
                      <a:pt x="2687955" y="3912108"/>
                    </a:lnTo>
                    <a:lnTo>
                      <a:pt x="2687955" y="3913886"/>
                    </a:lnTo>
                    <a:lnTo>
                      <a:pt x="2688717" y="3915664"/>
                    </a:lnTo>
                    <a:lnTo>
                      <a:pt x="2688717" y="3918077"/>
                    </a:lnTo>
                    <a:lnTo>
                      <a:pt x="2677287" y="3918077"/>
                    </a:lnTo>
                    <a:lnTo>
                      <a:pt x="2677287" y="3923538"/>
                    </a:lnTo>
                    <a:lnTo>
                      <a:pt x="2671445" y="3923538"/>
                    </a:lnTo>
                    <a:lnTo>
                      <a:pt x="2671445" y="3929380"/>
                    </a:lnTo>
                    <a:lnTo>
                      <a:pt x="2660015" y="3929380"/>
                    </a:lnTo>
                    <a:lnTo>
                      <a:pt x="2660015" y="3930396"/>
                    </a:lnTo>
                    <a:lnTo>
                      <a:pt x="2660777" y="3932428"/>
                    </a:lnTo>
                    <a:lnTo>
                      <a:pt x="2660777" y="3934841"/>
                    </a:lnTo>
                    <a:lnTo>
                      <a:pt x="2654681" y="3934841"/>
                    </a:lnTo>
                    <a:lnTo>
                      <a:pt x="2654681" y="3946144"/>
                    </a:lnTo>
                    <a:lnTo>
                      <a:pt x="2649347" y="3946144"/>
                    </a:lnTo>
                    <a:lnTo>
                      <a:pt x="2649347" y="3952113"/>
                    </a:lnTo>
                    <a:lnTo>
                      <a:pt x="2632583" y="3952113"/>
                    </a:lnTo>
                    <a:lnTo>
                      <a:pt x="2632583" y="3947414"/>
                    </a:lnTo>
                    <a:lnTo>
                      <a:pt x="2631948" y="3946652"/>
                    </a:lnTo>
                    <a:lnTo>
                      <a:pt x="2621280" y="3946652"/>
                    </a:lnTo>
                    <a:lnTo>
                      <a:pt x="2621280" y="3940810"/>
                    </a:lnTo>
                    <a:lnTo>
                      <a:pt x="2609977" y="3940810"/>
                    </a:lnTo>
                    <a:lnTo>
                      <a:pt x="2609977" y="3935476"/>
                    </a:lnTo>
                    <a:lnTo>
                      <a:pt x="2587244" y="3935476"/>
                    </a:lnTo>
                    <a:lnTo>
                      <a:pt x="2587244" y="3930142"/>
                    </a:lnTo>
                    <a:lnTo>
                      <a:pt x="2569972" y="3930142"/>
                    </a:lnTo>
                    <a:lnTo>
                      <a:pt x="2569972" y="3924808"/>
                    </a:lnTo>
                    <a:lnTo>
                      <a:pt x="2548001" y="3924808"/>
                    </a:lnTo>
                    <a:lnTo>
                      <a:pt x="2548001" y="3918712"/>
                    </a:lnTo>
                    <a:lnTo>
                      <a:pt x="2543683" y="3918712"/>
                    </a:lnTo>
                    <a:lnTo>
                      <a:pt x="2541651" y="3919474"/>
                    </a:lnTo>
                    <a:lnTo>
                      <a:pt x="2525268" y="3919474"/>
                    </a:lnTo>
                    <a:lnTo>
                      <a:pt x="2525268" y="3913505"/>
                    </a:lnTo>
                    <a:lnTo>
                      <a:pt x="2509647" y="3913505"/>
                    </a:lnTo>
                    <a:lnTo>
                      <a:pt x="2507615" y="3914140"/>
                    </a:lnTo>
                    <a:lnTo>
                      <a:pt x="2502535" y="3914140"/>
                    </a:lnTo>
                    <a:lnTo>
                      <a:pt x="2502535" y="3908044"/>
                    </a:lnTo>
                    <a:lnTo>
                      <a:pt x="2474976" y="3908044"/>
                    </a:lnTo>
                    <a:lnTo>
                      <a:pt x="2472944" y="3908806"/>
                    </a:lnTo>
                    <a:lnTo>
                      <a:pt x="2468753" y="3908806"/>
                    </a:lnTo>
                    <a:lnTo>
                      <a:pt x="2468753" y="3902837"/>
                    </a:lnTo>
                    <a:lnTo>
                      <a:pt x="2440940" y="3902837"/>
                    </a:lnTo>
                    <a:lnTo>
                      <a:pt x="2438908" y="3903472"/>
                    </a:lnTo>
                    <a:lnTo>
                      <a:pt x="2434717" y="3903472"/>
                    </a:lnTo>
                    <a:lnTo>
                      <a:pt x="2434717" y="3897376"/>
                    </a:lnTo>
                    <a:lnTo>
                      <a:pt x="2407031" y="3897376"/>
                    </a:lnTo>
                    <a:lnTo>
                      <a:pt x="2404999" y="3898138"/>
                    </a:lnTo>
                    <a:lnTo>
                      <a:pt x="2395347" y="3898138"/>
                    </a:lnTo>
                    <a:lnTo>
                      <a:pt x="2395347" y="3892169"/>
                    </a:lnTo>
                    <a:lnTo>
                      <a:pt x="2372995" y="3892169"/>
                    </a:lnTo>
                    <a:lnTo>
                      <a:pt x="2370963" y="3892804"/>
                    </a:lnTo>
                    <a:lnTo>
                      <a:pt x="2311273" y="3892804"/>
                    </a:lnTo>
                    <a:lnTo>
                      <a:pt x="2311273" y="3887470"/>
                    </a:lnTo>
                    <a:lnTo>
                      <a:pt x="2260600" y="3887470"/>
                    </a:lnTo>
                    <a:lnTo>
                      <a:pt x="2260600" y="3893566"/>
                    </a:lnTo>
                    <a:lnTo>
                      <a:pt x="2218309" y="3893566"/>
                    </a:lnTo>
                    <a:lnTo>
                      <a:pt x="2216404" y="3894074"/>
                    </a:lnTo>
                    <a:lnTo>
                      <a:pt x="2209927" y="3894074"/>
                    </a:lnTo>
                    <a:lnTo>
                      <a:pt x="2209927" y="3899408"/>
                    </a:lnTo>
                    <a:lnTo>
                      <a:pt x="2175637" y="3899408"/>
                    </a:lnTo>
                    <a:lnTo>
                      <a:pt x="2173605" y="3900170"/>
                    </a:lnTo>
                    <a:lnTo>
                      <a:pt x="2164588" y="3900170"/>
                    </a:lnTo>
                    <a:lnTo>
                      <a:pt x="2164588" y="3905377"/>
                    </a:lnTo>
                    <a:lnTo>
                      <a:pt x="2147951" y="3905377"/>
                    </a:lnTo>
                    <a:lnTo>
                      <a:pt x="2147951" y="3911473"/>
                    </a:lnTo>
                    <a:lnTo>
                      <a:pt x="2125345" y="3911473"/>
                    </a:lnTo>
                    <a:lnTo>
                      <a:pt x="2125345" y="3916680"/>
                    </a:lnTo>
                    <a:lnTo>
                      <a:pt x="2122932" y="3916680"/>
                    </a:lnTo>
                    <a:lnTo>
                      <a:pt x="2121027" y="3917442"/>
                    </a:lnTo>
                    <a:lnTo>
                      <a:pt x="2113915" y="3917442"/>
                    </a:lnTo>
                    <a:lnTo>
                      <a:pt x="2113915" y="3921760"/>
                    </a:lnTo>
                    <a:lnTo>
                      <a:pt x="2114677" y="3922776"/>
                    </a:lnTo>
                    <a:lnTo>
                      <a:pt x="2091944" y="3922776"/>
                    </a:lnTo>
                    <a:lnTo>
                      <a:pt x="2091944" y="3928745"/>
                    </a:lnTo>
                    <a:lnTo>
                      <a:pt x="2074672" y="3928745"/>
                    </a:lnTo>
                    <a:lnTo>
                      <a:pt x="2075307" y="3929761"/>
                    </a:lnTo>
                    <a:lnTo>
                      <a:pt x="2075307" y="3934206"/>
                    </a:lnTo>
                    <a:lnTo>
                      <a:pt x="2070227" y="3934206"/>
                    </a:lnTo>
                    <a:lnTo>
                      <a:pt x="2068449" y="3934841"/>
                    </a:lnTo>
                    <a:lnTo>
                      <a:pt x="2057908" y="3934841"/>
                    </a:lnTo>
                    <a:lnTo>
                      <a:pt x="2057908" y="3940048"/>
                    </a:lnTo>
                    <a:lnTo>
                      <a:pt x="2041271" y="3940048"/>
                    </a:lnTo>
                    <a:lnTo>
                      <a:pt x="2041271" y="3946144"/>
                    </a:lnTo>
                    <a:lnTo>
                      <a:pt x="2024761" y="3946144"/>
                    </a:lnTo>
                    <a:lnTo>
                      <a:pt x="2024761" y="3951478"/>
                    </a:lnTo>
                    <a:lnTo>
                      <a:pt x="2018284" y="3951478"/>
                    </a:lnTo>
                    <a:lnTo>
                      <a:pt x="2016252" y="3952113"/>
                    </a:lnTo>
                    <a:lnTo>
                      <a:pt x="2013331" y="3952113"/>
                    </a:lnTo>
                    <a:lnTo>
                      <a:pt x="2013331" y="3957320"/>
                    </a:lnTo>
                    <a:lnTo>
                      <a:pt x="1996567" y="3957320"/>
                    </a:lnTo>
                    <a:lnTo>
                      <a:pt x="1996567" y="3963416"/>
                    </a:lnTo>
                    <a:lnTo>
                      <a:pt x="1985264" y="3963416"/>
                    </a:lnTo>
                    <a:lnTo>
                      <a:pt x="1985264" y="3968750"/>
                    </a:lnTo>
                    <a:lnTo>
                      <a:pt x="1968627" y="3968750"/>
                    </a:lnTo>
                    <a:lnTo>
                      <a:pt x="1968627" y="3974846"/>
                    </a:lnTo>
                    <a:lnTo>
                      <a:pt x="1957324" y="3974846"/>
                    </a:lnTo>
                    <a:lnTo>
                      <a:pt x="1957324" y="3980053"/>
                    </a:lnTo>
                    <a:lnTo>
                      <a:pt x="1955927" y="3980434"/>
                    </a:lnTo>
                    <a:lnTo>
                      <a:pt x="1954911" y="3980688"/>
                    </a:lnTo>
                    <a:lnTo>
                      <a:pt x="1940560" y="3980688"/>
                    </a:lnTo>
                    <a:lnTo>
                      <a:pt x="1940560" y="3986149"/>
                    </a:lnTo>
                    <a:lnTo>
                      <a:pt x="1929384" y="3986149"/>
                    </a:lnTo>
                    <a:lnTo>
                      <a:pt x="1929384" y="3992118"/>
                    </a:lnTo>
                    <a:lnTo>
                      <a:pt x="1912620" y="3992118"/>
                    </a:lnTo>
                    <a:lnTo>
                      <a:pt x="1912620" y="3997452"/>
                    </a:lnTo>
                    <a:lnTo>
                      <a:pt x="1905000" y="3997452"/>
                    </a:lnTo>
                    <a:lnTo>
                      <a:pt x="1902968" y="3998214"/>
                    </a:lnTo>
                    <a:lnTo>
                      <a:pt x="1901317" y="3998214"/>
                    </a:lnTo>
                    <a:lnTo>
                      <a:pt x="1901317" y="4003421"/>
                    </a:lnTo>
                    <a:lnTo>
                      <a:pt x="1884045" y="4003421"/>
                    </a:lnTo>
                    <a:lnTo>
                      <a:pt x="1884045" y="4007104"/>
                    </a:lnTo>
                    <a:lnTo>
                      <a:pt x="1884299" y="4008120"/>
                    </a:lnTo>
                    <a:lnTo>
                      <a:pt x="1884680" y="4008501"/>
                    </a:lnTo>
                    <a:lnTo>
                      <a:pt x="1884680" y="4009517"/>
                    </a:lnTo>
                    <a:lnTo>
                      <a:pt x="1873377" y="4009517"/>
                    </a:lnTo>
                    <a:lnTo>
                      <a:pt x="1873377" y="4014724"/>
                    </a:lnTo>
                    <a:lnTo>
                      <a:pt x="1855851" y="4014724"/>
                    </a:lnTo>
                    <a:lnTo>
                      <a:pt x="1855851" y="4020693"/>
                    </a:lnTo>
                    <a:lnTo>
                      <a:pt x="1839341" y="4020693"/>
                    </a:lnTo>
                    <a:lnTo>
                      <a:pt x="1839341" y="4026789"/>
                    </a:lnTo>
                    <a:lnTo>
                      <a:pt x="1827911" y="4026789"/>
                    </a:lnTo>
                    <a:lnTo>
                      <a:pt x="1827911" y="4031996"/>
                    </a:lnTo>
                    <a:lnTo>
                      <a:pt x="1811401" y="4031996"/>
                    </a:lnTo>
                    <a:lnTo>
                      <a:pt x="1811401" y="4038092"/>
                    </a:lnTo>
                    <a:lnTo>
                      <a:pt x="1799971" y="4038092"/>
                    </a:lnTo>
                    <a:lnTo>
                      <a:pt x="1799971" y="4043426"/>
                    </a:lnTo>
                    <a:lnTo>
                      <a:pt x="1791081" y="4043426"/>
                    </a:lnTo>
                    <a:lnTo>
                      <a:pt x="1789049" y="4044061"/>
                    </a:lnTo>
                    <a:lnTo>
                      <a:pt x="1783207" y="4044061"/>
                    </a:lnTo>
                    <a:lnTo>
                      <a:pt x="1783207" y="4049522"/>
                    </a:lnTo>
                    <a:lnTo>
                      <a:pt x="1772031" y="4049522"/>
                    </a:lnTo>
                    <a:lnTo>
                      <a:pt x="1772031" y="4055364"/>
                    </a:lnTo>
                    <a:lnTo>
                      <a:pt x="1760601" y="4055364"/>
                    </a:lnTo>
                    <a:lnTo>
                      <a:pt x="1760601" y="4060825"/>
                    </a:lnTo>
                    <a:lnTo>
                      <a:pt x="1749933" y="4060825"/>
                    </a:lnTo>
                    <a:lnTo>
                      <a:pt x="1749933" y="4066794"/>
                    </a:lnTo>
                    <a:lnTo>
                      <a:pt x="1732661" y="4066794"/>
                    </a:lnTo>
                    <a:lnTo>
                      <a:pt x="1732661" y="4072128"/>
                    </a:lnTo>
                    <a:lnTo>
                      <a:pt x="1729740" y="4072128"/>
                    </a:lnTo>
                    <a:lnTo>
                      <a:pt x="1727708" y="4072890"/>
                    </a:lnTo>
                    <a:lnTo>
                      <a:pt x="1721993" y="4072890"/>
                    </a:lnTo>
                    <a:lnTo>
                      <a:pt x="1721993" y="4078097"/>
                    </a:lnTo>
                    <a:lnTo>
                      <a:pt x="1710563" y="4078097"/>
                    </a:lnTo>
                    <a:lnTo>
                      <a:pt x="1710563" y="4084193"/>
                    </a:lnTo>
                    <a:lnTo>
                      <a:pt x="1704721" y="4084193"/>
                    </a:lnTo>
                    <a:lnTo>
                      <a:pt x="1704721" y="4089400"/>
                    </a:lnTo>
                    <a:lnTo>
                      <a:pt x="1699260" y="4089400"/>
                    </a:lnTo>
                    <a:lnTo>
                      <a:pt x="1699260" y="4095369"/>
                    </a:lnTo>
                    <a:lnTo>
                      <a:pt x="1687957" y="4095369"/>
                    </a:lnTo>
                    <a:lnTo>
                      <a:pt x="1687957" y="4100830"/>
                    </a:lnTo>
                    <a:lnTo>
                      <a:pt x="1682623" y="4100830"/>
                    </a:lnTo>
                    <a:lnTo>
                      <a:pt x="1682623" y="4106672"/>
                    </a:lnTo>
                    <a:lnTo>
                      <a:pt x="1676781" y="4106672"/>
                    </a:lnTo>
                    <a:lnTo>
                      <a:pt x="1676781" y="4112133"/>
                    </a:lnTo>
                    <a:lnTo>
                      <a:pt x="1671320" y="4112133"/>
                    </a:lnTo>
                    <a:lnTo>
                      <a:pt x="1671320" y="4118102"/>
                    </a:lnTo>
                    <a:lnTo>
                      <a:pt x="1666113" y="4118102"/>
                    </a:lnTo>
                    <a:lnTo>
                      <a:pt x="1666113" y="4123436"/>
                    </a:lnTo>
                    <a:lnTo>
                      <a:pt x="1654683" y="4123436"/>
                    </a:lnTo>
                    <a:lnTo>
                      <a:pt x="1654683" y="4129405"/>
                    </a:lnTo>
                    <a:lnTo>
                      <a:pt x="1649349" y="4129405"/>
                    </a:lnTo>
                    <a:lnTo>
                      <a:pt x="1649349" y="4134866"/>
                    </a:lnTo>
                    <a:lnTo>
                      <a:pt x="1643380" y="4134866"/>
                    </a:lnTo>
                    <a:lnTo>
                      <a:pt x="1643380" y="4140708"/>
                    </a:lnTo>
                    <a:lnTo>
                      <a:pt x="1637919" y="4140708"/>
                    </a:lnTo>
                    <a:lnTo>
                      <a:pt x="1637919" y="4146169"/>
                    </a:lnTo>
                    <a:lnTo>
                      <a:pt x="1632077" y="4146169"/>
                    </a:lnTo>
                    <a:lnTo>
                      <a:pt x="1632077" y="4152138"/>
                    </a:lnTo>
                    <a:lnTo>
                      <a:pt x="1621409" y="4152138"/>
                    </a:lnTo>
                    <a:lnTo>
                      <a:pt x="1621409" y="4158234"/>
                    </a:lnTo>
                    <a:lnTo>
                      <a:pt x="1615313" y="4158234"/>
                    </a:lnTo>
                    <a:lnTo>
                      <a:pt x="1615313" y="4163441"/>
                    </a:lnTo>
                    <a:lnTo>
                      <a:pt x="1609979" y="4163441"/>
                    </a:lnTo>
                    <a:lnTo>
                      <a:pt x="1609979" y="4169410"/>
                    </a:lnTo>
                    <a:lnTo>
                      <a:pt x="1604645" y="4169410"/>
                    </a:lnTo>
                    <a:lnTo>
                      <a:pt x="1604645" y="4174744"/>
                    </a:lnTo>
                    <a:lnTo>
                      <a:pt x="1598676" y="4174744"/>
                    </a:lnTo>
                    <a:lnTo>
                      <a:pt x="1598676" y="4180713"/>
                    </a:lnTo>
                    <a:lnTo>
                      <a:pt x="1587373" y="4180713"/>
                    </a:lnTo>
                    <a:lnTo>
                      <a:pt x="1587373" y="4186174"/>
                    </a:lnTo>
                    <a:lnTo>
                      <a:pt x="1581912" y="4186174"/>
                    </a:lnTo>
                    <a:lnTo>
                      <a:pt x="1581912" y="4192016"/>
                    </a:lnTo>
                    <a:lnTo>
                      <a:pt x="1576705" y="4192016"/>
                    </a:lnTo>
                    <a:lnTo>
                      <a:pt x="1576705" y="4203446"/>
                    </a:lnTo>
                    <a:lnTo>
                      <a:pt x="1570736" y="4203446"/>
                    </a:lnTo>
                    <a:lnTo>
                      <a:pt x="1570736" y="4208780"/>
                    </a:lnTo>
                    <a:lnTo>
                      <a:pt x="1559433" y="4208780"/>
                    </a:lnTo>
                    <a:lnTo>
                      <a:pt x="1559433" y="4210177"/>
                    </a:lnTo>
                    <a:lnTo>
                      <a:pt x="1559560" y="4210177"/>
                    </a:lnTo>
                    <a:lnTo>
                      <a:pt x="1560068" y="4211193"/>
                    </a:lnTo>
                    <a:lnTo>
                      <a:pt x="1560068" y="4214749"/>
                    </a:lnTo>
                    <a:lnTo>
                      <a:pt x="1553972" y="4214749"/>
                    </a:lnTo>
                    <a:lnTo>
                      <a:pt x="1553972" y="4220210"/>
                    </a:lnTo>
                    <a:lnTo>
                      <a:pt x="1548765" y="4220210"/>
                    </a:lnTo>
                    <a:lnTo>
                      <a:pt x="1548765" y="4231513"/>
                    </a:lnTo>
                    <a:lnTo>
                      <a:pt x="1542669" y="4231513"/>
                    </a:lnTo>
                    <a:lnTo>
                      <a:pt x="1542669" y="4233672"/>
                    </a:lnTo>
                    <a:lnTo>
                      <a:pt x="1543304" y="4235704"/>
                    </a:lnTo>
                    <a:lnTo>
                      <a:pt x="1543304" y="4237482"/>
                    </a:lnTo>
                    <a:lnTo>
                      <a:pt x="1537335" y="4237482"/>
                    </a:lnTo>
                    <a:lnTo>
                      <a:pt x="1537335" y="4242816"/>
                    </a:lnTo>
                    <a:lnTo>
                      <a:pt x="1532001" y="4242816"/>
                    </a:lnTo>
                    <a:lnTo>
                      <a:pt x="1532001" y="4248785"/>
                    </a:lnTo>
                    <a:lnTo>
                      <a:pt x="1520571" y="4248785"/>
                    </a:lnTo>
                    <a:lnTo>
                      <a:pt x="1520571" y="4260088"/>
                    </a:lnTo>
                    <a:lnTo>
                      <a:pt x="1515364" y="4260088"/>
                    </a:lnTo>
                    <a:lnTo>
                      <a:pt x="1515364" y="4265422"/>
                    </a:lnTo>
                    <a:lnTo>
                      <a:pt x="1509268" y="4265422"/>
                    </a:lnTo>
                    <a:lnTo>
                      <a:pt x="1509268" y="4271518"/>
                    </a:lnTo>
                    <a:lnTo>
                      <a:pt x="1504061" y="4271518"/>
                    </a:lnTo>
                    <a:lnTo>
                      <a:pt x="1504061" y="4276725"/>
                    </a:lnTo>
                    <a:lnTo>
                      <a:pt x="1498600" y="4276725"/>
                    </a:lnTo>
                    <a:lnTo>
                      <a:pt x="1498600" y="4282821"/>
                    </a:lnTo>
                    <a:lnTo>
                      <a:pt x="1492631" y="4282821"/>
                    </a:lnTo>
                    <a:lnTo>
                      <a:pt x="1492631" y="4288028"/>
                    </a:lnTo>
                    <a:lnTo>
                      <a:pt x="1487297" y="4288028"/>
                    </a:lnTo>
                    <a:lnTo>
                      <a:pt x="1487297" y="4294124"/>
                    </a:lnTo>
                    <a:lnTo>
                      <a:pt x="1481328" y="4294124"/>
                    </a:lnTo>
                    <a:lnTo>
                      <a:pt x="1481328" y="4299458"/>
                    </a:lnTo>
                    <a:lnTo>
                      <a:pt x="1475867" y="4299458"/>
                    </a:lnTo>
                    <a:lnTo>
                      <a:pt x="1475867" y="4305554"/>
                    </a:lnTo>
                    <a:lnTo>
                      <a:pt x="1470660" y="4305554"/>
                    </a:lnTo>
                    <a:lnTo>
                      <a:pt x="1470660" y="4310761"/>
                    </a:lnTo>
                    <a:lnTo>
                      <a:pt x="1464564" y="4310761"/>
                    </a:lnTo>
                    <a:lnTo>
                      <a:pt x="1464564" y="4316857"/>
                    </a:lnTo>
                    <a:lnTo>
                      <a:pt x="1459357" y="4316857"/>
                    </a:lnTo>
                    <a:lnTo>
                      <a:pt x="1459357" y="4322064"/>
                    </a:lnTo>
                    <a:lnTo>
                      <a:pt x="1452372" y="4322064"/>
                    </a:lnTo>
                    <a:lnTo>
                      <a:pt x="1450340" y="4322826"/>
                    </a:lnTo>
                    <a:lnTo>
                      <a:pt x="1447927" y="4322826"/>
                    </a:lnTo>
                    <a:lnTo>
                      <a:pt x="1447927" y="4328033"/>
                    </a:lnTo>
                    <a:lnTo>
                      <a:pt x="1409065" y="4328033"/>
                    </a:lnTo>
                    <a:lnTo>
                      <a:pt x="1407033" y="4328668"/>
                    </a:lnTo>
                    <a:lnTo>
                      <a:pt x="1391920" y="4328668"/>
                    </a:lnTo>
                    <a:lnTo>
                      <a:pt x="1391920" y="4322826"/>
                    </a:lnTo>
                    <a:lnTo>
                      <a:pt x="1380617" y="4322826"/>
                    </a:lnTo>
                    <a:lnTo>
                      <a:pt x="1380617" y="4317365"/>
                    </a:lnTo>
                    <a:lnTo>
                      <a:pt x="1369187" y="4317365"/>
                    </a:lnTo>
                    <a:lnTo>
                      <a:pt x="1369187" y="4312158"/>
                    </a:lnTo>
                    <a:lnTo>
                      <a:pt x="1363345" y="4312158"/>
                    </a:lnTo>
                    <a:lnTo>
                      <a:pt x="1363345" y="4306189"/>
                    </a:lnTo>
                    <a:lnTo>
                      <a:pt x="1358011" y="4306189"/>
                    </a:lnTo>
                    <a:lnTo>
                      <a:pt x="1358011" y="4300728"/>
                    </a:lnTo>
                    <a:lnTo>
                      <a:pt x="1346708" y="4300728"/>
                    </a:lnTo>
                    <a:lnTo>
                      <a:pt x="1346708" y="4295521"/>
                    </a:lnTo>
                    <a:lnTo>
                      <a:pt x="1340612" y="4295521"/>
                    </a:lnTo>
                    <a:lnTo>
                      <a:pt x="1340612" y="4289425"/>
                    </a:lnTo>
                    <a:lnTo>
                      <a:pt x="1329309" y="4289425"/>
                    </a:lnTo>
                    <a:lnTo>
                      <a:pt x="1329309" y="4278757"/>
                    </a:lnTo>
                    <a:lnTo>
                      <a:pt x="1323975" y="4278757"/>
                    </a:lnTo>
                    <a:lnTo>
                      <a:pt x="1323975" y="4254373"/>
                    </a:lnTo>
                    <a:lnTo>
                      <a:pt x="1323340" y="4252468"/>
                    </a:lnTo>
                    <a:lnTo>
                      <a:pt x="1323340" y="4233418"/>
                    </a:lnTo>
                    <a:lnTo>
                      <a:pt x="1317879" y="4233418"/>
                    </a:lnTo>
                    <a:lnTo>
                      <a:pt x="1317879" y="4211701"/>
                    </a:lnTo>
                    <a:lnTo>
                      <a:pt x="1317244" y="4209796"/>
                    </a:lnTo>
                    <a:lnTo>
                      <a:pt x="1317244" y="4205478"/>
                    </a:lnTo>
                    <a:lnTo>
                      <a:pt x="1312037" y="4205478"/>
                    </a:lnTo>
                    <a:lnTo>
                      <a:pt x="1312037" y="4188841"/>
                    </a:lnTo>
                    <a:lnTo>
                      <a:pt x="1306068" y="4188841"/>
                    </a:lnTo>
                    <a:lnTo>
                      <a:pt x="1306068" y="4171442"/>
                    </a:lnTo>
                    <a:lnTo>
                      <a:pt x="1304417" y="4171442"/>
                    </a:lnTo>
                    <a:lnTo>
                      <a:pt x="1302385" y="4172077"/>
                    </a:lnTo>
                    <a:lnTo>
                      <a:pt x="1300607" y="4172077"/>
                    </a:lnTo>
                    <a:lnTo>
                      <a:pt x="1300607" y="4160393"/>
                    </a:lnTo>
                    <a:lnTo>
                      <a:pt x="1299972" y="4158361"/>
                    </a:lnTo>
                    <a:lnTo>
                      <a:pt x="1299972" y="4154805"/>
                    </a:lnTo>
                    <a:lnTo>
                      <a:pt x="1294765" y="4154805"/>
                    </a:lnTo>
                    <a:lnTo>
                      <a:pt x="1294765" y="4132834"/>
                    </a:lnTo>
                    <a:lnTo>
                      <a:pt x="1288669" y="4132834"/>
                    </a:lnTo>
                    <a:lnTo>
                      <a:pt x="1288669" y="4110101"/>
                    </a:lnTo>
                    <a:lnTo>
                      <a:pt x="1283335" y="4110101"/>
                    </a:lnTo>
                    <a:lnTo>
                      <a:pt x="1283335" y="4109085"/>
                    </a:lnTo>
                    <a:lnTo>
                      <a:pt x="1282700" y="4107053"/>
                    </a:lnTo>
                    <a:lnTo>
                      <a:pt x="1282700" y="4093464"/>
                    </a:lnTo>
                    <a:lnTo>
                      <a:pt x="1277239" y="4093464"/>
                    </a:lnTo>
                    <a:lnTo>
                      <a:pt x="1277239" y="4082161"/>
                    </a:lnTo>
                    <a:lnTo>
                      <a:pt x="1271397" y="4082161"/>
                    </a:lnTo>
                    <a:lnTo>
                      <a:pt x="1271397" y="4065397"/>
                    </a:lnTo>
                    <a:lnTo>
                      <a:pt x="1265936" y="4065397"/>
                    </a:lnTo>
                    <a:lnTo>
                      <a:pt x="1265936" y="4057777"/>
                    </a:lnTo>
                    <a:lnTo>
                      <a:pt x="1265301" y="4055745"/>
                    </a:lnTo>
                    <a:lnTo>
                      <a:pt x="1265301" y="4048125"/>
                    </a:lnTo>
                    <a:lnTo>
                      <a:pt x="1259967" y="4048125"/>
                    </a:lnTo>
                    <a:lnTo>
                      <a:pt x="1259967" y="4026154"/>
                    </a:lnTo>
                    <a:lnTo>
                      <a:pt x="1253871" y="4026154"/>
                    </a:lnTo>
                    <a:lnTo>
                      <a:pt x="1253871" y="4003421"/>
                    </a:lnTo>
                    <a:lnTo>
                      <a:pt x="1248029" y="4003421"/>
                    </a:lnTo>
                    <a:lnTo>
                      <a:pt x="1248029" y="3992118"/>
                    </a:lnTo>
                    <a:lnTo>
                      <a:pt x="1242695" y="3992118"/>
                    </a:lnTo>
                    <a:lnTo>
                      <a:pt x="1242695" y="3975481"/>
                    </a:lnTo>
                    <a:lnTo>
                      <a:pt x="1236599" y="3975481"/>
                    </a:lnTo>
                    <a:lnTo>
                      <a:pt x="1236599" y="3958717"/>
                    </a:lnTo>
                    <a:lnTo>
                      <a:pt x="1231392" y="3958717"/>
                    </a:lnTo>
                    <a:lnTo>
                      <a:pt x="1231392" y="3954526"/>
                    </a:lnTo>
                    <a:lnTo>
                      <a:pt x="1230757" y="3952494"/>
                    </a:lnTo>
                    <a:lnTo>
                      <a:pt x="1230757" y="3941445"/>
                    </a:lnTo>
                    <a:lnTo>
                      <a:pt x="1225296" y="3941445"/>
                    </a:lnTo>
                    <a:lnTo>
                      <a:pt x="1225296" y="3919474"/>
                    </a:lnTo>
                    <a:lnTo>
                      <a:pt x="1219327" y="3919474"/>
                    </a:lnTo>
                    <a:lnTo>
                      <a:pt x="1219327" y="3902202"/>
                    </a:lnTo>
                    <a:lnTo>
                      <a:pt x="1213231" y="3902202"/>
                    </a:lnTo>
                    <a:lnTo>
                      <a:pt x="1213231" y="3885438"/>
                    </a:lnTo>
                    <a:lnTo>
                      <a:pt x="1208024" y="3885438"/>
                    </a:lnTo>
                    <a:lnTo>
                      <a:pt x="1208024" y="3874008"/>
                    </a:lnTo>
                    <a:lnTo>
                      <a:pt x="1201928" y="3874008"/>
                    </a:lnTo>
                    <a:lnTo>
                      <a:pt x="1201928" y="3857498"/>
                    </a:lnTo>
                    <a:lnTo>
                      <a:pt x="1196721" y="3857498"/>
                    </a:lnTo>
                    <a:lnTo>
                      <a:pt x="1196721" y="3851656"/>
                    </a:lnTo>
                    <a:lnTo>
                      <a:pt x="1195959" y="3849878"/>
                    </a:lnTo>
                    <a:lnTo>
                      <a:pt x="1195959" y="3834765"/>
                    </a:lnTo>
                    <a:lnTo>
                      <a:pt x="1190625" y="3834765"/>
                    </a:lnTo>
                    <a:lnTo>
                      <a:pt x="1190625" y="3812794"/>
                    </a:lnTo>
                    <a:lnTo>
                      <a:pt x="1184656" y="3812794"/>
                    </a:lnTo>
                    <a:lnTo>
                      <a:pt x="1184656" y="3801364"/>
                    </a:lnTo>
                    <a:lnTo>
                      <a:pt x="1179449" y="3801364"/>
                    </a:lnTo>
                    <a:lnTo>
                      <a:pt x="1179449" y="3800348"/>
                    </a:lnTo>
                    <a:lnTo>
                      <a:pt x="1178560" y="3798570"/>
                    </a:lnTo>
                    <a:lnTo>
                      <a:pt x="1178560" y="3778758"/>
                    </a:lnTo>
                    <a:lnTo>
                      <a:pt x="1173353" y="3778758"/>
                    </a:lnTo>
                    <a:lnTo>
                      <a:pt x="1173353" y="3767328"/>
                    </a:lnTo>
                    <a:lnTo>
                      <a:pt x="1168273" y="3767328"/>
                    </a:lnTo>
                    <a:lnTo>
                      <a:pt x="1167384" y="3768090"/>
                    </a:lnTo>
                    <a:lnTo>
                      <a:pt x="1167384" y="3745484"/>
                    </a:lnTo>
                    <a:lnTo>
                      <a:pt x="1161288" y="3745484"/>
                    </a:lnTo>
                    <a:lnTo>
                      <a:pt x="1161288" y="3717417"/>
                    </a:lnTo>
                    <a:lnTo>
                      <a:pt x="1156081" y="3717417"/>
                    </a:lnTo>
                    <a:lnTo>
                      <a:pt x="1156081" y="3705733"/>
                    </a:lnTo>
                    <a:lnTo>
                      <a:pt x="1155319" y="3703701"/>
                    </a:lnTo>
                    <a:lnTo>
                      <a:pt x="1155319" y="3700145"/>
                    </a:lnTo>
                    <a:lnTo>
                      <a:pt x="1149985" y="3700145"/>
                    </a:lnTo>
                    <a:lnTo>
                      <a:pt x="1149985" y="3683381"/>
                    </a:lnTo>
                    <a:lnTo>
                      <a:pt x="1144016" y="3683381"/>
                    </a:lnTo>
                    <a:lnTo>
                      <a:pt x="1144016" y="3666744"/>
                    </a:lnTo>
                    <a:lnTo>
                      <a:pt x="1138555" y="3666744"/>
                    </a:lnTo>
                    <a:lnTo>
                      <a:pt x="1138555" y="3654425"/>
                    </a:lnTo>
                    <a:lnTo>
                      <a:pt x="1137920" y="3652393"/>
                    </a:lnTo>
                    <a:lnTo>
                      <a:pt x="1137920" y="3650234"/>
                    </a:lnTo>
                    <a:lnTo>
                      <a:pt x="1132713" y="3650234"/>
                    </a:lnTo>
                    <a:lnTo>
                      <a:pt x="1132713" y="3632708"/>
                    </a:lnTo>
                    <a:lnTo>
                      <a:pt x="1126617" y="3632708"/>
                    </a:lnTo>
                    <a:lnTo>
                      <a:pt x="1126617" y="3604768"/>
                    </a:lnTo>
                    <a:lnTo>
                      <a:pt x="1121283" y="3604768"/>
                    </a:lnTo>
                    <a:lnTo>
                      <a:pt x="1121283" y="3603117"/>
                    </a:lnTo>
                    <a:lnTo>
                      <a:pt x="1120648" y="3601085"/>
                    </a:lnTo>
                    <a:lnTo>
                      <a:pt x="1120648" y="3588004"/>
                    </a:lnTo>
                    <a:lnTo>
                      <a:pt x="1115187" y="3588004"/>
                    </a:lnTo>
                    <a:lnTo>
                      <a:pt x="1115187" y="3560064"/>
                    </a:lnTo>
                    <a:lnTo>
                      <a:pt x="1109345" y="3560064"/>
                    </a:lnTo>
                    <a:lnTo>
                      <a:pt x="1109345" y="3520821"/>
                    </a:lnTo>
                    <a:lnTo>
                      <a:pt x="1103376" y="3520821"/>
                    </a:lnTo>
                    <a:lnTo>
                      <a:pt x="1103376" y="3498088"/>
                    </a:lnTo>
                    <a:lnTo>
                      <a:pt x="1097280" y="3498088"/>
                    </a:lnTo>
                    <a:lnTo>
                      <a:pt x="1097280" y="3470148"/>
                    </a:lnTo>
                    <a:lnTo>
                      <a:pt x="1092073" y="3470148"/>
                    </a:lnTo>
                    <a:lnTo>
                      <a:pt x="1092073" y="3466465"/>
                    </a:lnTo>
                    <a:lnTo>
                      <a:pt x="1091311" y="3464433"/>
                    </a:lnTo>
                    <a:lnTo>
                      <a:pt x="1091311" y="3442081"/>
                    </a:lnTo>
                    <a:lnTo>
                      <a:pt x="1085977" y="3442081"/>
                    </a:lnTo>
                    <a:lnTo>
                      <a:pt x="1085977" y="3425444"/>
                    </a:lnTo>
                    <a:lnTo>
                      <a:pt x="1080008" y="3425444"/>
                    </a:lnTo>
                    <a:lnTo>
                      <a:pt x="1080008" y="3408045"/>
                    </a:lnTo>
                    <a:lnTo>
                      <a:pt x="1073912" y="3408045"/>
                    </a:lnTo>
                    <a:lnTo>
                      <a:pt x="1073912" y="3397377"/>
                    </a:lnTo>
                    <a:lnTo>
                      <a:pt x="1068705" y="3397377"/>
                    </a:lnTo>
                    <a:lnTo>
                      <a:pt x="1068705" y="3380105"/>
                    </a:lnTo>
                    <a:lnTo>
                      <a:pt x="1062736" y="3380105"/>
                    </a:lnTo>
                    <a:lnTo>
                      <a:pt x="1062736" y="3363468"/>
                    </a:lnTo>
                    <a:lnTo>
                      <a:pt x="1057656" y="3363468"/>
                    </a:lnTo>
                    <a:lnTo>
                      <a:pt x="1056640" y="3362452"/>
                    </a:lnTo>
                    <a:lnTo>
                      <a:pt x="1056640" y="3352165"/>
                    </a:lnTo>
                    <a:lnTo>
                      <a:pt x="1051433" y="3352165"/>
                    </a:lnTo>
                    <a:lnTo>
                      <a:pt x="1051433" y="3346704"/>
                    </a:lnTo>
                    <a:lnTo>
                      <a:pt x="1045337" y="3346704"/>
                    </a:lnTo>
                    <a:lnTo>
                      <a:pt x="1045337" y="3341497"/>
                    </a:lnTo>
                    <a:lnTo>
                      <a:pt x="1040003" y="3341497"/>
                    </a:lnTo>
                    <a:lnTo>
                      <a:pt x="1040003" y="3335401"/>
                    </a:lnTo>
                    <a:lnTo>
                      <a:pt x="1033907" y="3335401"/>
                    </a:lnTo>
                    <a:lnTo>
                      <a:pt x="1033907" y="3330194"/>
                    </a:lnTo>
                    <a:lnTo>
                      <a:pt x="1028700" y="3330194"/>
                    </a:lnTo>
                    <a:lnTo>
                      <a:pt x="1028700" y="3324098"/>
                    </a:lnTo>
                    <a:lnTo>
                      <a:pt x="1026287" y="3324098"/>
                    </a:lnTo>
                    <a:lnTo>
                      <a:pt x="1024255" y="3324733"/>
                    </a:lnTo>
                    <a:lnTo>
                      <a:pt x="1022604" y="3324733"/>
                    </a:lnTo>
                    <a:lnTo>
                      <a:pt x="1022604" y="3318764"/>
                    </a:lnTo>
                    <a:lnTo>
                      <a:pt x="1005967" y="3318764"/>
                    </a:lnTo>
                    <a:lnTo>
                      <a:pt x="1005967" y="3313430"/>
                    </a:lnTo>
                    <a:lnTo>
                      <a:pt x="989203" y="3313430"/>
                    </a:lnTo>
                    <a:lnTo>
                      <a:pt x="989203" y="3310509"/>
                    </a:lnTo>
                    <a:lnTo>
                      <a:pt x="988949" y="3309493"/>
                    </a:lnTo>
                    <a:lnTo>
                      <a:pt x="988695" y="3308858"/>
                    </a:lnTo>
                    <a:lnTo>
                      <a:pt x="988695" y="3308096"/>
                    </a:lnTo>
                    <a:lnTo>
                      <a:pt x="978027" y="3308096"/>
                    </a:lnTo>
                    <a:lnTo>
                      <a:pt x="978027" y="3302000"/>
                    </a:lnTo>
                    <a:lnTo>
                      <a:pt x="971931" y="3302000"/>
                    </a:lnTo>
                    <a:lnTo>
                      <a:pt x="971931" y="3296793"/>
                    </a:lnTo>
                    <a:lnTo>
                      <a:pt x="966724" y="3296793"/>
                    </a:lnTo>
                    <a:lnTo>
                      <a:pt x="966724" y="3292348"/>
                    </a:lnTo>
                    <a:lnTo>
                      <a:pt x="966089" y="3290570"/>
                    </a:lnTo>
                    <a:lnTo>
                      <a:pt x="966089" y="3285490"/>
                    </a:lnTo>
                    <a:lnTo>
                      <a:pt x="960628" y="3285490"/>
                    </a:lnTo>
                    <a:lnTo>
                      <a:pt x="960628" y="3280029"/>
                    </a:lnTo>
                    <a:lnTo>
                      <a:pt x="954659" y="3280029"/>
                    </a:lnTo>
                    <a:lnTo>
                      <a:pt x="954659" y="3268853"/>
                    </a:lnTo>
                    <a:lnTo>
                      <a:pt x="949325" y="3268853"/>
                    </a:lnTo>
                    <a:lnTo>
                      <a:pt x="949325" y="3263392"/>
                    </a:lnTo>
                    <a:lnTo>
                      <a:pt x="943356" y="3263392"/>
                    </a:lnTo>
                    <a:lnTo>
                      <a:pt x="943356" y="3257550"/>
                    </a:lnTo>
                    <a:lnTo>
                      <a:pt x="937895" y="3257550"/>
                    </a:lnTo>
                    <a:lnTo>
                      <a:pt x="937895" y="3252089"/>
                    </a:lnTo>
                    <a:lnTo>
                      <a:pt x="932053" y="3252089"/>
                    </a:lnTo>
                    <a:lnTo>
                      <a:pt x="932053" y="3246882"/>
                    </a:lnTo>
                    <a:lnTo>
                      <a:pt x="926592" y="3246882"/>
                    </a:lnTo>
                    <a:lnTo>
                      <a:pt x="926592" y="3240786"/>
                    </a:lnTo>
                    <a:lnTo>
                      <a:pt x="920623" y="3240786"/>
                    </a:lnTo>
                    <a:lnTo>
                      <a:pt x="920623" y="3235452"/>
                    </a:lnTo>
                    <a:lnTo>
                      <a:pt x="915289" y="3235452"/>
                    </a:lnTo>
                    <a:lnTo>
                      <a:pt x="915289" y="3229356"/>
                    </a:lnTo>
                    <a:lnTo>
                      <a:pt x="910336" y="3229356"/>
                    </a:lnTo>
                    <a:lnTo>
                      <a:pt x="908304" y="3230118"/>
                    </a:lnTo>
                    <a:lnTo>
                      <a:pt x="904113" y="3230118"/>
                    </a:lnTo>
                    <a:lnTo>
                      <a:pt x="904113" y="3224149"/>
                    </a:lnTo>
                    <a:lnTo>
                      <a:pt x="898017" y="3224149"/>
                    </a:lnTo>
                    <a:lnTo>
                      <a:pt x="898017" y="3218688"/>
                    </a:lnTo>
                    <a:lnTo>
                      <a:pt x="875284" y="3218688"/>
                    </a:lnTo>
                    <a:lnTo>
                      <a:pt x="875284" y="3213481"/>
                    </a:lnTo>
                    <a:lnTo>
                      <a:pt x="808228" y="3213481"/>
                    </a:lnTo>
                    <a:lnTo>
                      <a:pt x="806323" y="3214116"/>
                    </a:lnTo>
                    <a:lnTo>
                      <a:pt x="779907" y="3214116"/>
                    </a:lnTo>
                    <a:lnTo>
                      <a:pt x="779907" y="3219450"/>
                    </a:lnTo>
                    <a:lnTo>
                      <a:pt x="764032" y="3219450"/>
                    </a:lnTo>
                    <a:lnTo>
                      <a:pt x="763397" y="3220085"/>
                    </a:lnTo>
                    <a:lnTo>
                      <a:pt x="763397" y="3225546"/>
                    </a:lnTo>
                    <a:lnTo>
                      <a:pt x="751967" y="3225546"/>
                    </a:lnTo>
                    <a:lnTo>
                      <a:pt x="751967" y="3231388"/>
                    </a:lnTo>
                    <a:lnTo>
                      <a:pt x="740664" y="3231388"/>
                    </a:lnTo>
                    <a:lnTo>
                      <a:pt x="740664" y="3236849"/>
                    </a:lnTo>
                    <a:lnTo>
                      <a:pt x="735203" y="3236849"/>
                    </a:lnTo>
                    <a:lnTo>
                      <a:pt x="735203" y="3242818"/>
                    </a:lnTo>
                    <a:lnTo>
                      <a:pt x="729361" y="3242818"/>
                    </a:lnTo>
                    <a:lnTo>
                      <a:pt x="729361" y="3248152"/>
                    </a:lnTo>
                    <a:lnTo>
                      <a:pt x="724027" y="3248152"/>
                    </a:lnTo>
                    <a:lnTo>
                      <a:pt x="724027" y="3254121"/>
                    </a:lnTo>
                    <a:lnTo>
                      <a:pt x="718693" y="3254121"/>
                    </a:lnTo>
                    <a:lnTo>
                      <a:pt x="718693" y="3259328"/>
                    </a:lnTo>
                    <a:lnTo>
                      <a:pt x="712724" y="3259328"/>
                    </a:lnTo>
                    <a:lnTo>
                      <a:pt x="712724" y="3265424"/>
                    </a:lnTo>
                    <a:lnTo>
                      <a:pt x="707263" y="3265424"/>
                    </a:lnTo>
                    <a:lnTo>
                      <a:pt x="707263" y="3276854"/>
                    </a:lnTo>
                    <a:lnTo>
                      <a:pt x="702056" y="3276854"/>
                    </a:lnTo>
                    <a:lnTo>
                      <a:pt x="702056" y="3293364"/>
                    </a:lnTo>
                    <a:lnTo>
                      <a:pt x="695960" y="3293364"/>
                    </a:lnTo>
                    <a:lnTo>
                      <a:pt x="695960" y="3307842"/>
                    </a:lnTo>
                    <a:lnTo>
                      <a:pt x="696341" y="3308858"/>
                    </a:lnTo>
                    <a:lnTo>
                      <a:pt x="696595" y="3309112"/>
                    </a:lnTo>
                    <a:lnTo>
                      <a:pt x="696595" y="3310128"/>
                    </a:lnTo>
                    <a:lnTo>
                      <a:pt x="691388" y="3310128"/>
                    </a:lnTo>
                    <a:lnTo>
                      <a:pt x="690753" y="3310890"/>
                    </a:lnTo>
                    <a:lnTo>
                      <a:pt x="690753" y="3341116"/>
                    </a:lnTo>
                    <a:lnTo>
                      <a:pt x="691388" y="3343148"/>
                    </a:lnTo>
                    <a:lnTo>
                      <a:pt x="691388" y="3406140"/>
                    </a:lnTo>
                    <a:lnTo>
                      <a:pt x="697357" y="3406140"/>
                    </a:lnTo>
                    <a:lnTo>
                      <a:pt x="697357" y="3434080"/>
                    </a:lnTo>
                    <a:lnTo>
                      <a:pt x="703199" y="3434080"/>
                    </a:lnTo>
                    <a:lnTo>
                      <a:pt x="703199" y="3462020"/>
                    </a:lnTo>
                    <a:lnTo>
                      <a:pt x="708660" y="3462020"/>
                    </a:lnTo>
                    <a:lnTo>
                      <a:pt x="708660" y="3469132"/>
                    </a:lnTo>
                    <a:lnTo>
                      <a:pt x="709295" y="3471037"/>
                    </a:lnTo>
                    <a:lnTo>
                      <a:pt x="709295" y="3478784"/>
                    </a:lnTo>
                    <a:lnTo>
                      <a:pt x="714629" y="3478784"/>
                    </a:lnTo>
                    <a:lnTo>
                      <a:pt x="714629" y="3496056"/>
                    </a:lnTo>
                    <a:lnTo>
                      <a:pt x="709295" y="3496056"/>
                    </a:lnTo>
                    <a:lnTo>
                      <a:pt x="709295" y="3545713"/>
                    </a:lnTo>
                    <a:lnTo>
                      <a:pt x="710057" y="3547745"/>
                    </a:lnTo>
                    <a:lnTo>
                      <a:pt x="710057" y="3558032"/>
                    </a:lnTo>
                    <a:lnTo>
                      <a:pt x="715264" y="3558032"/>
                    </a:lnTo>
                    <a:lnTo>
                      <a:pt x="715264" y="3568700"/>
                    </a:lnTo>
                    <a:lnTo>
                      <a:pt x="721360" y="3568700"/>
                    </a:lnTo>
                    <a:lnTo>
                      <a:pt x="721360" y="3574796"/>
                    </a:lnTo>
                    <a:lnTo>
                      <a:pt x="726567" y="3574796"/>
                    </a:lnTo>
                    <a:lnTo>
                      <a:pt x="726567" y="3591433"/>
                    </a:lnTo>
                    <a:lnTo>
                      <a:pt x="732663" y="3591433"/>
                    </a:lnTo>
                    <a:lnTo>
                      <a:pt x="732663" y="3602736"/>
                    </a:lnTo>
                    <a:lnTo>
                      <a:pt x="737997" y="3602736"/>
                    </a:lnTo>
                    <a:lnTo>
                      <a:pt x="737997" y="3605784"/>
                    </a:lnTo>
                    <a:lnTo>
                      <a:pt x="738632" y="3607816"/>
                    </a:lnTo>
                    <a:lnTo>
                      <a:pt x="738632" y="3619373"/>
                    </a:lnTo>
                    <a:lnTo>
                      <a:pt x="744093" y="3619373"/>
                    </a:lnTo>
                    <a:lnTo>
                      <a:pt x="744093" y="3630676"/>
                    </a:lnTo>
                    <a:lnTo>
                      <a:pt x="749935" y="3630676"/>
                    </a:lnTo>
                    <a:lnTo>
                      <a:pt x="749935" y="3642106"/>
                    </a:lnTo>
                    <a:lnTo>
                      <a:pt x="755269" y="3642106"/>
                    </a:lnTo>
                    <a:lnTo>
                      <a:pt x="755269" y="3653409"/>
                    </a:lnTo>
                    <a:lnTo>
                      <a:pt x="761365" y="3653409"/>
                    </a:lnTo>
                    <a:lnTo>
                      <a:pt x="761365" y="3664077"/>
                    </a:lnTo>
                    <a:lnTo>
                      <a:pt x="766699" y="3664077"/>
                    </a:lnTo>
                    <a:lnTo>
                      <a:pt x="766699" y="3666490"/>
                    </a:lnTo>
                    <a:lnTo>
                      <a:pt x="767207" y="3668522"/>
                    </a:lnTo>
                    <a:lnTo>
                      <a:pt x="767207" y="3742436"/>
                    </a:lnTo>
                    <a:lnTo>
                      <a:pt x="767969" y="3744468"/>
                    </a:lnTo>
                    <a:lnTo>
                      <a:pt x="767969" y="3760089"/>
                    </a:lnTo>
                    <a:lnTo>
                      <a:pt x="773303" y="3760089"/>
                    </a:lnTo>
                    <a:lnTo>
                      <a:pt x="773303" y="3785108"/>
                    </a:lnTo>
                    <a:lnTo>
                      <a:pt x="774065" y="3787140"/>
                    </a:lnTo>
                    <a:lnTo>
                      <a:pt x="774065" y="3827526"/>
                    </a:lnTo>
                    <a:lnTo>
                      <a:pt x="779272" y="3827526"/>
                    </a:lnTo>
                    <a:lnTo>
                      <a:pt x="779653" y="3828796"/>
                    </a:lnTo>
                    <a:lnTo>
                      <a:pt x="779907" y="3829812"/>
                    </a:lnTo>
                    <a:lnTo>
                      <a:pt x="779907" y="3850132"/>
                    </a:lnTo>
                    <a:lnTo>
                      <a:pt x="785368" y="3850132"/>
                    </a:lnTo>
                    <a:lnTo>
                      <a:pt x="785368" y="3870452"/>
                    </a:lnTo>
                    <a:lnTo>
                      <a:pt x="786003" y="3872484"/>
                    </a:lnTo>
                    <a:lnTo>
                      <a:pt x="786003" y="3878072"/>
                    </a:lnTo>
                    <a:lnTo>
                      <a:pt x="791337" y="3878072"/>
                    </a:lnTo>
                    <a:lnTo>
                      <a:pt x="791337" y="3894709"/>
                    </a:lnTo>
                    <a:lnTo>
                      <a:pt x="797433" y="3894709"/>
                    </a:lnTo>
                    <a:lnTo>
                      <a:pt x="797433" y="3917442"/>
                    </a:lnTo>
                    <a:lnTo>
                      <a:pt x="802640" y="3917442"/>
                    </a:lnTo>
                    <a:lnTo>
                      <a:pt x="802640" y="3921760"/>
                    </a:lnTo>
                    <a:lnTo>
                      <a:pt x="803275" y="3923792"/>
                    </a:lnTo>
                    <a:lnTo>
                      <a:pt x="803275" y="3945509"/>
                    </a:lnTo>
                    <a:lnTo>
                      <a:pt x="797433" y="3945509"/>
                    </a:lnTo>
                    <a:lnTo>
                      <a:pt x="797433" y="3950716"/>
                    </a:lnTo>
                    <a:lnTo>
                      <a:pt x="791972" y="3950716"/>
                    </a:lnTo>
                    <a:lnTo>
                      <a:pt x="791972" y="3956812"/>
                    </a:lnTo>
                    <a:lnTo>
                      <a:pt x="786765" y="3956812"/>
                    </a:lnTo>
                    <a:lnTo>
                      <a:pt x="786765" y="3962146"/>
                    </a:lnTo>
                    <a:lnTo>
                      <a:pt x="782320" y="3962146"/>
                    </a:lnTo>
                    <a:lnTo>
                      <a:pt x="780288" y="3962781"/>
                    </a:lnTo>
                    <a:lnTo>
                      <a:pt x="775335" y="3962781"/>
                    </a:lnTo>
                    <a:lnTo>
                      <a:pt x="775335" y="3967988"/>
                    </a:lnTo>
                    <a:lnTo>
                      <a:pt x="769239" y="3967988"/>
                    </a:lnTo>
                    <a:lnTo>
                      <a:pt x="769239" y="3971798"/>
                    </a:lnTo>
                    <a:lnTo>
                      <a:pt x="769620" y="3972814"/>
                    </a:lnTo>
                    <a:lnTo>
                      <a:pt x="770001" y="3973068"/>
                    </a:lnTo>
                    <a:lnTo>
                      <a:pt x="770001" y="3974084"/>
                    </a:lnTo>
                    <a:lnTo>
                      <a:pt x="764032" y="3974084"/>
                    </a:lnTo>
                    <a:lnTo>
                      <a:pt x="764032" y="3979418"/>
                    </a:lnTo>
                    <a:lnTo>
                      <a:pt x="758571" y="3979418"/>
                    </a:lnTo>
                    <a:lnTo>
                      <a:pt x="758571" y="3985514"/>
                    </a:lnTo>
                    <a:lnTo>
                      <a:pt x="752729" y="3985514"/>
                    </a:lnTo>
                    <a:lnTo>
                      <a:pt x="752729" y="3990721"/>
                    </a:lnTo>
                    <a:lnTo>
                      <a:pt x="747268" y="3990721"/>
                    </a:lnTo>
                    <a:lnTo>
                      <a:pt x="747268" y="4002024"/>
                    </a:lnTo>
                    <a:lnTo>
                      <a:pt x="742061" y="4002024"/>
                    </a:lnTo>
                    <a:lnTo>
                      <a:pt x="742061" y="4008120"/>
                    </a:lnTo>
                    <a:lnTo>
                      <a:pt x="735965" y="4008120"/>
                    </a:lnTo>
                    <a:lnTo>
                      <a:pt x="735965" y="4019550"/>
                    </a:lnTo>
                    <a:lnTo>
                      <a:pt x="730631" y="4019550"/>
                    </a:lnTo>
                    <a:lnTo>
                      <a:pt x="730631" y="4024757"/>
                    </a:lnTo>
                    <a:lnTo>
                      <a:pt x="725297" y="4024757"/>
                    </a:lnTo>
                    <a:lnTo>
                      <a:pt x="725297" y="4036060"/>
                    </a:lnTo>
                    <a:lnTo>
                      <a:pt x="719328" y="4036060"/>
                    </a:lnTo>
                    <a:lnTo>
                      <a:pt x="719328" y="4047490"/>
                    </a:lnTo>
                    <a:lnTo>
                      <a:pt x="713867" y="4047490"/>
                    </a:lnTo>
                    <a:lnTo>
                      <a:pt x="713867" y="4058793"/>
                    </a:lnTo>
                    <a:lnTo>
                      <a:pt x="708660" y="4058793"/>
                    </a:lnTo>
                    <a:lnTo>
                      <a:pt x="708660" y="4064000"/>
                    </a:lnTo>
                    <a:lnTo>
                      <a:pt x="702564" y="4064000"/>
                    </a:lnTo>
                    <a:lnTo>
                      <a:pt x="702564" y="4070096"/>
                    </a:lnTo>
                    <a:lnTo>
                      <a:pt x="697357" y="4070096"/>
                    </a:lnTo>
                    <a:lnTo>
                      <a:pt x="697357" y="4075430"/>
                    </a:lnTo>
                    <a:lnTo>
                      <a:pt x="691007" y="4075430"/>
                    </a:lnTo>
                    <a:lnTo>
                      <a:pt x="688975" y="4076065"/>
                    </a:lnTo>
                    <a:lnTo>
                      <a:pt x="685927" y="4076065"/>
                    </a:lnTo>
                    <a:lnTo>
                      <a:pt x="685927" y="4081526"/>
                    </a:lnTo>
                    <a:lnTo>
                      <a:pt x="680720" y="4081526"/>
                    </a:lnTo>
                    <a:lnTo>
                      <a:pt x="680720" y="4087368"/>
                    </a:lnTo>
                    <a:lnTo>
                      <a:pt x="674624" y="4087368"/>
                    </a:lnTo>
                    <a:lnTo>
                      <a:pt x="674624" y="4088765"/>
                    </a:lnTo>
                    <a:lnTo>
                      <a:pt x="675005" y="4088765"/>
                    </a:lnTo>
                    <a:lnTo>
                      <a:pt x="675259" y="4089781"/>
                    </a:lnTo>
                    <a:lnTo>
                      <a:pt x="675259" y="4092829"/>
                    </a:lnTo>
                    <a:lnTo>
                      <a:pt x="669417" y="4092829"/>
                    </a:lnTo>
                    <a:lnTo>
                      <a:pt x="669417" y="4098798"/>
                    </a:lnTo>
                    <a:lnTo>
                      <a:pt x="663956" y="4098798"/>
                    </a:lnTo>
                    <a:lnTo>
                      <a:pt x="663956" y="4104132"/>
                    </a:lnTo>
                    <a:lnTo>
                      <a:pt x="652653" y="4104132"/>
                    </a:lnTo>
                    <a:lnTo>
                      <a:pt x="652653" y="4110101"/>
                    </a:lnTo>
                    <a:lnTo>
                      <a:pt x="647319" y="4110101"/>
                    </a:lnTo>
                    <a:lnTo>
                      <a:pt x="647319" y="4115562"/>
                    </a:lnTo>
                    <a:lnTo>
                      <a:pt x="636016" y="4115562"/>
                    </a:lnTo>
                    <a:lnTo>
                      <a:pt x="636016" y="4121404"/>
                    </a:lnTo>
                    <a:lnTo>
                      <a:pt x="624713" y="4121404"/>
                    </a:lnTo>
                    <a:lnTo>
                      <a:pt x="624713" y="4126738"/>
                    </a:lnTo>
                    <a:lnTo>
                      <a:pt x="613283" y="4126738"/>
                    </a:lnTo>
                    <a:lnTo>
                      <a:pt x="613283" y="4132834"/>
                    </a:lnTo>
                    <a:lnTo>
                      <a:pt x="596519" y="4132834"/>
                    </a:lnTo>
                    <a:lnTo>
                      <a:pt x="596519" y="4138676"/>
                    </a:lnTo>
                    <a:lnTo>
                      <a:pt x="585343" y="4138676"/>
                    </a:lnTo>
                    <a:lnTo>
                      <a:pt x="585343" y="4144137"/>
                    </a:lnTo>
                    <a:lnTo>
                      <a:pt x="574040" y="4144137"/>
                    </a:lnTo>
                    <a:lnTo>
                      <a:pt x="574040" y="4150106"/>
                    </a:lnTo>
                    <a:lnTo>
                      <a:pt x="562737" y="4150106"/>
                    </a:lnTo>
                    <a:lnTo>
                      <a:pt x="562737" y="4151757"/>
                    </a:lnTo>
                    <a:lnTo>
                      <a:pt x="563372" y="4153789"/>
                    </a:lnTo>
                    <a:lnTo>
                      <a:pt x="563372" y="4155440"/>
                    </a:lnTo>
                    <a:lnTo>
                      <a:pt x="552069" y="4155440"/>
                    </a:lnTo>
                    <a:lnTo>
                      <a:pt x="552069" y="4161409"/>
                    </a:lnTo>
                    <a:lnTo>
                      <a:pt x="534543" y="4161409"/>
                    </a:lnTo>
                    <a:lnTo>
                      <a:pt x="534543" y="4167505"/>
                    </a:lnTo>
                    <a:lnTo>
                      <a:pt x="523875" y="4167505"/>
                    </a:lnTo>
                    <a:lnTo>
                      <a:pt x="523875" y="4172712"/>
                    </a:lnTo>
                    <a:lnTo>
                      <a:pt x="518033" y="4172712"/>
                    </a:lnTo>
                    <a:lnTo>
                      <a:pt x="518033" y="4178808"/>
                    </a:lnTo>
                    <a:lnTo>
                      <a:pt x="506603" y="4178808"/>
                    </a:lnTo>
                    <a:lnTo>
                      <a:pt x="506603" y="4184142"/>
                    </a:lnTo>
                    <a:lnTo>
                      <a:pt x="501269" y="4184142"/>
                    </a:lnTo>
                    <a:lnTo>
                      <a:pt x="501269" y="4189984"/>
                    </a:lnTo>
                    <a:lnTo>
                      <a:pt x="490093" y="4189984"/>
                    </a:lnTo>
                    <a:lnTo>
                      <a:pt x="490093" y="4195445"/>
                    </a:lnTo>
                    <a:lnTo>
                      <a:pt x="484632" y="4195445"/>
                    </a:lnTo>
                    <a:lnTo>
                      <a:pt x="484632" y="4201414"/>
                    </a:lnTo>
                    <a:lnTo>
                      <a:pt x="479425" y="4201414"/>
                    </a:lnTo>
                    <a:lnTo>
                      <a:pt x="479425" y="4206748"/>
                    </a:lnTo>
                    <a:lnTo>
                      <a:pt x="473329" y="4206748"/>
                    </a:lnTo>
                    <a:lnTo>
                      <a:pt x="473329" y="4212717"/>
                    </a:lnTo>
                    <a:lnTo>
                      <a:pt x="461899" y="4212717"/>
                    </a:lnTo>
                    <a:lnTo>
                      <a:pt x="461899" y="4218178"/>
                    </a:lnTo>
                    <a:lnTo>
                      <a:pt x="460629" y="4218432"/>
                    </a:lnTo>
                    <a:lnTo>
                      <a:pt x="459740" y="4218813"/>
                    </a:lnTo>
                    <a:lnTo>
                      <a:pt x="456692" y="4218813"/>
                    </a:lnTo>
                    <a:lnTo>
                      <a:pt x="456692" y="4229481"/>
                    </a:lnTo>
                    <a:lnTo>
                      <a:pt x="451231" y="4229481"/>
                    </a:lnTo>
                    <a:lnTo>
                      <a:pt x="451231" y="4235450"/>
                    </a:lnTo>
                    <a:lnTo>
                      <a:pt x="445389" y="4235450"/>
                    </a:lnTo>
                    <a:lnTo>
                      <a:pt x="445389" y="4240784"/>
                    </a:lnTo>
                    <a:lnTo>
                      <a:pt x="443611" y="4240784"/>
                    </a:lnTo>
                    <a:lnTo>
                      <a:pt x="441579" y="4241546"/>
                    </a:lnTo>
                    <a:lnTo>
                      <a:pt x="439928" y="4241546"/>
                    </a:lnTo>
                    <a:lnTo>
                      <a:pt x="439928" y="4252214"/>
                    </a:lnTo>
                    <a:lnTo>
                      <a:pt x="434721" y="4252214"/>
                    </a:lnTo>
                    <a:lnTo>
                      <a:pt x="434721" y="4258056"/>
                    </a:lnTo>
                    <a:lnTo>
                      <a:pt x="428625" y="4258056"/>
                    </a:lnTo>
                    <a:lnTo>
                      <a:pt x="428625" y="4275074"/>
                    </a:lnTo>
                    <a:lnTo>
                      <a:pt x="429260" y="4277106"/>
                    </a:lnTo>
                    <a:lnTo>
                      <a:pt x="429260" y="4280789"/>
                    </a:lnTo>
                    <a:lnTo>
                      <a:pt x="423291" y="4280789"/>
                    </a:lnTo>
                    <a:lnTo>
                      <a:pt x="423291" y="4297426"/>
                    </a:lnTo>
                    <a:lnTo>
                      <a:pt x="417957" y="4297426"/>
                    </a:lnTo>
                    <a:lnTo>
                      <a:pt x="417957" y="4320032"/>
                    </a:lnTo>
                    <a:lnTo>
                      <a:pt x="412623" y="4320032"/>
                    </a:lnTo>
                    <a:lnTo>
                      <a:pt x="412623" y="4331462"/>
                    </a:lnTo>
                    <a:lnTo>
                      <a:pt x="406781" y="4331462"/>
                    </a:lnTo>
                    <a:lnTo>
                      <a:pt x="406781" y="4333748"/>
                    </a:lnTo>
                    <a:lnTo>
                      <a:pt x="407289" y="4335780"/>
                    </a:lnTo>
                    <a:lnTo>
                      <a:pt x="407289" y="4354068"/>
                    </a:lnTo>
                    <a:lnTo>
                      <a:pt x="401320" y="4354068"/>
                    </a:lnTo>
                    <a:lnTo>
                      <a:pt x="401320" y="4367149"/>
                    </a:lnTo>
                    <a:lnTo>
                      <a:pt x="401955" y="4369181"/>
                    </a:lnTo>
                    <a:lnTo>
                      <a:pt x="401955" y="4370705"/>
                    </a:lnTo>
                    <a:lnTo>
                      <a:pt x="396113" y="4370705"/>
                    </a:lnTo>
                    <a:lnTo>
                      <a:pt x="396113" y="4398772"/>
                    </a:lnTo>
                    <a:lnTo>
                      <a:pt x="393065" y="4398772"/>
                    </a:lnTo>
                    <a:lnTo>
                      <a:pt x="392049" y="4399153"/>
                    </a:lnTo>
                    <a:lnTo>
                      <a:pt x="391287" y="4399534"/>
                    </a:lnTo>
                    <a:lnTo>
                      <a:pt x="390652" y="4399534"/>
                    </a:lnTo>
                    <a:lnTo>
                      <a:pt x="390652" y="4416044"/>
                    </a:lnTo>
                    <a:lnTo>
                      <a:pt x="385445" y="4416044"/>
                    </a:lnTo>
                    <a:lnTo>
                      <a:pt x="385445" y="4427474"/>
                    </a:lnTo>
                    <a:lnTo>
                      <a:pt x="379984" y="4427474"/>
                    </a:lnTo>
                    <a:lnTo>
                      <a:pt x="379984" y="4438777"/>
                    </a:lnTo>
                    <a:lnTo>
                      <a:pt x="374015" y="4438777"/>
                    </a:lnTo>
                    <a:lnTo>
                      <a:pt x="374015" y="4443984"/>
                    </a:lnTo>
                    <a:lnTo>
                      <a:pt x="368681" y="4443984"/>
                    </a:lnTo>
                    <a:lnTo>
                      <a:pt x="368681" y="4455414"/>
                    </a:lnTo>
                    <a:lnTo>
                      <a:pt x="363347" y="4455414"/>
                    </a:lnTo>
                    <a:lnTo>
                      <a:pt x="363347" y="4472813"/>
                    </a:lnTo>
                    <a:lnTo>
                      <a:pt x="357251" y="4472813"/>
                    </a:lnTo>
                    <a:lnTo>
                      <a:pt x="357251" y="4484116"/>
                    </a:lnTo>
                    <a:lnTo>
                      <a:pt x="352044" y="4484116"/>
                    </a:lnTo>
                    <a:lnTo>
                      <a:pt x="352044" y="4495546"/>
                    </a:lnTo>
                    <a:lnTo>
                      <a:pt x="346583" y="4495546"/>
                    </a:lnTo>
                    <a:lnTo>
                      <a:pt x="346583" y="4500753"/>
                    </a:lnTo>
                    <a:lnTo>
                      <a:pt x="340741" y="4500753"/>
                    </a:lnTo>
                    <a:lnTo>
                      <a:pt x="340741" y="4509770"/>
                    </a:lnTo>
                    <a:lnTo>
                      <a:pt x="340995" y="4510786"/>
                    </a:lnTo>
                    <a:lnTo>
                      <a:pt x="341376" y="4511040"/>
                    </a:lnTo>
                    <a:lnTo>
                      <a:pt x="341376" y="4512056"/>
                    </a:lnTo>
                    <a:lnTo>
                      <a:pt x="335280" y="4512056"/>
                    </a:lnTo>
                    <a:lnTo>
                      <a:pt x="335280" y="4523486"/>
                    </a:lnTo>
                    <a:lnTo>
                      <a:pt x="330073" y="4523486"/>
                    </a:lnTo>
                    <a:lnTo>
                      <a:pt x="330073" y="4546092"/>
                    </a:lnTo>
                    <a:lnTo>
                      <a:pt x="324612" y="4546092"/>
                    </a:lnTo>
                    <a:lnTo>
                      <a:pt x="324612" y="4551426"/>
                    </a:lnTo>
                    <a:lnTo>
                      <a:pt x="318643" y="4551426"/>
                    </a:lnTo>
                    <a:lnTo>
                      <a:pt x="318643" y="4562729"/>
                    </a:lnTo>
                    <a:lnTo>
                      <a:pt x="313309" y="4562729"/>
                    </a:lnTo>
                    <a:lnTo>
                      <a:pt x="313309" y="4574032"/>
                    </a:lnTo>
                    <a:lnTo>
                      <a:pt x="307975" y="4574032"/>
                    </a:lnTo>
                    <a:lnTo>
                      <a:pt x="307975" y="4585462"/>
                    </a:lnTo>
                    <a:lnTo>
                      <a:pt x="301879" y="4585462"/>
                    </a:lnTo>
                    <a:lnTo>
                      <a:pt x="301879" y="4593082"/>
                    </a:lnTo>
                    <a:lnTo>
                      <a:pt x="302641" y="4595114"/>
                    </a:lnTo>
                    <a:lnTo>
                      <a:pt x="302641" y="4619498"/>
                    </a:lnTo>
                    <a:lnTo>
                      <a:pt x="296672" y="4619498"/>
                    </a:lnTo>
                    <a:lnTo>
                      <a:pt x="296672" y="4627118"/>
                    </a:lnTo>
                    <a:lnTo>
                      <a:pt x="297307" y="4629150"/>
                    </a:lnTo>
                    <a:lnTo>
                      <a:pt x="297307" y="4630801"/>
                    </a:lnTo>
                    <a:lnTo>
                      <a:pt x="291211" y="4630801"/>
                    </a:lnTo>
                    <a:lnTo>
                      <a:pt x="291211" y="4642104"/>
                    </a:lnTo>
                    <a:lnTo>
                      <a:pt x="286004" y="4642104"/>
                    </a:lnTo>
                    <a:lnTo>
                      <a:pt x="286004" y="4647438"/>
                    </a:lnTo>
                    <a:lnTo>
                      <a:pt x="279908" y="4647438"/>
                    </a:lnTo>
                    <a:lnTo>
                      <a:pt x="279908" y="4652518"/>
                    </a:lnTo>
                    <a:lnTo>
                      <a:pt x="280543" y="4653534"/>
                    </a:lnTo>
                    <a:lnTo>
                      <a:pt x="274701" y="4653534"/>
                    </a:lnTo>
                    <a:lnTo>
                      <a:pt x="274701" y="4658741"/>
                    </a:lnTo>
                    <a:lnTo>
                      <a:pt x="269240" y="4658741"/>
                    </a:lnTo>
                    <a:lnTo>
                      <a:pt x="269240" y="4670044"/>
                    </a:lnTo>
                    <a:lnTo>
                      <a:pt x="263271" y="4670044"/>
                    </a:lnTo>
                    <a:lnTo>
                      <a:pt x="263271" y="4677029"/>
                    </a:lnTo>
                    <a:lnTo>
                      <a:pt x="264033" y="4679061"/>
                    </a:lnTo>
                    <a:lnTo>
                      <a:pt x="264033" y="4681474"/>
                    </a:lnTo>
                    <a:lnTo>
                      <a:pt x="257937" y="4681474"/>
                    </a:lnTo>
                    <a:lnTo>
                      <a:pt x="257937" y="4687570"/>
                    </a:lnTo>
                    <a:lnTo>
                      <a:pt x="252603" y="4687570"/>
                    </a:lnTo>
                    <a:lnTo>
                      <a:pt x="252603" y="4698746"/>
                    </a:lnTo>
                    <a:lnTo>
                      <a:pt x="246761" y="4698746"/>
                    </a:lnTo>
                    <a:lnTo>
                      <a:pt x="246761" y="4701794"/>
                    </a:lnTo>
                    <a:lnTo>
                      <a:pt x="247015" y="4702810"/>
                    </a:lnTo>
                    <a:lnTo>
                      <a:pt x="247396" y="4703064"/>
                    </a:lnTo>
                    <a:lnTo>
                      <a:pt x="247396" y="4704080"/>
                    </a:lnTo>
                    <a:lnTo>
                      <a:pt x="241300" y="4704080"/>
                    </a:lnTo>
                    <a:lnTo>
                      <a:pt x="241300" y="4715510"/>
                    </a:lnTo>
                    <a:lnTo>
                      <a:pt x="236093" y="4715510"/>
                    </a:lnTo>
                    <a:lnTo>
                      <a:pt x="236093" y="4732782"/>
                    </a:lnTo>
                    <a:lnTo>
                      <a:pt x="230632" y="4732782"/>
                    </a:lnTo>
                    <a:lnTo>
                      <a:pt x="230632" y="4738116"/>
                    </a:lnTo>
                    <a:lnTo>
                      <a:pt x="224663" y="4738116"/>
                    </a:lnTo>
                    <a:lnTo>
                      <a:pt x="224663" y="4749546"/>
                    </a:lnTo>
                    <a:lnTo>
                      <a:pt x="219329" y="4749546"/>
                    </a:lnTo>
                    <a:lnTo>
                      <a:pt x="219329" y="4755388"/>
                    </a:lnTo>
                    <a:lnTo>
                      <a:pt x="213995" y="4755388"/>
                    </a:lnTo>
                    <a:lnTo>
                      <a:pt x="213995" y="4766056"/>
                    </a:lnTo>
                    <a:lnTo>
                      <a:pt x="212725" y="4766437"/>
                    </a:lnTo>
                    <a:lnTo>
                      <a:pt x="211709" y="4766818"/>
                    </a:lnTo>
                    <a:lnTo>
                      <a:pt x="207899" y="4766818"/>
                    </a:lnTo>
                    <a:lnTo>
                      <a:pt x="207899" y="4783328"/>
                    </a:lnTo>
                    <a:lnTo>
                      <a:pt x="202692" y="4783328"/>
                    </a:lnTo>
                    <a:lnTo>
                      <a:pt x="202692" y="4817364"/>
                    </a:lnTo>
                    <a:lnTo>
                      <a:pt x="197231" y="4817364"/>
                    </a:lnTo>
                    <a:lnTo>
                      <a:pt x="197231" y="4822825"/>
                    </a:lnTo>
                    <a:lnTo>
                      <a:pt x="192024" y="4822825"/>
                    </a:lnTo>
                    <a:lnTo>
                      <a:pt x="192024" y="4828794"/>
                    </a:lnTo>
                    <a:lnTo>
                      <a:pt x="185928" y="4828794"/>
                    </a:lnTo>
                    <a:lnTo>
                      <a:pt x="185928" y="4834128"/>
                    </a:lnTo>
                    <a:lnTo>
                      <a:pt x="180721" y="4834128"/>
                    </a:lnTo>
                    <a:lnTo>
                      <a:pt x="180721" y="4840097"/>
                    </a:lnTo>
                    <a:lnTo>
                      <a:pt x="175260" y="4840097"/>
                    </a:lnTo>
                    <a:lnTo>
                      <a:pt x="175260" y="4856861"/>
                    </a:lnTo>
                    <a:lnTo>
                      <a:pt x="169291" y="4856861"/>
                    </a:lnTo>
                    <a:lnTo>
                      <a:pt x="169291" y="4862830"/>
                    </a:lnTo>
                    <a:lnTo>
                      <a:pt x="163957" y="4862830"/>
                    </a:lnTo>
                    <a:lnTo>
                      <a:pt x="163957" y="4874133"/>
                    </a:lnTo>
                    <a:lnTo>
                      <a:pt x="158623" y="4874133"/>
                    </a:lnTo>
                    <a:lnTo>
                      <a:pt x="158623" y="4884801"/>
                    </a:lnTo>
                    <a:lnTo>
                      <a:pt x="156337" y="4884801"/>
                    </a:lnTo>
                    <a:lnTo>
                      <a:pt x="154305" y="4885436"/>
                    </a:lnTo>
                    <a:lnTo>
                      <a:pt x="152527" y="4885436"/>
                    </a:lnTo>
                    <a:lnTo>
                      <a:pt x="152527" y="4893818"/>
                    </a:lnTo>
                    <a:lnTo>
                      <a:pt x="152908" y="4894834"/>
                    </a:lnTo>
                    <a:lnTo>
                      <a:pt x="153289" y="4895088"/>
                    </a:lnTo>
                    <a:lnTo>
                      <a:pt x="153289" y="4896104"/>
                    </a:lnTo>
                    <a:lnTo>
                      <a:pt x="147320" y="4896104"/>
                    </a:lnTo>
                    <a:lnTo>
                      <a:pt x="147320" y="4907534"/>
                    </a:lnTo>
                    <a:lnTo>
                      <a:pt x="142113" y="4907534"/>
                    </a:lnTo>
                    <a:lnTo>
                      <a:pt x="142113" y="4930140"/>
                    </a:lnTo>
                    <a:lnTo>
                      <a:pt x="136652" y="4930140"/>
                    </a:lnTo>
                    <a:lnTo>
                      <a:pt x="136652" y="4947412"/>
                    </a:lnTo>
                    <a:lnTo>
                      <a:pt x="130683" y="4947412"/>
                    </a:lnTo>
                    <a:lnTo>
                      <a:pt x="130683" y="4952365"/>
                    </a:lnTo>
                    <a:lnTo>
                      <a:pt x="131445" y="4954397"/>
                    </a:lnTo>
                    <a:lnTo>
                      <a:pt x="131445" y="4958842"/>
                    </a:lnTo>
                    <a:lnTo>
                      <a:pt x="125349" y="4958842"/>
                    </a:lnTo>
                    <a:lnTo>
                      <a:pt x="125349" y="4975352"/>
                    </a:lnTo>
                    <a:lnTo>
                      <a:pt x="120015" y="4975352"/>
                    </a:lnTo>
                    <a:lnTo>
                      <a:pt x="120015" y="4986782"/>
                    </a:lnTo>
                    <a:lnTo>
                      <a:pt x="114681" y="4986782"/>
                    </a:lnTo>
                    <a:lnTo>
                      <a:pt x="114681" y="5003546"/>
                    </a:lnTo>
                    <a:lnTo>
                      <a:pt x="108712" y="5003546"/>
                    </a:lnTo>
                    <a:lnTo>
                      <a:pt x="108712" y="5011166"/>
                    </a:lnTo>
                    <a:lnTo>
                      <a:pt x="109347" y="5013198"/>
                    </a:lnTo>
                    <a:lnTo>
                      <a:pt x="109347" y="5014849"/>
                    </a:lnTo>
                    <a:lnTo>
                      <a:pt x="103251" y="5014849"/>
                    </a:lnTo>
                    <a:lnTo>
                      <a:pt x="103251" y="5020818"/>
                    </a:lnTo>
                    <a:lnTo>
                      <a:pt x="98044" y="5020818"/>
                    </a:lnTo>
                    <a:lnTo>
                      <a:pt x="98044" y="5026152"/>
                    </a:lnTo>
                    <a:lnTo>
                      <a:pt x="91948" y="5026152"/>
                    </a:lnTo>
                    <a:lnTo>
                      <a:pt x="91948" y="5032121"/>
                    </a:lnTo>
                    <a:lnTo>
                      <a:pt x="86741" y="5032121"/>
                    </a:lnTo>
                    <a:lnTo>
                      <a:pt x="86741" y="5037328"/>
                    </a:lnTo>
                    <a:lnTo>
                      <a:pt x="81280" y="5037328"/>
                    </a:lnTo>
                    <a:lnTo>
                      <a:pt x="81280" y="5048758"/>
                    </a:lnTo>
                    <a:lnTo>
                      <a:pt x="75311" y="5048758"/>
                    </a:lnTo>
                    <a:lnTo>
                      <a:pt x="75311" y="5054854"/>
                    </a:lnTo>
                    <a:lnTo>
                      <a:pt x="69977" y="5054854"/>
                    </a:lnTo>
                    <a:lnTo>
                      <a:pt x="69977" y="5066157"/>
                    </a:lnTo>
                    <a:lnTo>
                      <a:pt x="64643" y="5066157"/>
                    </a:lnTo>
                    <a:lnTo>
                      <a:pt x="64643" y="5071364"/>
                    </a:lnTo>
                    <a:lnTo>
                      <a:pt x="58547" y="5071364"/>
                    </a:lnTo>
                    <a:lnTo>
                      <a:pt x="58547" y="5077460"/>
                    </a:lnTo>
                    <a:lnTo>
                      <a:pt x="53340" y="5077460"/>
                    </a:lnTo>
                    <a:lnTo>
                      <a:pt x="53340" y="5088890"/>
                    </a:lnTo>
                    <a:lnTo>
                      <a:pt x="47879" y="5088890"/>
                    </a:lnTo>
                    <a:lnTo>
                      <a:pt x="47879" y="5105400"/>
                    </a:lnTo>
                    <a:lnTo>
                      <a:pt x="42037" y="5105400"/>
                    </a:lnTo>
                    <a:lnTo>
                      <a:pt x="42037" y="5110988"/>
                    </a:lnTo>
                    <a:lnTo>
                      <a:pt x="42672" y="5113020"/>
                    </a:lnTo>
                    <a:lnTo>
                      <a:pt x="42672" y="5116830"/>
                    </a:lnTo>
                    <a:lnTo>
                      <a:pt x="36576" y="5116830"/>
                    </a:lnTo>
                    <a:lnTo>
                      <a:pt x="36576" y="5128133"/>
                    </a:lnTo>
                    <a:lnTo>
                      <a:pt x="31369" y="5128133"/>
                    </a:lnTo>
                    <a:lnTo>
                      <a:pt x="31369" y="5139436"/>
                    </a:lnTo>
                    <a:lnTo>
                      <a:pt x="25908" y="5139436"/>
                    </a:lnTo>
                    <a:lnTo>
                      <a:pt x="25908" y="5150866"/>
                    </a:lnTo>
                    <a:lnTo>
                      <a:pt x="19939" y="5150866"/>
                    </a:lnTo>
                    <a:lnTo>
                      <a:pt x="19939" y="5169789"/>
                    </a:lnTo>
                    <a:lnTo>
                      <a:pt x="20701" y="5171821"/>
                    </a:lnTo>
                    <a:lnTo>
                      <a:pt x="20701" y="5173472"/>
                    </a:lnTo>
                    <a:lnTo>
                      <a:pt x="14605" y="5173472"/>
                    </a:lnTo>
                    <a:lnTo>
                      <a:pt x="14605" y="5196078"/>
                    </a:lnTo>
                    <a:lnTo>
                      <a:pt x="9271" y="5196078"/>
                    </a:lnTo>
                    <a:lnTo>
                      <a:pt x="9271" y="5237226"/>
                    </a:lnTo>
                    <a:lnTo>
                      <a:pt x="10033" y="5239004"/>
                    </a:lnTo>
                    <a:lnTo>
                      <a:pt x="10033" y="5257546"/>
                    </a:lnTo>
                    <a:lnTo>
                      <a:pt x="15367" y="5257546"/>
                    </a:lnTo>
                    <a:lnTo>
                      <a:pt x="15367" y="5279898"/>
                    </a:lnTo>
                    <a:lnTo>
                      <a:pt x="15875" y="5281676"/>
                    </a:lnTo>
                    <a:lnTo>
                      <a:pt x="15875" y="5308092"/>
                    </a:lnTo>
                    <a:lnTo>
                      <a:pt x="10033" y="5308092"/>
                    </a:lnTo>
                    <a:lnTo>
                      <a:pt x="10033" y="5313680"/>
                    </a:lnTo>
                    <a:lnTo>
                      <a:pt x="10668" y="5315712"/>
                    </a:lnTo>
                    <a:lnTo>
                      <a:pt x="10668" y="5330825"/>
                    </a:lnTo>
                    <a:lnTo>
                      <a:pt x="4572" y="5330825"/>
                    </a:lnTo>
                    <a:lnTo>
                      <a:pt x="4572" y="5347081"/>
                    </a:lnTo>
                    <a:lnTo>
                      <a:pt x="5207" y="5349113"/>
                    </a:lnTo>
                    <a:lnTo>
                      <a:pt x="5207" y="5392801"/>
                    </a:lnTo>
                    <a:lnTo>
                      <a:pt x="0" y="5392801"/>
                    </a:lnTo>
                    <a:lnTo>
                      <a:pt x="0" y="5457825"/>
                    </a:lnTo>
                    <a:lnTo>
                      <a:pt x="635" y="5459857"/>
                    </a:lnTo>
                    <a:lnTo>
                      <a:pt x="635" y="5466080"/>
                    </a:lnTo>
                    <a:lnTo>
                      <a:pt x="5969" y="5466080"/>
                    </a:lnTo>
                    <a:lnTo>
                      <a:pt x="5969" y="5500497"/>
                    </a:lnTo>
                    <a:lnTo>
                      <a:pt x="6604" y="5502402"/>
                    </a:lnTo>
                    <a:lnTo>
                      <a:pt x="6604" y="5550154"/>
                    </a:lnTo>
                    <a:lnTo>
                      <a:pt x="12700" y="5550154"/>
                    </a:lnTo>
                    <a:lnTo>
                      <a:pt x="12700" y="5618988"/>
                    </a:lnTo>
                    <a:lnTo>
                      <a:pt x="13335" y="5621020"/>
                    </a:lnTo>
                    <a:lnTo>
                      <a:pt x="13335" y="5640070"/>
                    </a:lnTo>
                    <a:lnTo>
                      <a:pt x="18669" y="5640070"/>
                    </a:lnTo>
                    <a:lnTo>
                      <a:pt x="18669" y="5661660"/>
                    </a:lnTo>
                    <a:lnTo>
                      <a:pt x="19304" y="5663692"/>
                    </a:lnTo>
                    <a:lnTo>
                      <a:pt x="19304" y="5738368"/>
                    </a:lnTo>
                    <a:lnTo>
                      <a:pt x="19939" y="5740400"/>
                    </a:lnTo>
                    <a:lnTo>
                      <a:pt x="19939" y="5758688"/>
                    </a:lnTo>
                    <a:lnTo>
                      <a:pt x="25273" y="5758688"/>
                    </a:lnTo>
                    <a:lnTo>
                      <a:pt x="25273" y="5780405"/>
                    </a:lnTo>
                    <a:lnTo>
                      <a:pt x="25908" y="5782437"/>
                    </a:lnTo>
                    <a:lnTo>
                      <a:pt x="25908" y="5820029"/>
                    </a:lnTo>
                    <a:lnTo>
                      <a:pt x="31369" y="5820029"/>
                    </a:lnTo>
                    <a:lnTo>
                      <a:pt x="31369" y="5823077"/>
                    </a:lnTo>
                    <a:lnTo>
                      <a:pt x="32004" y="5825109"/>
                    </a:lnTo>
                    <a:lnTo>
                      <a:pt x="32004" y="5837428"/>
                    </a:lnTo>
                    <a:lnTo>
                      <a:pt x="37211" y="5837428"/>
                    </a:lnTo>
                    <a:lnTo>
                      <a:pt x="37211" y="5848096"/>
                    </a:lnTo>
                    <a:lnTo>
                      <a:pt x="43307" y="5848096"/>
                    </a:lnTo>
                    <a:lnTo>
                      <a:pt x="43307" y="5854065"/>
                    </a:lnTo>
                    <a:lnTo>
                      <a:pt x="54737" y="5854065"/>
                    </a:lnTo>
                    <a:lnTo>
                      <a:pt x="54737" y="5859526"/>
                    </a:lnTo>
                    <a:lnTo>
                      <a:pt x="59944" y="5859526"/>
                    </a:lnTo>
                    <a:lnTo>
                      <a:pt x="59944" y="5864733"/>
                    </a:lnTo>
                    <a:lnTo>
                      <a:pt x="71247" y="5864733"/>
                    </a:lnTo>
                    <a:lnTo>
                      <a:pt x="71247" y="5870829"/>
                    </a:lnTo>
                    <a:lnTo>
                      <a:pt x="91567" y="5870829"/>
                    </a:lnTo>
                    <a:lnTo>
                      <a:pt x="92583" y="5870448"/>
                    </a:lnTo>
                    <a:lnTo>
                      <a:pt x="92964" y="5870194"/>
                    </a:lnTo>
                    <a:lnTo>
                      <a:pt x="93980" y="5870194"/>
                    </a:lnTo>
                    <a:lnTo>
                      <a:pt x="93980" y="5876036"/>
                    </a:lnTo>
                    <a:lnTo>
                      <a:pt x="116713" y="5876036"/>
                    </a:lnTo>
                    <a:lnTo>
                      <a:pt x="116713" y="5881497"/>
                    </a:lnTo>
                    <a:lnTo>
                      <a:pt x="133223" y="5881497"/>
                    </a:lnTo>
                    <a:lnTo>
                      <a:pt x="133223" y="5886704"/>
                    </a:lnTo>
                    <a:lnTo>
                      <a:pt x="155956" y="5886704"/>
                    </a:lnTo>
                    <a:lnTo>
                      <a:pt x="155956" y="5892165"/>
                    </a:lnTo>
                    <a:lnTo>
                      <a:pt x="178689" y="5892165"/>
                    </a:lnTo>
                    <a:lnTo>
                      <a:pt x="178689" y="5898134"/>
                    </a:lnTo>
                    <a:lnTo>
                      <a:pt x="184912" y="5898134"/>
                    </a:lnTo>
                    <a:lnTo>
                      <a:pt x="186944" y="5897372"/>
                    </a:lnTo>
                    <a:lnTo>
                      <a:pt x="195199" y="5897372"/>
                    </a:lnTo>
                    <a:lnTo>
                      <a:pt x="195199" y="5903468"/>
                    </a:lnTo>
                    <a:lnTo>
                      <a:pt x="212725" y="5903468"/>
                    </a:lnTo>
                    <a:lnTo>
                      <a:pt x="212725" y="5908802"/>
                    </a:lnTo>
                    <a:lnTo>
                      <a:pt x="229235" y="5908802"/>
                    </a:lnTo>
                    <a:lnTo>
                      <a:pt x="229235" y="5914136"/>
                    </a:lnTo>
                    <a:lnTo>
                      <a:pt x="245999" y="5914136"/>
                    </a:lnTo>
                    <a:lnTo>
                      <a:pt x="245999" y="5915152"/>
                    </a:lnTo>
                    <a:lnTo>
                      <a:pt x="246761" y="5917057"/>
                    </a:lnTo>
                    <a:lnTo>
                      <a:pt x="246761" y="5919470"/>
                    </a:lnTo>
                    <a:lnTo>
                      <a:pt x="263271" y="5919470"/>
                    </a:lnTo>
                    <a:lnTo>
                      <a:pt x="263271" y="5925566"/>
                    </a:lnTo>
                    <a:lnTo>
                      <a:pt x="277749" y="5925566"/>
                    </a:lnTo>
                    <a:lnTo>
                      <a:pt x="278765" y="5925185"/>
                    </a:lnTo>
                    <a:lnTo>
                      <a:pt x="279019" y="5924804"/>
                    </a:lnTo>
                    <a:lnTo>
                      <a:pt x="279908" y="5924804"/>
                    </a:lnTo>
                    <a:lnTo>
                      <a:pt x="279908" y="5930773"/>
                    </a:lnTo>
                    <a:lnTo>
                      <a:pt x="302641" y="5930773"/>
                    </a:lnTo>
                    <a:lnTo>
                      <a:pt x="302641" y="5936234"/>
                    </a:lnTo>
                    <a:lnTo>
                      <a:pt x="320040" y="5936234"/>
                    </a:lnTo>
                    <a:lnTo>
                      <a:pt x="320040" y="5941441"/>
                    </a:lnTo>
                    <a:lnTo>
                      <a:pt x="342011" y="5941441"/>
                    </a:lnTo>
                    <a:lnTo>
                      <a:pt x="342011" y="5946902"/>
                    </a:lnTo>
                    <a:lnTo>
                      <a:pt x="347980" y="5946902"/>
                    </a:lnTo>
                    <a:lnTo>
                      <a:pt x="347980" y="5952744"/>
                    </a:lnTo>
                    <a:lnTo>
                      <a:pt x="364617" y="5952744"/>
                    </a:lnTo>
                    <a:lnTo>
                      <a:pt x="364617" y="5958078"/>
                    </a:lnTo>
                    <a:lnTo>
                      <a:pt x="375920" y="5958078"/>
                    </a:lnTo>
                    <a:lnTo>
                      <a:pt x="375920" y="5963412"/>
                    </a:lnTo>
                    <a:lnTo>
                      <a:pt x="387223" y="5963412"/>
                    </a:lnTo>
                    <a:lnTo>
                      <a:pt x="387223" y="5969381"/>
                    </a:lnTo>
                    <a:lnTo>
                      <a:pt x="396367" y="5969381"/>
                    </a:lnTo>
                    <a:lnTo>
                      <a:pt x="397256" y="5969000"/>
                    </a:lnTo>
                    <a:lnTo>
                      <a:pt x="397637" y="5968746"/>
                    </a:lnTo>
                    <a:lnTo>
                      <a:pt x="398653" y="5968746"/>
                    </a:lnTo>
                    <a:lnTo>
                      <a:pt x="398653" y="5974842"/>
                    </a:lnTo>
                    <a:lnTo>
                      <a:pt x="409956" y="5974842"/>
                    </a:lnTo>
                    <a:lnTo>
                      <a:pt x="409956" y="5986145"/>
                    </a:lnTo>
                    <a:lnTo>
                      <a:pt x="416052" y="5986145"/>
                    </a:lnTo>
                    <a:lnTo>
                      <a:pt x="416052" y="5991352"/>
                    </a:lnTo>
                    <a:lnTo>
                      <a:pt x="421259" y="5991352"/>
                    </a:lnTo>
                    <a:lnTo>
                      <a:pt x="421259" y="5996813"/>
                    </a:lnTo>
                    <a:lnTo>
                      <a:pt x="427228" y="5996813"/>
                    </a:lnTo>
                    <a:lnTo>
                      <a:pt x="427228" y="6002782"/>
                    </a:lnTo>
                    <a:lnTo>
                      <a:pt x="432689" y="6002782"/>
                    </a:lnTo>
                    <a:lnTo>
                      <a:pt x="432689" y="6008116"/>
                    </a:lnTo>
                    <a:lnTo>
                      <a:pt x="438531" y="6008116"/>
                    </a:lnTo>
                    <a:lnTo>
                      <a:pt x="438531" y="6013450"/>
                    </a:lnTo>
                    <a:lnTo>
                      <a:pt x="443992" y="6013450"/>
                    </a:lnTo>
                    <a:lnTo>
                      <a:pt x="443992" y="6024753"/>
                    </a:lnTo>
                    <a:lnTo>
                      <a:pt x="449961" y="6024753"/>
                    </a:lnTo>
                    <a:lnTo>
                      <a:pt x="449961" y="6030849"/>
                    </a:lnTo>
                    <a:lnTo>
                      <a:pt x="455295" y="6030849"/>
                    </a:lnTo>
                    <a:lnTo>
                      <a:pt x="455295" y="6036056"/>
                    </a:lnTo>
                    <a:lnTo>
                      <a:pt x="461264" y="6036056"/>
                    </a:lnTo>
                    <a:lnTo>
                      <a:pt x="461264" y="6041517"/>
                    </a:lnTo>
                    <a:lnTo>
                      <a:pt x="466725" y="6041517"/>
                    </a:lnTo>
                    <a:lnTo>
                      <a:pt x="466725" y="6047486"/>
                    </a:lnTo>
                    <a:lnTo>
                      <a:pt x="472567" y="6047486"/>
                    </a:lnTo>
                    <a:lnTo>
                      <a:pt x="472567" y="6052693"/>
                    </a:lnTo>
                    <a:lnTo>
                      <a:pt x="478028" y="6052693"/>
                    </a:lnTo>
                    <a:lnTo>
                      <a:pt x="478028" y="6058789"/>
                    </a:lnTo>
                    <a:lnTo>
                      <a:pt x="479044" y="6058154"/>
                    </a:lnTo>
                    <a:lnTo>
                      <a:pt x="483997" y="6058154"/>
                    </a:lnTo>
                    <a:lnTo>
                      <a:pt x="483997" y="6063996"/>
                    </a:lnTo>
                    <a:lnTo>
                      <a:pt x="489331" y="6063996"/>
                    </a:lnTo>
                    <a:lnTo>
                      <a:pt x="489331" y="6067044"/>
                    </a:lnTo>
                    <a:lnTo>
                      <a:pt x="489712" y="6068060"/>
                    </a:lnTo>
                    <a:lnTo>
                      <a:pt x="490093" y="6068822"/>
                    </a:lnTo>
                    <a:lnTo>
                      <a:pt x="490093" y="6069457"/>
                    </a:lnTo>
                    <a:lnTo>
                      <a:pt x="495300" y="6069457"/>
                    </a:lnTo>
                    <a:lnTo>
                      <a:pt x="495300" y="6075426"/>
                    </a:lnTo>
                    <a:lnTo>
                      <a:pt x="500761" y="6075426"/>
                    </a:lnTo>
                    <a:lnTo>
                      <a:pt x="501015" y="6076696"/>
                    </a:lnTo>
                    <a:lnTo>
                      <a:pt x="501269" y="6077712"/>
                    </a:lnTo>
                    <a:lnTo>
                      <a:pt x="501269" y="6086094"/>
                    </a:lnTo>
                    <a:lnTo>
                      <a:pt x="506603" y="6086094"/>
                    </a:lnTo>
                    <a:lnTo>
                      <a:pt x="506603" y="6092190"/>
                    </a:lnTo>
                    <a:lnTo>
                      <a:pt x="512699" y="6092190"/>
                    </a:lnTo>
                    <a:lnTo>
                      <a:pt x="512699" y="6097397"/>
                    </a:lnTo>
                    <a:lnTo>
                      <a:pt x="518033" y="6097397"/>
                    </a:lnTo>
                    <a:lnTo>
                      <a:pt x="518033" y="6103493"/>
                    </a:lnTo>
                    <a:lnTo>
                      <a:pt x="519303" y="6103493"/>
                    </a:lnTo>
                    <a:lnTo>
                      <a:pt x="519303" y="6103112"/>
                    </a:lnTo>
                    <a:lnTo>
                      <a:pt x="520319" y="6102858"/>
                    </a:lnTo>
                    <a:lnTo>
                      <a:pt x="523875" y="6102858"/>
                    </a:lnTo>
                    <a:lnTo>
                      <a:pt x="523875" y="6108700"/>
                    </a:lnTo>
                    <a:lnTo>
                      <a:pt x="529336" y="6108700"/>
                    </a:lnTo>
                    <a:lnTo>
                      <a:pt x="529336" y="6114161"/>
                    </a:lnTo>
                    <a:lnTo>
                      <a:pt x="535305" y="6114161"/>
                    </a:lnTo>
                    <a:lnTo>
                      <a:pt x="535305" y="6125464"/>
                    </a:lnTo>
                    <a:lnTo>
                      <a:pt x="540639" y="6125464"/>
                    </a:lnTo>
                    <a:lnTo>
                      <a:pt x="540639" y="6130798"/>
                    </a:lnTo>
                    <a:lnTo>
                      <a:pt x="546608" y="6130798"/>
                    </a:lnTo>
                    <a:lnTo>
                      <a:pt x="546608" y="6136894"/>
                    </a:lnTo>
                    <a:lnTo>
                      <a:pt x="552069" y="6136894"/>
                    </a:lnTo>
                    <a:lnTo>
                      <a:pt x="552069" y="6142101"/>
                    </a:lnTo>
                    <a:lnTo>
                      <a:pt x="557911" y="6142101"/>
                    </a:lnTo>
                    <a:lnTo>
                      <a:pt x="557911" y="6148070"/>
                    </a:lnTo>
                    <a:lnTo>
                      <a:pt x="559689" y="6148070"/>
                    </a:lnTo>
                    <a:lnTo>
                      <a:pt x="561721" y="6147562"/>
                    </a:lnTo>
                    <a:lnTo>
                      <a:pt x="563372" y="6147562"/>
                    </a:lnTo>
                    <a:lnTo>
                      <a:pt x="563372" y="6153404"/>
                    </a:lnTo>
                    <a:lnTo>
                      <a:pt x="569341" y="6153404"/>
                    </a:lnTo>
                    <a:lnTo>
                      <a:pt x="569341" y="6158738"/>
                    </a:lnTo>
                    <a:lnTo>
                      <a:pt x="574675" y="6158738"/>
                    </a:lnTo>
                    <a:lnTo>
                      <a:pt x="574675" y="6170041"/>
                    </a:lnTo>
                    <a:lnTo>
                      <a:pt x="580644" y="6170041"/>
                    </a:lnTo>
                    <a:lnTo>
                      <a:pt x="580644" y="6175502"/>
                    </a:lnTo>
                    <a:lnTo>
                      <a:pt x="585851" y="6175502"/>
                    </a:lnTo>
                    <a:lnTo>
                      <a:pt x="585851" y="6181344"/>
                    </a:lnTo>
                    <a:lnTo>
                      <a:pt x="591947" y="6181344"/>
                    </a:lnTo>
                    <a:lnTo>
                      <a:pt x="591947" y="6186805"/>
                    </a:lnTo>
                    <a:lnTo>
                      <a:pt x="597408" y="6186805"/>
                    </a:lnTo>
                    <a:lnTo>
                      <a:pt x="597408" y="6189218"/>
                    </a:lnTo>
                    <a:lnTo>
                      <a:pt x="597916" y="6190996"/>
                    </a:lnTo>
                    <a:lnTo>
                      <a:pt x="597916" y="6192774"/>
                    </a:lnTo>
                    <a:lnTo>
                      <a:pt x="600329" y="6192774"/>
                    </a:lnTo>
                    <a:lnTo>
                      <a:pt x="602361" y="6192012"/>
                    </a:lnTo>
                    <a:lnTo>
                      <a:pt x="603377" y="6192012"/>
                    </a:lnTo>
                    <a:lnTo>
                      <a:pt x="603377" y="6198108"/>
                    </a:lnTo>
                    <a:lnTo>
                      <a:pt x="608203" y="6198108"/>
                    </a:lnTo>
                    <a:lnTo>
                      <a:pt x="609219" y="6199124"/>
                    </a:lnTo>
                    <a:lnTo>
                      <a:pt x="609219" y="6203442"/>
                    </a:lnTo>
                    <a:lnTo>
                      <a:pt x="614680" y="6203442"/>
                    </a:lnTo>
                    <a:lnTo>
                      <a:pt x="614680" y="6209538"/>
                    </a:lnTo>
                    <a:lnTo>
                      <a:pt x="620649" y="6209538"/>
                    </a:lnTo>
                    <a:lnTo>
                      <a:pt x="620649" y="6214745"/>
                    </a:lnTo>
                    <a:lnTo>
                      <a:pt x="625983" y="6214745"/>
                    </a:lnTo>
                    <a:lnTo>
                      <a:pt x="625983" y="6220206"/>
                    </a:lnTo>
                    <a:lnTo>
                      <a:pt x="631952" y="6220206"/>
                    </a:lnTo>
                    <a:lnTo>
                      <a:pt x="631952" y="6226048"/>
                    </a:lnTo>
                    <a:lnTo>
                      <a:pt x="637413" y="6226048"/>
                    </a:lnTo>
                    <a:lnTo>
                      <a:pt x="637413" y="6237478"/>
                    </a:lnTo>
                    <a:lnTo>
                      <a:pt x="640969" y="6237478"/>
                    </a:lnTo>
                    <a:lnTo>
                      <a:pt x="641985" y="6237097"/>
                    </a:lnTo>
                    <a:lnTo>
                      <a:pt x="642239" y="6236716"/>
                    </a:lnTo>
                    <a:lnTo>
                      <a:pt x="643255" y="6236716"/>
                    </a:lnTo>
                    <a:lnTo>
                      <a:pt x="643255" y="6242812"/>
                    </a:lnTo>
                    <a:lnTo>
                      <a:pt x="648716" y="6242812"/>
                    </a:lnTo>
                    <a:lnTo>
                      <a:pt x="648716" y="6248146"/>
                    </a:lnTo>
                    <a:lnTo>
                      <a:pt x="654685" y="6248146"/>
                    </a:lnTo>
                    <a:lnTo>
                      <a:pt x="654685" y="6253988"/>
                    </a:lnTo>
                    <a:lnTo>
                      <a:pt x="659892" y="6253988"/>
                    </a:lnTo>
                    <a:lnTo>
                      <a:pt x="659892" y="6259449"/>
                    </a:lnTo>
                    <a:lnTo>
                      <a:pt x="665988" y="6259449"/>
                    </a:lnTo>
                    <a:lnTo>
                      <a:pt x="665988" y="6264656"/>
                    </a:lnTo>
                    <a:lnTo>
                      <a:pt x="671449" y="6264656"/>
                    </a:lnTo>
                    <a:lnTo>
                      <a:pt x="671449" y="6270752"/>
                    </a:lnTo>
                    <a:lnTo>
                      <a:pt x="677291" y="6270752"/>
                    </a:lnTo>
                    <a:lnTo>
                      <a:pt x="677291" y="6276086"/>
                    </a:lnTo>
                    <a:lnTo>
                      <a:pt x="682625" y="6276086"/>
                    </a:lnTo>
                    <a:lnTo>
                      <a:pt x="682625" y="6281420"/>
                    </a:lnTo>
                    <a:lnTo>
                      <a:pt x="688721" y="6281420"/>
                    </a:lnTo>
                    <a:lnTo>
                      <a:pt x="688721" y="6287389"/>
                    </a:lnTo>
                    <a:lnTo>
                      <a:pt x="693928" y="6287389"/>
                    </a:lnTo>
                    <a:lnTo>
                      <a:pt x="693928" y="6292850"/>
                    </a:lnTo>
                    <a:lnTo>
                      <a:pt x="700024" y="6292850"/>
                    </a:lnTo>
                    <a:lnTo>
                      <a:pt x="700024" y="6298692"/>
                    </a:lnTo>
                    <a:lnTo>
                      <a:pt x="705231" y="6298692"/>
                    </a:lnTo>
                    <a:lnTo>
                      <a:pt x="705231" y="6304153"/>
                    </a:lnTo>
                    <a:lnTo>
                      <a:pt x="716661" y="6304153"/>
                    </a:lnTo>
                    <a:lnTo>
                      <a:pt x="716661" y="6309360"/>
                    </a:lnTo>
                    <a:lnTo>
                      <a:pt x="722757" y="6309360"/>
                    </a:lnTo>
                    <a:lnTo>
                      <a:pt x="722757" y="6315456"/>
                    </a:lnTo>
                    <a:lnTo>
                      <a:pt x="731647" y="6315456"/>
                    </a:lnTo>
                    <a:lnTo>
                      <a:pt x="732663" y="6315202"/>
                    </a:lnTo>
                    <a:lnTo>
                      <a:pt x="733044" y="6314821"/>
                    </a:lnTo>
                    <a:lnTo>
                      <a:pt x="733933" y="6314821"/>
                    </a:lnTo>
                    <a:lnTo>
                      <a:pt x="733933" y="6320790"/>
                    </a:lnTo>
                    <a:lnTo>
                      <a:pt x="739267" y="6320790"/>
                    </a:lnTo>
                    <a:lnTo>
                      <a:pt x="739267" y="6326124"/>
                    </a:lnTo>
                    <a:lnTo>
                      <a:pt x="750697" y="6326124"/>
                    </a:lnTo>
                    <a:lnTo>
                      <a:pt x="750697" y="6332093"/>
                    </a:lnTo>
                    <a:lnTo>
                      <a:pt x="756920" y="6332093"/>
                    </a:lnTo>
                    <a:lnTo>
                      <a:pt x="758952" y="6331458"/>
                    </a:lnTo>
                    <a:lnTo>
                      <a:pt x="762000" y="6331458"/>
                    </a:lnTo>
                    <a:lnTo>
                      <a:pt x="762000" y="6337554"/>
                    </a:lnTo>
                    <a:lnTo>
                      <a:pt x="779272" y="6337554"/>
                    </a:lnTo>
                    <a:lnTo>
                      <a:pt x="779272" y="6342761"/>
                    </a:lnTo>
                    <a:lnTo>
                      <a:pt x="801243" y="6342761"/>
                    </a:lnTo>
                    <a:lnTo>
                      <a:pt x="801243" y="6348222"/>
                    </a:lnTo>
                    <a:lnTo>
                      <a:pt x="818769" y="6348222"/>
                    </a:lnTo>
                    <a:lnTo>
                      <a:pt x="818769" y="6353429"/>
                    </a:lnTo>
                    <a:lnTo>
                      <a:pt x="841248" y="6353429"/>
                    </a:lnTo>
                    <a:lnTo>
                      <a:pt x="841248" y="6359525"/>
                    </a:lnTo>
                    <a:lnTo>
                      <a:pt x="850392" y="6359525"/>
                    </a:lnTo>
                    <a:lnTo>
                      <a:pt x="852297" y="6358890"/>
                    </a:lnTo>
                    <a:lnTo>
                      <a:pt x="858012" y="6358890"/>
                    </a:lnTo>
                    <a:lnTo>
                      <a:pt x="858012" y="6364732"/>
                    </a:lnTo>
                    <a:lnTo>
                      <a:pt x="874649" y="6364732"/>
                    </a:lnTo>
                    <a:lnTo>
                      <a:pt x="874649" y="6367780"/>
                    </a:lnTo>
                    <a:lnTo>
                      <a:pt x="874903" y="6368796"/>
                    </a:lnTo>
                    <a:lnTo>
                      <a:pt x="875284" y="6369558"/>
                    </a:lnTo>
                    <a:lnTo>
                      <a:pt x="875284" y="6370193"/>
                    </a:lnTo>
                    <a:lnTo>
                      <a:pt x="897255" y="6370193"/>
                    </a:lnTo>
                    <a:lnTo>
                      <a:pt x="897255" y="6375400"/>
                    </a:lnTo>
                    <a:lnTo>
                      <a:pt x="914781" y="6375400"/>
                    </a:lnTo>
                    <a:lnTo>
                      <a:pt x="914781" y="6380861"/>
                    </a:lnTo>
                    <a:lnTo>
                      <a:pt x="937260" y="6380861"/>
                    </a:lnTo>
                    <a:lnTo>
                      <a:pt x="937260" y="6386830"/>
                    </a:lnTo>
                    <a:lnTo>
                      <a:pt x="942975" y="6386830"/>
                    </a:lnTo>
                    <a:lnTo>
                      <a:pt x="945007" y="6386068"/>
                    </a:lnTo>
                    <a:lnTo>
                      <a:pt x="954024" y="6386068"/>
                    </a:lnTo>
                    <a:lnTo>
                      <a:pt x="954024" y="6392037"/>
                    </a:lnTo>
                    <a:lnTo>
                      <a:pt x="977011" y="6392037"/>
                    </a:lnTo>
                    <a:lnTo>
                      <a:pt x="978916" y="6391402"/>
                    </a:lnTo>
                    <a:lnTo>
                      <a:pt x="987933" y="6391402"/>
                    </a:lnTo>
                    <a:lnTo>
                      <a:pt x="987933" y="6397498"/>
                    </a:lnTo>
                    <a:lnTo>
                      <a:pt x="1010920" y="6397498"/>
                    </a:lnTo>
                    <a:lnTo>
                      <a:pt x="1012952" y="6396736"/>
                    </a:lnTo>
                    <a:lnTo>
                      <a:pt x="1038733" y="6396736"/>
                    </a:lnTo>
                    <a:lnTo>
                      <a:pt x="1038733" y="6402705"/>
                    </a:lnTo>
                    <a:lnTo>
                      <a:pt x="1044956" y="6402705"/>
                    </a:lnTo>
                    <a:lnTo>
                      <a:pt x="1046988" y="6402070"/>
                    </a:lnTo>
                    <a:lnTo>
                      <a:pt x="1050036" y="6402070"/>
                    </a:lnTo>
                    <a:lnTo>
                      <a:pt x="1050036" y="6408166"/>
                    </a:lnTo>
                    <a:lnTo>
                      <a:pt x="1055243" y="6408166"/>
                    </a:lnTo>
                    <a:lnTo>
                      <a:pt x="1055243" y="6413373"/>
                    </a:lnTo>
                    <a:lnTo>
                      <a:pt x="1066673" y="6413373"/>
                    </a:lnTo>
                    <a:lnTo>
                      <a:pt x="1066673" y="6419469"/>
                    </a:lnTo>
                    <a:lnTo>
                      <a:pt x="1070356" y="6419469"/>
                    </a:lnTo>
                    <a:lnTo>
                      <a:pt x="1072388" y="6418834"/>
                    </a:lnTo>
                    <a:lnTo>
                      <a:pt x="1077976" y="6418834"/>
                    </a:lnTo>
                    <a:lnTo>
                      <a:pt x="1077976" y="6424676"/>
                    </a:lnTo>
                    <a:lnTo>
                      <a:pt x="1084072" y="6424676"/>
                    </a:lnTo>
                    <a:lnTo>
                      <a:pt x="1084072" y="6430137"/>
                    </a:lnTo>
                    <a:lnTo>
                      <a:pt x="1089279" y="6430137"/>
                    </a:lnTo>
                    <a:lnTo>
                      <a:pt x="1089279" y="6436106"/>
                    </a:lnTo>
                    <a:lnTo>
                      <a:pt x="1094867" y="6436106"/>
                    </a:lnTo>
                    <a:lnTo>
                      <a:pt x="1096899" y="6435344"/>
                    </a:lnTo>
                    <a:lnTo>
                      <a:pt x="1100709" y="6435344"/>
                    </a:lnTo>
                    <a:lnTo>
                      <a:pt x="1100709" y="6441440"/>
                    </a:lnTo>
                    <a:lnTo>
                      <a:pt x="1112012" y="6441440"/>
                    </a:lnTo>
                    <a:lnTo>
                      <a:pt x="1112012" y="6446774"/>
                    </a:lnTo>
                    <a:lnTo>
                      <a:pt x="1128649" y="6446774"/>
                    </a:lnTo>
                    <a:lnTo>
                      <a:pt x="1128649" y="6452108"/>
                    </a:lnTo>
                    <a:lnTo>
                      <a:pt x="1139952" y="6452108"/>
                    </a:lnTo>
                    <a:lnTo>
                      <a:pt x="1139952" y="6458077"/>
                    </a:lnTo>
                    <a:lnTo>
                      <a:pt x="1151255" y="6458077"/>
                    </a:lnTo>
                    <a:lnTo>
                      <a:pt x="1151255" y="6463538"/>
                    </a:lnTo>
                    <a:lnTo>
                      <a:pt x="1168781" y="6463538"/>
                    </a:lnTo>
                    <a:lnTo>
                      <a:pt x="1168781" y="6468745"/>
                    </a:lnTo>
                    <a:lnTo>
                      <a:pt x="1185291" y="6468745"/>
                    </a:lnTo>
                    <a:lnTo>
                      <a:pt x="1185291" y="6474206"/>
                    </a:lnTo>
                    <a:lnTo>
                      <a:pt x="1196721" y="6474206"/>
                    </a:lnTo>
                    <a:lnTo>
                      <a:pt x="1196721" y="6480048"/>
                    </a:lnTo>
                    <a:lnTo>
                      <a:pt x="1208024" y="6480048"/>
                    </a:lnTo>
                    <a:lnTo>
                      <a:pt x="1208024" y="6485509"/>
                    </a:lnTo>
                    <a:lnTo>
                      <a:pt x="1219327" y="6485509"/>
                    </a:lnTo>
                    <a:lnTo>
                      <a:pt x="1219327" y="6490716"/>
                    </a:lnTo>
                    <a:lnTo>
                      <a:pt x="1235964" y="6490716"/>
                    </a:lnTo>
                    <a:lnTo>
                      <a:pt x="1235964" y="6496812"/>
                    </a:lnTo>
                    <a:lnTo>
                      <a:pt x="1238377" y="6496812"/>
                    </a:lnTo>
                    <a:lnTo>
                      <a:pt x="1240409" y="6496177"/>
                    </a:lnTo>
                    <a:lnTo>
                      <a:pt x="1247267" y="6496177"/>
                    </a:lnTo>
                    <a:lnTo>
                      <a:pt x="1247267" y="6502146"/>
                    </a:lnTo>
                    <a:lnTo>
                      <a:pt x="1258697" y="6502146"/>
                    </a:lnTo>
                    <a:lnTo>
                      <a:pt x="1258697" y="6507480"/>
                    </a:lnTo>
                    <a:lnTo>
                      <a:pt x="1275969" y="6507480"/>
                    </a:lnTo>
                    <a:lnTo>
                      <a:pt x="1275969" y="6512814"/>
                    </a:lnTo>
                    <a:lnTo>
                      <a:pt x="1287272" y="6512814"/>
                    </a:lnTo>
                    <a:lnTo>
                      <a:pt x="1287272" y="6518656"/>
                    </a:lnTo>
                    <a:lnTo>
                      <a:pt x="1297559" y="6518656"/>
                    </a:lnTo>
                    <a:lnTo>
                      <a:pt x="1299591" y="6518148"/>
                    </a:lnTo>
                    <a:lnTo>
                      <a:pt x="1304036" y="6518148"/>
                    </a:lnTo>
                    <a:lnTo>
                      <a:pt x="1304036" y="6524117"/>
                    </a:lnTo>
                    <a:lnTo>
                      <a:pt x="1315339" y="6524117"/>
                    </a:lnTo>
                    <a:lnTo>
                      <a:pt x="1315339" y="6529324"/>
                    </a:lnTo>
                    <a:lnTo>
                      <a:pt x="1331976" y="6529324"/>
                    </a:lnTo>
                    <a:lnTo>
                      <a:pt x="1331976" y="6534785"/>
                    </a:lnTo>
                    <a:lnTo>
                      <a:pt x="1349248" y="6534785"/>
                    </a:lnTo>
                    <a:lnTo>
                      <a:pt x="1349248" y="6540754"/>
                    </a:lnTo>
                    <a:lnTo>
                      <a:pt x="1356360" y="6540754"/>
                    </a:lnTo>
                    <a:lnTo>
                      <a:pt x="1358392" y="6539992"/>
                    </a:lnTo>
                    <a:lnTo>
                      <a:pt x="1371981" y="6539992"/>
                    </a:lnTo>
                    <a:lnTo>
                      <a:pt x="1371981" y="6546088"/>
                    </a:lnTo>
                    <a:lnTo>
                      <a:pt x="1388745" y="6546088"/>
                    </a:lnTo>
                    <a:lnTo>
                      <a:pt x="1388745" y="6551422"/>
                    </a:lnTo>
                    <a:lnTo>
                      <a:pt x="1411224" y="6551422"/>
                    </a:lnTo>
                    <a:lnTo>
                      <a:pt x="1411224" y="6556756"/>
                    </a:lnTo>
                    <a:lnTo>
                      <a:pt x="1439291" y="6556756"/>
                    </a:lnTo>
                    <a:lnTo>
                      <a:pt x="1439291" y="6562090"/>
                    </a:lnTo>
                    <a:lnTo>
                      <a:pt x="1493012" y="6562090"/>
                    </a:lnTo>
                    <a:lnTo>
                      <a:pt x="1495044" y="6561328"/>
                    </a:lnTo>
                    <a:lnTo>
                      <a:pt x="1524000" y="6561328"/>
                    </a:lnTo>
                    <a:lnTo>
                      <a:pt x="1524000" y="6556121"/>
                    </a:lnTo>
                    <a:lnTo>
                      <a:pt x="1535684" y="6556121"/>
                    </a:lnTo>
                    <a:lnTo>
                      <a:pt x="1537716" y="6555486"/>
                    </a:lnTo>
                    <a:lnTo>
                      <a:pt x="1580007" y="6555486"/>
                    </a:lnTo>
                    <a:lnTo>
                      <a:pt x="1580007" y="6549517"/>
                    </a:lnTo>
                    <a:lnTo>
                      <a:pt x="1607947" y="6549517"/>
                    </a:lnTo>
                    <a:lnTo>
                      <a:pt x="1607947" y="6544056"/>
                    </a:lnTo>
                    <a:lnTo>
                      <a:pt x="1622425" y="6544056"/>
                    </a:lnTo>
                    <a:lnTo>
                      <a:pt x="1624203" y="6543421"/>
                    </a:lnTo>
                    <a:lnTo>
                      <a:pt x="1630680" y="6543421"/>
                    </a:lnTo>
                    <a:lnTo>
                      <a:pt x="1630680" y="6538214"/>
                    </a:lnTo>
                    <a:lnTo>
                      <a:pt x="1653413" y="6538214"/>
                    </a:lnTo>
                    <a:lnTo>
                      <a:pt x="1653413" y="6532118"/>
                    </a:lnTo>
                    <a:lnTo>
                      <a:pt x="1675384" y="6532118"/>
                    </a:lnTo>
                    <a:lnTo>
                      <a:pt x="1675384" y="6527165"/>
                    </a:lnTo>
                    <a:lnTo>
                      <a:pt x="1676273" y="6526149"/>
                    </a:lnTo>
                    <a:lnTo>
                      <a:pt x="1698117" y="6526149"/>
                    </a:lnTo>
                    <a:lnTo>
                      <a:pt x="1698117" y="6520688"/>
                    </a:lnTo>
                    <a:lnTo>
                      <a:pt x="1714627" y="6520688"/>
                    </a:lnTo>
                    <a:lnTo>
                      <a:pt x="1714627" y="6514846"/>
                    </a:lnTo>
                    <a:lnTo>
                      <a:pt x="1737360" y="6514846"/>
                    </a:lnTo>
                    <a:lnTo>
                      <a:pt x="1737360" y="6508750"/>
                    </a:lnTo>
                    <a:lnTo>
                      <a:pt x="1760093" y="6508750"/>
                    </a:lnTo>
                    <a:lnTo>
                      <a:pt x="1760093" y="6503416"/>
                    </a:lnTo>
                    <a:lnTo>
                      <a:pt x="1769745" y="6503416"/>
                    </a:lnTo>
                    <a:lnTo>
                      <a:pt x="1771777" y="6502781"/>
                    </a:lnTo>
                    <a:lnTo>
                      <a:pt x="1788033" y="6502781"/>
                    </a:lnTo>
                    <a:lnTo>
                      <a:pt x="1788033" y="6497320"/>
                    </a:lnTo>
                    <a:lnTo>
                      <a:pt x="1810639" y="6497320"/>
                    </a:lnTo>
                    <a:lnTo>
                      <a:pt x="1810639" y="6492494"/>
                    </a:lnTo>
                    <a:lnTo>
                      <a:pt x="1810004" y="6491478"/>
                    </a:lnTo>
                    <a:lnTo>
                      <a:pt x="1832737" y="6491478"/>
                    </a:lnTo>
                    <a:lnTo>
                      <a:pt x="1832737" y="6485509"/>
                    </a:lnTo>
                    <a:lnTo>
                      <a:pt x="1855343" y="6485509"/>
                    </a:lnTo>
                    <a:lnTo>
                      <a:pt x="1855343" y="6480048"/>
                    </a:lnTo>
                    <a:lnTo>
                      <a:pt x="1865757" y="6480048"/>
                    </a:lnTo>
                    <a:lnTo>
                      <a:pt x="1867535" y="6479413"/>
                    </a:lnTo>
                    <a:lnTo>
                      <a:pt x="1877949" y="6479413"/>
                    </a:lnTo>
                    <a:lnTo>
                      <a:pt x="1877949" y="6474206"/>
                    </a:lnTo>
                    <a:lnTo>
                      <a:pt x="1899920" y="6474206"/>
                    </a:lnTo>
                    <a:lnTo>
                      <a:pt x="1899920" y="6468110"/>
                    </a:lnTo>
                    <a:lnTo>
                      <a:pt x="1922653" y="6468110"/>
                    </a:lnTo>
                    <a:lnTo>
                      <a:pt x="1922653" y="6462141"/>
                    </a:lnTo>
                    <a:lnTo>
                      <a:pt x="1950720" y="6462141"/>
                    </a:lnTo>
                    <a:lnTo>
                      <a:pt x="1950720" y="6456680"/>
                    </a:lnTo>
                    <a:lnTo>
                      <a:pt x="1961007" y="6456680"/>
                    </a:lnTo>
                    <a:lnTo>
                      <a:pt x="1962912" y="6456045"/>
                    </a:lnTo>
                    <a:lnTo>
                      <a:pt x="1967357" y="6456045"/>
                    </a:lnTo>
                    <a:lnTo>
                      <a:pt x="1967357" y="6450838"/>
                    </a:lnTo>
                    <a:lnTo>
                      <a:pt x="1984629" y="6450838"/>
                    </a:lnTo>
                    <a:lnTo>
                      <a:pt x="1984629" y="6444742"/>
                    </a:lnTo>
                    <a:lnTo>
                      <a:pt x="2001393" y="6444742"/>
                    </a:lnTo>
                    <a:lnTo>
                      <a:pt x="2001393" y="6439408"/>
                    </a:lnTo>
                    <a:lnTo>
                      <a:pt x="2013077" y="6439408"/>
                    </a:lnTo>
                    <a:lnTo>
                      <a:pt x="2014855" y="6438773"/>
                    </a:lnTo>
                    <a:lnTo>
                      <a:pt x="2017903" y="6438773"/>
                    </a:lnTo>
                    <a:lnTo>
                      <a:pt x="2017903" y="6433566"/>
                    </a:lnTo>
                    <a:lnTo>
                      <a:pt x="2040636" y="6433566"/>
                    </a:lnTo>
                    <a:lnTo>
                      <a:pt x="2040636" y="6427470"/>
                    </a:lnTo>
                    <a:lnTo>
                      <a:pt x="2057273" y="6427470"/>
                    </a:lnTo>
                    <a:lnTo>
                      <a:pt x="2057273" y="6422136"/>
                    </a:lnTo>
                    <a:lnTo>
                      <a:pt x="2065655" y="6422136"/>
                    </a:lnTo>
                    <a:lnTo>
                      <a:pt x="2067560" y="6421501"/>
                    </a:lnTo>
                    <a:lnTo>
                      <a:pt x="2074037" y="6421501"/>
                    </a:lnTo>
                    <a:lnTo>
                      <a:pt x="2074037" y="6416040"/>
                    </a:lnTo>
                    <a:lnTo>
                      <a:pt x="2091309" y="6416040"/>
                    </a:lnTo>
                    <a:lnTo>
                      <a:pt x="2091309" y="6410198"/>
                    </a:lnTo>
                    <a:lnTo>
                      <a:pt x="2152269" y="6410198"/>
                    </a:lnTo>
                    <a:lnTo>
                      <a:pt x="2154301" y="6409436"/>
                    </a:lnTo>
                    <a:lnTo>
                      <a:pt x="2163953" y="6409436"/>
                    </a:lnTo>
                    <a:lnTo>
                      <a:pt x="2163953" y="6404102"/>
                    </a:lnTo>
                    <a:lnTo>
                      <a:pt x="2195068" y="6404102"/>
                    </a:lnTo>
                    <a:lnTo>
                      <a:pt x="2196973" y="6403340"/>
                    </a:lnTo>
                    <a:lnTo>
                      <a:pt x="2209292" y="6403340"/>
                    </a:lnTo>
                    <a:lnTo>
                      <a:pt x="2209292" y="6398133"/>
                    </a:lnTo>
                    <a:lnTo>
                      <a:pt x="2238248" y="6398133"/>
                    </a:lnTo>
                    <a:lnTo>
                      <a:pt x="2240280" y="6397498"/>
                    </a:lnTo>
                    <a:lnTo>
                      <a:pt x="2271268" y="6397498"/>
                    </a:lnTo>
                    <a:lnTo>
                      <a:pt x="2271268" y="6396101"/>
                    </a:lnTo>
                    <a:lnTo>
                      <a:pt x="2270887" y="6396101"/>
                    </a:lnTo>
                    <a:lnTo>
                      <a:pt x="2270633" y="6395085"/>
                    </a:lnTo>
                    <a:lnTo>
                      <a:pt x="2270633" y="6392037"/>
                    </a:lnTo>
                    <a:lnTo>
                      <a:pt x="2280920" y="6392037"/>
                    </a:lnTo>
                    <a:lnTo>
                      <a:pt x="2282952" y="6391402"/>
                    </a:lnTo>
                    <a:lnTo>
                      <a:pt x="2299335" y="6391402"/>
                    </a:lnTo>
                    <a:lnTo>
                      <a:pt x="2299335" y="6386068"/>
                    </a:lnTo>
                    <a:lnTo>
                      <a:pt x="2321433" y="6386068"/>
                    </a:lnTo>
                    <a:lnTo>
                      <a:pt x="2321433" y="6380226"/>
                    </a:lnTo>
                    <a:lnTo>
                      <a:pt x="2349373" y="6380226"/>
                    </a:lnTo>
                    <a:lnTo>
                      <a:pt x="2349373" y="6380988"/>
                    </a:lnTo>
                    <a:lnTo>
                      <a:pt x="2350008" y="6383020"/>
                    </a:lnTo>
                    <a:lnTo>
                      <a:pt x="2350008" y="6385433"/>
                    </a:lnTo>
                    <a:lnTo>
                      <a:pt x="2355215" y="6385433"/>
                    </a:lnTo>
                    <a:lnTo>
                      <a:pt x="2355215" y="6424676"/>
                    </a:lnTo>
                    <a:lnTo>
                      <a:pt x="2361311" y="6424676"/>
                    </a:lnTo>
                    <a:lnTo>
                      <a:pt x="2361311" y="6464173"/>
                    </a:lnTo>
                    <a:lnTo>
                      <a:pt x="2367280" y="6464173"/>
                    </a:lnTo>
                    <a:lnTo>
                      <a:pt x="2367280" y="6508369"/>
                    </a:lnTo>
                    <a:lnTo>
                      <a:pt x="2367915" y="6510401"/>
                    </a:lnTo>
                    <a:lnTo>
                      <a:pt x="2367915" y="6526149"/>
                    </a:lnTo>
                    <a:lnTo>
                      <a:pt x="2373376" y="6526149"/>
                    </a:lnTo>
                    <a:lnTo>
                      <a:pt x="2373376" y="6551041"/>
                    </a:lnTo>
                    <a:lnTo>
                      <a:pt x="2374011" y="6553073"/>
                    </a:lnTo>
                    <a:lnTo>
                      <a:pt x="2374011" y="6565392"/>
                    </a:lnTo>
                    <a:lnTo>
                      <a:pt x="2379345" y="6565392"/>
                    </a:lnTo>
                    <a:lnTo>
                      <a:pt x="2379345" y="6593713"/>
                    </a:lnTo>
                    <a:lnTo>
                      <a:pt x="2379980" y="6595745"/>
                    </a:lnTo>
                    <a:lnTo>
                      <a:pt x="2379980" y="6599428"/>
                    </a:lnTo>
                    <a:lnTo>
                      <a:pt x="2384425" y="6599428"/>
                    </a:lnTo>
                    <a:lnTo>
                      <a:pt x="2385187" y="6598793"/>
                    </a:lnTo>
                    <a:lnTo>
                      <a:pt x="2385187" y="6636385"/>
                    </a:lnTo>
                    <a:lnTo>
                      <a:pt x="2385695" y="6637401"/>
                    </a:lnTo>
                    <a:lnTo>
                      <a:pt x="2385949" y="6638036"/>
                    </a:lnTo>
                    <a:lnTo>
                      <a:pt x="2385949" y="6638798"/>
                    </a:lnTo>
                    <a:lnTo>
                      <a:pt x="2391283" y="6638798"/>
                    </a:lnTo>
                    <a:lnTo>
                      <a:pt x="2391283" y="6666738"/>
                    </a:lnTo>
                    <a:lnTo>
                      <a:pt x="2397252" y="6666738"/>
                    </a:lnTo>
                    <a:lnTo>
                      <a:pt x="2397252" y="6694805"/>
                    </a:lnTo>
                    <a:lnTo>
                      <a:pt x="2403348" y="6694805"/>
                    </a:lnTo>
                    <a:lnTo>
                      <a:pt x="2403348" y="6728206"/>
                    </a:lnTo>
                    <a:lnTo>
                      <a:pt x="2408555" y="6728206"/>
                    </a:lnTo>
                    <a:lnTo>
                      <a:pt x="2408555" y="6730365"/>
                    </a:lnTo>
                    <a:lnTo>
                      <a:pt x="2409317" y="6732397"/>
                    </a:lnTo>
                    <a:lnTo>
                      <a:pt x="2409317" y="6756781"/>
                    </a:lnTo>
                    <a:lnTo>
                      <a:pt x="2410333" y="6756781"/>
                    </a:lnTo>
                    <a:lnTo>
                      <a:pt x="2412365" y="6756146"/>
                    </a:lnTo>
                    <a:lnTo>
                      <a:pt x="2414651" y="6756146"/>
                    </a:lnTo>
                    <a:lnTo>
                      <a:pt x="2414651" y="6773037"/>
                    </a:lnTo>
                    <a:lnTo>
                      <a:pt x="2415413" y="6775069"/>
                    </a:lnTo>
                    <a:lnTo>
                      <a:pt x="2415413" y="6778752"/>
                    </a:lnTo>
                    <a:lnTo>
                      <a:pt x="2420620" y="6778752"/>
                    </a:lnTo>
                    <a:lnTo>
                      <a:pt x="2420620" y="6801485"/>
                    </a:lnTo>
                    <a:lnTo>
                      <a:pt x="2426716" y="6801485"/>
                    </a:lnTo>
                    <a:lnTo>
                      <a:pt x="2426716" y="6824218"/>
                    </a:lnTo>
                    <a:lnTo>
                      <a:pt x="2431923" y="6824218"/>
                    </a:lnTo>
                    <a:lnTo>
                      <a:pt x="2432304" y="6825361"/>
                    </a:lnTo>
                    <a:lnTo>
                      <a:pt x="2432685" y="6826377"/>
                    </a:lnTo>
                    <a:lnTo>
                      <a:pt x="2432685" y="6857365"/>
                    </a:lnTo>
                    <a:lnTo>
                      <a:pt x="2437892" y="6857365"/>
                    </a:lnTo>
                    <a:lnTo>
                      <a:pt x="2437892" y="6867144"/>
                    </a:lnTo>
                    <a:lnTo>
                      <a:pt x="2438781" y="6869049"/>
                    </a:lnTo>
                    <a:lnTo>
                      <a:pt x="2438781" y="6891401"/>
                    </a:lnTo>
                    <a:lnTo>
                      <a:pt x="2443988" y="6891401"/>
                    </a:lnTo>
                    <a:lnTo>
                      <a:pt x="2443988" y="6909816"/>
                    </a:lnTo>
                    <a:lnTo>
                      <a:pt x="2444623" y="6911721"/>
                    </a:lnTo>
                    <a:lnTo>
                      <a:pt x="2444623" y="6913372"/>
                    </a:lnTo>
                    <a:lnTo>
                      <a:pt x="2449957" y="6913372"/>
                    </a:lnTo>
                    <a:lnTo>
                      <a:pt x="2449957" y="6936105"/>
                    </a:lnTo>
                    <a:lnTo>
                      <a:pt x="2456053" y="6936105"/>
                    </a:lnTo>
                    <a:lnTo>
                      <a:pt x="2456053" y="6958838"/>
                    </a:lnTo>
                    <a:lnTo>
                      <a:pt x="2461260" y="6958838"/>
                    </a:lnTo>
                    <a:lnTo>
                      <a:pt x="2461260" y="6961124"/>
                    </a:lnTo>
                    <a:lnTo>
                      <a:pt x="2461895" y="6963029"/>
                    </a:lnTo>
                    <a:lnTo>
                      <a:pt x="2461895" y="6980809"/>
                    </a:lnTo>
                    <a:lnTo>
                      <a:pt x="2467356" y="6980809"/>
                    </a:lnTo>
                    <a:lnTo>
                      <a:pt x="2467356" y="7003796"/>
                    </a:lnTo>
                    <a:lnTo>
                      <a:pt x="2467991" y="7005701"/>
                    </a:lnTo>
                    <a:lnTo>
                      <a:pt x="2467991" y="7020052"/>
                    </a:lnTo>
                    <a:lnTo>
                      <a:pt x="2473325" y="7020052"/>
                    </a:lnTo>
                    <a:lnTo>
                      <a:pt x="2473325" y="7042785"/>
                    </a:lnTo>
                    <a:lnTo>
                      <a:pt x="2479421" y="7042785"/>
                    </a:lnTo>
                    <a:lnTo>
                      <a:pt x="2479421" y="7065518"/>
                    </a:lnTo>
                    <a:lnTo>
                      <a:pt x="2485263" y="7065518"/>
                    </a:lnTo>
                    <a:lnTo>
                      <a:pt x="2485263" y="7082028"/>
                    </a:lnTo>
                    <a:lnTo>
                      <a:pt x="2490724" y="7082028"/>
                    </a:lnTo>
                    <a:lnTo>
                      <a:pt x="2490724" y="7098792"/>
                    </a:lnTo>
                    <a:lnTo>
                      <a:pt x="2496693" y="7098792"/>
                    </a:lnTo>
                    <a:lnTo>
                      <a:pt x="2496693" y="7127494"/>
                    </a:lnTo>
                    <a:lnTo>
                      <a:pt x="2497709" y="7126732"/>
                    </a:lnTo>
                    <a:lnTo>
                      <a:pt x="2502535" y="7126732"/>
                    </a:lnTo>
                    <a:lnTo>
                      <a:pt x="2502535" y="7149465"/>
                    </a:lnTo>
                    <a:lnTo>
                      <a:pt x="2507996" y="7149465"/>
                    </a:lnTo>
                    <a:lnTo>
                      <a:pt x="2508377" y="7150862"/>
                    </a:lnTo>
                    <a:lnTo>
                      <a:pt x="2508631" y="7151878"/>
                    </a:lnTo>
                    <a:lnTo>
                      <a:pt x="2508631" y="7172198"/>
                    </a:lnTo>
                    <a:lnTo>
                      <a:pt x="2513965" y="7172198"/>
                    </a:lnTo>
                    <a:lnTo>
                      <a:pt x="2513965" y="7188708"/>
                    </a:lnTo>
                    <a:lnTo>
                      <a:pt x="2520061" y="7188708"/>
                    </a:lnTo>
                    <a:lnTo>
                      <a:pt x="2520061" y="7211441"/>
                    </a:lnTo>
                    <a:lnTo>
                      <a:pt x="2525903" y="7211441"/>
                    </a:lnTo>
                    <a:lnTo>
                      <a:pt x="2525903" y="7228078"/>
                    </a:lnTo>
                    <a:lnTo>
                      <a:pt x="2531364" y="7228078"/>
                    </a:lnTo>
                    <a:lnTo>
                      <a:pt x="2531364" y="7243826"/>
                    </a:lnTo>
                    <a:lnTo>
                      <a:pt x="2531999" y="7245858"/>
                    </a:lnTo>
                    <a:lnTo>
                      <a:pt x="2531999" y="7256145"/>
                    </a:lnTo>
                    <a:lnTo>
                      <a:pt x="2537333" y="7256145"/>
                    </a:lnTo>
                    <a:lnTo>
                      <a:pt x="2537333" y="7284085"/>
                    </a:lnTo>
                    <a:lnTo>
                      <a:pt x="2543429" y="7284085"/>
                    </a:lnTo>
                    <a:lnTo>
                      <a:pt x="2543429" y="7301484"/>
                    </a:lnTo>
                    <a:lnTo>
                      <a:pt x="2549271" y="7301484"/>
                    </a:lnTo>
                    <a:lnTo>
                      <a:pt x="2549271" y="7318121"/>
                    </a:lnTo>
                    <a:lnTo>
                      <a:pt x="2554605" y="7318121"/>
                    </a:lnTo>
                    <a:lnTo>
                      <a:pt x="2554605" y="7337806"/>
                    </a:lnTo>
                    <a:lnTo>
                      <a:pt x="2555240" y="7339838"/>
                    </a:lnTo>
                    <a:lnTo>
                      <a:pt x="2555240" y="7340854"/>
                    </a:lnTo>
                    <a:lnTo>
                      <a:pt x="2556256" y="7340092"/>
                    </a:lnTo>
                    <a:lnTo>
                      <a:pt x="2560701" y="7340092"/>
                    </a:lnTo>
                    <a:lnTo>
                      <a:pt x="2560701" y="7362825"/>
                    </a:lnTo>
                    <a:lnTo>
                      <a:pt x="2566543" y="7362825"/>
                    </a:lnTo>
                    <a:lnTo>
                      <a:pt x="2566543" y="7390765"/>
                    </a:lnTo>
                    <a:lnTo>
                      <a:pt x="2572639" y="7390765"/>
                    </a:lnTo>
                    <a:lnTo>
                      <a:pt x="2572639" y="7408037"/>
                    </a:lnTo>
                    <a:lnTo>
                      <a:pt x="2577973" y="7408037"/>
                    </a:lnTo>
                    <a:lnTo>
                      <a:pt x="2577973" y="7431786"/>
                    </a:lnTo>
                    <a:lnTo>
                      <a:pt x="2578608" y="7433818"/>
                    </a:lnTo>
                    <a:lnTo>
                      <a:pt x="2578608" y="7441438"/>
                    </a:lnTo>
                    <a:lnTo>
                      <a:pt x="2572639" y="7441438"/>
                    </a:lnTo>
                    <a:lnTo>
                      <a:pt x="2572639" y="7465822"/>
                    </a:lnTo>
                    <a:lnTo>
                      <a:pt x="2573401" y="7467854"/>
                    </a:lnTo>
                    <a:lnTo>
                      <a:pt x="2573401" y="7491984"/>
                    </a:lnTo>
                    <a:lnTo>
                      <a:pt x="2567305" y="7491984"/>
                    </a:lnTo>
                    <a:lnTo>
                      <a:pt x="2567305" y="7499096"/>
                    </a:lnTo>
                    <a:lnTo>
                      <a:pt x="2567940" y="7501128"/>
                    </a:lnTo>
                    <a:lnTo>
                      <a:pt x="2567940" y="7560056"/>
                    </a:lnTo>
                    <a:lnTo>
                      <a:pt x="2562733" y="7560056"/>
                    </a:lnTo>
                    <a:lnTo>
                      <a:pt x="2562733" y="7609713"/>
                    </a:lnTo>
                    <a:lnTo>
                      <a:pt x="2563368" y="7611745"/>
                    </a:lnTo>
                    <a:lnTo>
                      <a:pt x="2563368" y="7627493"/>
                    </a:lnTo>
                    <a:lnTo>
                      <a:pt x="2557272" y="7627493"/>
                    </a:lnTo>
                    <a:lnTo>
                      <a:pt x="2557272" y="7643114"/>
                    </a:lnTo>
                    <a:lnTo>
                      <a:pt x="2557907" y="7645146"/>
                    </a:lnTo>
                    <a:lnTo>
                      <a:pt x="2557907" y="7712202"/>
                    </a:lnTo>
                    <a:lnTo>
                      <a:pt x="2552700" y="7712202"/>
                    </a:lnTo>
                    <a:lnTo>
                      <a:pt x="2552700" y="7753096"/>
                    </a:lnTo>
                    <a:lnTo>
                      <a:pt x="2553335" y="7755128"/>
                    </a:lnTo>
                    <a:lnTo>
                      <a:pt x="2553335" y="7779385"/>
                    </a:lnTo>
                    <a:lnTo>
                      <a:pt x="2547239" y="7779385"/>
                    </a:lnTo>
                    <a:lnTo>
                      <a:pt x="2547239" y="7787132"/>
                    </a:lnTo>
                    <a:lnTo>
                      <a:pt x="2548001" y="7789037"/>
                    </a:lnTo>
                    <a:lnTo>
                      <a:pt x="2548001" y="7835392"/>
                    </a:lnTo>
                    <a:lnTo>
                      <a:pt x="2542667" y="7835392"/>
                    </a:lnTo>
                    <a:lnTo>
                      <a:pt x="2542667" y="7897114"/>
                    </a:lnTo>
                    <a:lnTo>
                      <a:pt x="2543429" y="7899146"/>
                    </a:lnTo>
                    <a:lnTo>
                      <a:pt x="2543429" y="7903464"/>
                    </a:lnTo>
                    <a:lnTo>
                      <a:pt x="2537333" y="7903464"/>
                    </a:lnTo>
                    <a:lnTo>
                      <a:pt x="2537333" y="7931150"/>
                    </a:lnTo>
                    <a:lnTo>
                      <a:pt x="2537968" y="7933182"/>
                    </a:lnTo>
                    <a:lnTo>
                      <a:pt x="2537968" y="7954137"/>
                    </a:lnTo>
                    <a:lnTo>
                      <a:pt x="2531999" y="7954137"/>
                    </a:lnTo>
                    <a:lnTo>
                      <a:pt x="2531999" y="7964424"/>
                    </a:lnTo>
                    <a:lnTo>
                      <a:pt x="2532761" y="7966456"/>
                    </a:lnTo>
                    <a:lnTo>
                      <a:pt x="2532761" y="7976870"/>
                    </a:lnTo>
                    <a:lnTo>
                      <a:pt x="2526665" y="7976870"/>
                    </a:lnTo>
                    <a:lnTo>
                      <a:pt x="2526665" y="7998460"/>
                    </a:lnTo>
                    <a:lnTo>
                      <a:pt x="2527300" y="8000365"/>
                    </a:lnTo>
                    <a:lnTo>
                      <a:pt x="2527300" y="8004810"/>
                    </a:lnTo>
                    <a:lnTo>
                      <a:pt x="2521331" y="8004810"/>
                    </a:lnTo>
                    <a:lnTo>
                      <a:pt x="2521331" y="8032750"/>
                    </a:lnTo>
                    <a:lnTo>
                      <a:pt x="2515997" y="8032750"/>
                    </a:lnTo>
                    <a:lnTo>
                      <a:pt x="2515997" y="8060817"/>
                    </a:lnTo>
                    <a:lnTo>
                      <a:pt x="2514600" y="8061198"/>
                    </a:lnTo>
                    <a:lnTo>
                      <a:pt x="2513584" y="8061452"/>
                    </a:lnTo>
                    <a:lnTo>
                      <a:pt x="2510663" y="8061452"/>
                    </a:lnTo>
                    <a:lnTo>
                      <a:pt x="2510663" y="8089392"/>
                    </a:lnTo>
                    <a:lnTo>
                      <a:pt x="2505329" y="8089392"/>
                    </a:lnTo>
                    <a:lnTo>
                      <a:pt x="2505329" y="8100822"/>
                    </a:lnTo>
                    <a:lnTo>
                      <a:pt x="2499995" y="8100822"/>
                    </a:lnTo>
                    <a:lnTo>
                      <a:pt x="2499995" y="8145526"/>
                    </a:lnTo>
                    <a:lnTo>
                      <a:pt x="2505964" y="8145526"/>
                    </a:lnTo>
                    <a:lnTo>
                      <a:pt x="2505964" y="8156829"/>
                    </a:lnTo>
                    <a:lnTo>
                      <a:pt x="2511425" y="8156829"/>
                    </a:lnTo>
                    <a:lnTo>
                      <a:pt x="2511425" y="8173466"/>
                    </a:lnTo>
                    <a:lnTo>
                      <a:pt x="2505964" y="8173466"/>
                    </a:lnTo>
                    <a:lnTo>
                      <a:pt x="2505964" y="8179562"/>
                    </a:lnTo>
                    <a:lnTo>
                      <a:pt x="2500757" y="8179562"/>
                    </a:lnTo>
                    <a:lnTo>
                      <a:pt x="2500757" y="8190738"/>
                    </a:lnTo>
                    <a:lnTo>
                      <a:pt x="2494661" y="8190738"/>
                    </a:lnTo>
                    <a:lnTo>
                      <a:pt x="2494661" y="8196072"/>
                    </a:lnTo>
                    <a:lnTo>
                      <a:pt x="2489327" y="8196072"/>
                    </a:lnTo>
                    <a:lnTo>
                      <a:pt x="2489327" y="8207502"/>
                    </a:lnTo>
                    <a:lnTo>
                      <a:pt x="2483993" y="8207502"/>
                    </a:lnTo>
                    <a:lnTo>
                      <a:pt x="2483993" y="8218805"/>
                    </a:lnTo>
                    <a:lnTo>
                      <a:pt x="2478024" y="8218805"/>
                    </a:lnTo>
                    <a:lnTo>
                      <a:pt x="2478024" y="8225790"/>
                    </a:lnTo>
                    <a:lnTo>
                      <a:pt x="2478659" y="8227822"/>
                    </a:lnTo>
                    <a:lnTo>
                      <a:pt x="2478659" y="8230108"/>
                    </a:lnTo>
                    <a:lnTo>
                      <a:pt x="2472563" y="8230108"/>
                    </a:lnTo>
                    <a:lnTo>
                      <a:pt x="2472563" y="8241538"/>
                    </a:lnTo>
                    <a:lnTo>
                      <a:pt x="2467356" y="8241538"/>
                    </a:lnTo>
                    <a:lnTo>
                      <a:pt x="2467356" y="8252841"/>
                    </a:lnTo>
                    <a:lnTo>
                      <a:pt x="2461895" y="8252841"/>
                    </a:lnTo>
                    <a:lnTo>
                      <a:pt x="2461895" y="8264144"/>
                    </a:lnTo>
                    <a:lnTo>
                      <a:pt x="2456053" y="8264144"/>
                    </a:lnTo>
                    <a:lnTo>
                      <a:pt x="2456053" y="8270113"/>
                    </a:lnTo>
                    <a:lnTo>
                      <a:pt x="2450592" y="8270113"/>
                    </a:lnTo>
                    <a:lnTo>
                      <a:pt x="2450592" y="8286750"/>
                    </a:lnTo>
                    <a:lnTo>
                      <a:pt x="2445385" y="8286750"/>
                    </a:lnTo>
                    <a:lnTo>
                      <a:pt x="2445385" y="8298053"/>
                    </a:lnTo>
                    <a:lnTo>
                      <a:pt x="2439289" y="8298053"/>
                    </a:lnTo>
                    <a:lnTo>
                      <a:pt x="2439289" y="8309356"/>
                    </a:lnTo>
                    <a:lnTo>
                      <a:pt x="2433955" y="8309356"/>
                    </a:lnTo>
                    <a:lnTo>
                      <a:pt x="2433955" y="8320786"/>
                    </a:lnTo>
                    <a:lnTo>
                      <a:pt x="2428621" y="8320786"/>
                    </a:lnTo>
                    <a:lnTo>
                      <a:pt x="2428621" y="8326120"/>
                    </a:lnTo>
                    <a:lnTo>
                      <a:pt x="2422652" y="8326120"/>
                    </a:lnTo>
                    <a:lnTo>
                      <a:pt x="2422652" y="8334502"/>
                    </a:lnTo>
                    <a:lnTo>
                      <a:pt x="2423287" y="8336534"/>
                    </a:lnTo>
                    <a:lnTo>
                      <a:pt x="2423287" y="8343392"/>
                    </a:lnTo>
                    <a:lnTo>
                      <a:pt x="2417445" y="8343392"/>
                    </a:lnTo>
                    <a:lnTo>
                      <a:pt x="2417445" y="8354822"/>
                    </a:lnTo>
                    <a:lnTo>
                      <a:pt x="2411984" y="8354822"/>
                    </a:lnTo>
                    <a:lnTo>
                      <a:pt x="2411984" y="8366125"/>
                    </a:lnTo>
                    <a:lnTo>
                      <a:pt x="2406777" y="8366125"/>
                    </a:lnTo>
                    <a:lnTo>
                      <a:pt x="2406777" y="8377428"/>
                    </a:lnTo>
                    <a:lnTo>
                      <a:pt x="2400681" y="8377428"/>
                    </a:lnTo>
                    <a:lnTo>
                      <a:pt x="2400681" y="8388858"/>
                    </a:lnTo>
                    <a:lnTo>
                      <a:pt x="2395347" y="8388858"/>
                    </a:lnTo>
                    <a:lnTo>
                      <a:pt x="2395347" y="8400161"/>
                    </a:lnTo>
                    <a:lnTo>
                      <a:pt x="2390013" y="8400161"/>
                    </a:lnTo>
                    <a:lnTo>
                      <a:pt x="2390013" y="8410829"/>
                    </a:lnTo>
                    <a:lnTo>
                      <a:pt x="2387600" y="8410829"/>
                    </a:lnTo>
                    <a:lnTo>
                      <a:pt x="2385695" y="8411464"/>
                    </a:lnTo>
                    <a:lnTo>
                      <a:pt x="2384044" y="8411464"/>
                    </a:lnTo>
                    <a:lnTo>
                      <a:pt x="2384044" y="8418449"/>
                    </a:lnTo>
                    <a:lnTo>
                      <a:pt x="2384679" y="8420481"/>
                    </a:lnTo>
                    <a:lnTo>
                      <a:pt x="2384679" y="8428101"/>
                    </a:lnTo>
                    <a:lnTo>
                      <a:pt x="2378583" y="8428101"/>
                    </a:lnTo>
                    <a:lnTo>
                      <a:pt x="2378583" y="8444738"/>
                    </a:lnTo>
                    <a:lnTo>
                      <a:pt x="2373376" y="8444738"/>
                    </a:lnTo>
                    <a:lnTo>
                      <a:pt x="2373376" y="8456041"/>
                    </a:lnTo>
                    <a:lnTo>
                      <a:pt x="2367915" y="8456041"/>
                    </a:lnTo>
                    <a:lnTo>
                      <a:pt x="2367915" y="8473440"/>
                    </a:lnTo>
                    <a:lnTo>
                      <a:pt x="2362073" y="8473440"/>
                    </a:lnTo>
                    <a:lnTo>
                      <a:pt x="2362073" y="8476996"/>
                    </a:lnTo>
                    <a:lnTo>
                      <a:pt x="2362708" y="8479028"/>
                    </a:lnTo>
                    <a:lnTo>
                      <a:pt x="2362708" y="8490077"/>
                    </a:lnTo>
                    <a:lnTo>
                      <a:pt x="2356612" y="8490077"/>
                    </a:lnTo>
                    <a:lnTo>
                      <a:pt x="2356612" y="8501380"/>
                    </a:lnTo>
                    <a:lnTo>
                      <a:pt x="2351405" y="8501380"/>
                    </a:lnTo>
                    <a:lnTo>
                      <a:pt x="2351405" y="8524113"/>
                    </a:lnTo>
                    <a:lnTo>
                      <a:pt x="2345944" y="8524113"/>
                    </a:lnTo>
                    <a:lnTo>
                      <a:pt x="2345944" y="8540750"/>
                    </a:lnTo>
                    <a:lnTo>
                      <a:pt x="2340737" y="8540750"/>
                    </a:lnTo>
                    <a:lnTo>
                      <a:pt x="2340737" y="8558149"/>
                    </a:lnTo>
                    <a:lnTo>
                      <a:pt x="2334641" y="8558149"/>
                    </a:lnTo>
                    <a:lnTo>
                      <a:pt x="2334641" y="8569452"/>
                    </a:lnTo>
                    <a:lnTo>
                      <a:pt x="2329307" y="8569452"/>
                    </a:lnTo>
                    <a:lnTo>
                      <a:pt x="2329307" y="8586089"/>
                    </a:lnTo>
                    <a:lnTo>
                      <a:pt x="2323973" y="8586089"/>
                    </a:lnTo>
                    <a:lnTo>
                      <a:pt x="2323973" y="8608822"/>
                    </a:lnTo>
                    <a:lnTo>
                      <a:pt x="2318639" y="8608822"/>
                    </a:lnTo>
                    <a:lnTo>
                      <a:pt x="2318639" y="8625332"/>
                    </a:lnTo>
                    <a:lnTo>
                      <a:pt x="2312543" y="8625332"/>
                    </a:lnTo>
                    <a:lnTo>
                      <a:pt x="2312543" y="8627745"/>
                    </a:lnTo>
                    <a:lnTo>
                      <a:pt x="2313305" y="8629777"/>
                    </a:lnTo>
                    <a:lnTo>
                      <a:pt x="2313305" y="8636762"/>
                    </a:lnTo>
                    <a:lnTo>
                      <a:pt x="2307336" y="8636762"/>
                    </a:lnTo>
                    <a:lnTo>
                      <a:pt x="2307336" y="8653145"/>
                    </a:lnTo>
                    <a:lnTo>
                      <a:pt x="2306320" y="8654161"/>
                    </a:lnTo>
                    <a:lnTo>
                      <a:pt x="2301875" y="8654161"/>
                    </a:lnTo>
                    <a:lnTo>
                      <a:pt x="2301875" y="8670798"/>
                    </a:lnTo>
                    <a:lnTo>
                      <a:pt x="2296668" y="8670798"/>
                    </a:lnTo>
                    <a:lnTo>
                      <a:pt x="2296668" y="8687562"/>
                    </a:lnTo>
                    <a:lnTo>
                      <a:pt x="2290699" y="8687562"/>
                    </a:lnTo>
                    <a:lnTo>
                      <a:pt x="2291207" y="8688324"/>
                    </a:lnTo>
                    <a:lnTo>
                      <a:pt x="2291207" y="8721344"/>
                    </a:lnTo>
                    <a:lnTo>
                      <a:pt x="2286000" y="8721344"/>
                    </a:lnTo>
                    <a:lnTo>
                      <a:pt x="2286000" y="8744077"/>
                    </a:lnTo>
                    <a:lnTo>
                      <a:pt x="2280031" y="8744077"/>
                    </a:lnTo>
                    <a:lnTo>
                      <a:pt x="2280031" y="8754364"/>
                    </a:lnTo>
                    <a:lnTo>
                      <a:pt x="2280539" y="8756396"/>
                    </a:lnTo>
                    <a:lnTo>
                      <a:pt x="2280539" y="8760841"/>
                    </a:lnTo>
                    <a:lnTo>
                      <a:pt x="2274697" y="8760841"/>
                    </a:lnTo>
                    <a:lnTo>
                      <a:pt x="2274697" y="8778113"/>
                    </a:lnTo>
                    <a:lnTo>
                      <a:pt x="2269363" y="8778113"/>
                    </a:lnTo>
                    <a:lnTo>
                      <a:pt x="2269363" y="8806053"/>
                    </a:lnTo>
                    <a:lnTo>
                      <a:pt x="2264029" y="8806053"/>
                    </a:lnTo>
                    <a:lnTo>
                      <a:pt x="2264029" y="8840089"/>
                    </a:lnTo>
                    <a:lnTo>
                      <a:pt x="2258695" y="8840089"/>
                    </a:lnTo>
                    <a:lnTo>
                      <a:pt x="2258695" y="8889746"/>
                    </a:lnTo>
                    <a:lnTo>
                      <a:pt x="2259203" y="8891778"/>
                    </a:lnTo>
                    <a:lnTo>
                      <a:pt x="2259203" y="8924036"/>
                    </a:lnTo>
                    <a:lnTo>
                      <a:pt x="2253996" y="8924036"/>
                    </a:lnTo>
                    <a:lnTo>
                      <a:pt x="2253996" y="8974709"/>
                    </a:lnTo>
                    <a:lnTo>
                      <a:pt x="2248535" y="8974709"/>
                    </a:lnTo>
                    <a:lnTo>
                      <a:pt x="2248535" y="9031478"/>
                    </a:lnTo>
                    <a:lnTo>
                      <a:pt x="2243328" y="9031478"/>
                    </a:lnTo>
                    <a:lnTo>
                      <a:pt x="2243328" y="9067165"/>
                    </a:lnTo>
                    <a:lnTo>
                      <a:pt x="2243963" y="9069070"/>
                    </a:lnTo>
                    <a:lnTo>
                      <a:pt x="2243963" y="9143746"/>
                    </a:lnTo>
                    <a:lnTo>
                      <a:pt x="2244725" y="9145778"/>
                    </a:lnTo>
                    <a:lnTo>
                      <a:pt x="2244725" y="9155430"/>
                    </a:lnTo>
                    <a:lnTo>
                      <a:pt x="2238629" y="9155430"/>
                    </a:lnTo>
                    <a:lnTo>
                      <a:pt x="2238629" y="9177020"/>
                    </a:lnTo>
                    <a:lnTo>
                      <a:pt x="2239264" y="9179052"/>
                    </a:lnTo>
                    <a:lnTo>
                      <a:pt x="2239264" y="9253728"/>
                    </a:lnTo>
                    <a:lnTo>
                      <a:pt x="2239899" y="9255760"/>
                    </a:lnTo>
                    <a:lnTo>
                      <a:pt x="2239899" y="9324086"/>
                    </a:lnTo>
                    <a:lnTo>
                      <a:pt x="2234692" y="9324086"/>
                    </a:lnTo>
                    <a:lnTo>
                      <a:pt x="2234692" y="9363837"/>
                    </a:lnTo>
                    <a:lnTo>
                      <a:pt x="2235327" y="9365742"/>
                    </a:lnTo>
                    <a:lnTo>
                      <a:pt x="2235327" y="9440418"/>
                    </a:lnTo>
                    <a:lnTo>
                      <a:pt x="2236089" y="9442450"/>
                    </a:lnTo>
                    <a:lnTo>
                      <a:pt x="2236089" y="9498838"/>
                    </a:lnTo>
                    <a:lnTo>
                      <a:pt x="2230628" y="9498838"/>
                    </a:lnTo>
                    <a:lnTo>
                      <a:pt x="2230628" y="9504045"/>
                    </a:lnTo>
                    <a:lnTo>
                      <a:pt x="2236089" y="9504045"/>
                    </a:lnTo>
                    <a:lnTo>
                      <a:pt x="2236089" y="9509506"/>
                    </a:lnTo>
                    <a:lnTo>
                      <a:pt x="2234311" y="9509506"/>
                    </a:lnTo>
                    <a:lnTo>
                      <a:pt x="2232279" y="9510141"/>
                    </a:lnTo>
                    <a:lnTo>
                      <a:pt x="2230628" y="9510141"/>
                    </a:lnTo>
                    <a:lnTo>
                      <a:pt x="2230628" y="9550400"/>
                    </a:lnTo>
                    <a:lnTo>
                      <a:pt x="2231263" y="9552432"/>
                    </a:lnTo>
                    <a:lnTo>
                      <a:pt x="2231263" y="9610725"/>
                    </a:lnTo>
                    <a:lnTo>
                      <a:pt x="2229612" y="9610725"/>
                    </a:lnTo>
                    <a:lnTo>
                      <a:pt x="2227580" y="9611360"/>
                    </a:lnTo>
                    <a:lnTo>
                      <a:pt x="2226056" y="9611360"/>
                    </a:lnTo>
                    <a:lnTo>
                      <a:pt x="2226056" y="9660509"/>
                    </a:lnTo>
                    <a:lnTo>
                      <a:pt x="2226564" y="9662414"/>
                    </a:lnTo>
                    <a:lnTo>
                      <a:pt x="2226564" y="9684004"/>
                    </a:lnTo>
                    <a:lnTo>
                      <a:pt x="2220595" y="9684004"/>
                    </a:lnTo>
                    <a:lnTo>
                      <a:pt x="2220595" y="9694418"/>
                    </a:lnTo>
                    <a:lnTo>
                      <a:pt x="2221357" y="9696450"/>
                    </a:lnTo>
                    <a:lnTo>
                      <a:pt x="2221357" y="9763506"/>
                    </a:lnTo>
                    <a:lnTo>
                      <a:pt x="2215896" y="9763506"/>
                    </a:lnTo>
                    <a:lnTo>
                      <a:pt x="2215896" y="9804400"/>
                    </a:lnTo>
                    <a:lnTo>
                      <a:pt x="2216531" y="9806432"/>
                    </a:lnTo>
                    <a:lnTo>
                      <a:pt x="2216531" y="9875393"/>
                    </a:lnTo>
                    <a:lnTo>
                      <a:pt x="2211324" y="9875393"/>
                    </a:lnTo>
                    <a:lnTo>
                      <a:pt x="2211324" y="9914509"/>
                    </a:lnTo>
                    <a:lnTo>
                      <a:pt x="2211959" y="9916414"/>
                    </a:lnTo>
                    <a:lnTo>
                      <a:pt x="2211959" y="9976866"/>
                    </a:lnTo>
                    <a:lnTo>
                      <a:pt x="2206625" y="9976866"/>
                    </a:lnTo>
                    <a:lnTo>
                      <a:pt x="2206625" y="10024364"/>
                    </a:lnTo>
                    <a:lnTo>
                      <a:pt x="2207260" y="10026396"/>
                    </a:lnTo>
                    <a:lnTo>
                      <a:pt x="2207260" y="10101072"/>
                    </a:lnTo>
                    <a:lnTo>
                      <a:pt x="2207895" y="10103104"/>
                    </a:lnTo>
                    <a:lnTo>
                      <a:pt x="2207895" y="10177780"/>
                    </a:lnTo>
                    <a:lnTo>
                      <a:pt x="2208657" y="10179812"/>
                    </a:lnTo>
                    <a:lnTo>
                      <a:pt x="2208657" y="10253853"/>
                    </a:lnTo>
                    <a:lnTo>
                      <a:pt x="2209292" y="10255758"/>
                    </a:lnTo>
                    <a:lnTo>
                      <a:pt x="2209292" y="10330434"/>
                    </a:lnTo>
                    <a:lnTo>
                      <a:pt x="2209927" y="10332466"/>
                    </a:lnTo>
                    <a:lnTo>
                      <a:pt x="2209927" y="10406380"/>
                    </a:lnTo>
                    <a:lnTo>
                      <a:pt x="2210689" y="10408412"/>
                    </a:lnTo>
                    <a:lnTo>
                      <a:pt x="2210689" y="10449433"/>
                    </a:lnTo>
                    <a:lnTo>
                      <a:pt x="2215515" y="10449433"/>
                    </a:lnTo>
                    <a:lnTo>
                      <a:pt x="2216531" y="10450449"/>
                    </a:lnTo>
                    <a:lnTo>
                      <a:pt x="2216531" y="10525760"/>
                    </a:lnTo>
                    <a:lnTo>
                      <a:pt x="2217293" y="10527792"/>
                    </a:lnTo>
                    <a:lnTo>
                      <a:pt x="2217293" y="10601833"/>
                    </a:lnTo>
                    <a:lnTo>
                      <a:pt x="2217928" y="10603738"/>
                    </a:lnTo>
                    <a:lnTo>
                      <a:pt x="2217928" y="10678414"/>
                    </a:lnTo>
                    <a:lnTo>
                      <a:pt x="2218563" y="10680446"/>
                    </a:lnTo>
                    <a:lnTo>
                      <a:pt x="2218563" y="10754360"/>
                    </a:lnTo>
                    <a:lnTo>
                      <a:pt x="2219325" y="10756392"/>
                    </a:lnTo>
                    <a:lnTo>
                      <a:pt x="2219325" y="10770108"/>
                    </a:lnTo>
                    <a:lnTo>
                      <a:pt x="2224659" y="10770108"/>
                    </a:lnTo>
                    <a:lnTo>
                      <a:pt x="2224659" y="10797032"/>
                    </a:lnTo>
                    <a:lnTo>
                      <a:pt x="2225421" y="10799064"/>
                    </a:lnTo>
                    <a:lnTo>
                      <a:pt x="2225421" y="10832084"/>
                    </a:lnTo>
                    <a:lnTo>
                      <a:pt x="2230628" y="10832084"/>
                    </a:lnTo>
                    <a:lnTo>
                      <a:pt x="2230628" y="10839704"/>
                    </a:lnTo>
                    <a:lnTo>
                      <a:pt x="2231263" y="10841736"/>
                    </a:lnTo>
                    <a:lnTo>
                      <a:pt x="2231263" y="10871454"/>
                    </a:lnTo>
                    <a:lnTo>
                      <a:pt x="2236724" y="10871454"/>
                    </a:lnTo>
                    <a:lnTo>
                      <a:pt x="2236724" y="10882376"/>
                    </a:lnTo>
                    <a:lnTo>
                      <a:pt x="2237359" y="10884408"/>
                    </a:lnTo>
                    <a:lnTo>
                      <a:pt x="2237359" y="10905490"/>
                    </a:lnTo>
                    <a:lnTo>
                      <a:pt x="2242693" y="10905490"/>
                    </a:lnTo>
                    <a:lnTo>
                      <a:pt x="2242693" y="10925048"/>
                    </a:lnTo>
                    <a:lnTo>
                      <a:pt x="2243328" y="10927080"/>
                    </a:lnTo>
                    <a:lnTo>
                      <a:pt x="2243328" y="10944733"/>
                    </a:lnTo>
                    <a:lnTo>
                      <a:pt x="2248535" y="10944733"/>
                    </a:lnTo>
                    <a:lnTo>
                      <a:pt x="2248535" y="10967720"/>
                    </a:lnTo>
                    <a:lnTo>
                      <a:pt x="2249297" y="10969752"/>
                    </a:lnTo>
                    <a:lnTo>
                      <a:pt x="2249297" y="10978134"/>
                    </a:lnTo>
                    <a:lnTo>
                      <a:pt x="2254631" y="10978134"/>
                    </a:lnTo>
                    <a:lnTo>
                      <a:pt x="2254631" y="10989437"/>
                    </a:lnTo>
                    <a:lnTo>
                      <a:pt x="2260600" y="10989437"/>
                    </a:lnTo>
                    <a:lnTo>
                      <a:pt x="2260600" y="11000740"/>
                    </a:lnTo>
                    <a:lnTo>
                      <a:pt x="2266061" y="11000740"/>
                    </a:lnTo>
                    <a:lnTo>
                      <a:pt x="2266061" y="11017377"/>
                    </a:lnTo>
                    <a:lnTo>
                      <a:pt x="2271903" y="11017377"/>
                    </a:lnTo>
                    <a:lnTo>
                      <a:pt x="2271903" y="11023473"/>
                    </a:lnTo>
                    <a:lnTo>
                      <a:pt x="2277364" y="11023473"/>
                    </a:lnTo>
                    <a:lnTo>
                      <a:pt x="2277364" y="11028426"/>
                    </a:lnTo>
                    <a:lnTo>
                      <a:pt x="2277999" y="11030458"/>
                    </a:lnTo>
                    <a:lnTo>
                      <a:pt x="2277999" y="11045444"/>
                    </a:lnTo>
                    <a:lnTo>
                      <a:pt x="2283333" y="11045444"/>
                    </a:lnTo>
                    <a:lnTo>
                      <a:pt x="2283333" y="11051413"/>
                    </a:lnTo>
                    <a:lnTo>
                      <a:pt x="2289429" y="11051413"/>
                    </a:lnTo>
                    <a:lnTo>
                      <a:pt x="2289429" y="11056874"/>
                    </a:lnTo>
                    <a:lnTo>
                      <a:pt x="2294636" y="11056874"/>
                    </a:lnTo>
                    <a:lnTo>
                      <a:pt x="2294636" y="11062081"/>
                    </a:lnTo>
                    <a:lnTo>
                      <a:pt x="2300605" y="11062081"/>
                    </a:lnTo>
                    <a:lnTo>
                      <a:pt x="2300605" y="11068177"/>
                    </a:lnTo>
                    <a:lnTo>
                      <a:pt x="2305939" y="11068177"/>
                    </a:lnTo>
                    <a:lnTo>
                      <a:pt x="2305939" y="11079480"/>
                    </a:lnTo>
                    <a:lnTo>
                      <a:pt x="2311908" y="11079480"/>
                    </a:lnTo>
                    <a:lnTo>
                      <a:pt x="2311908" y="11090148"/>
                    </a:lnTo>
                    <a:lnTo>
                      <a:pt x="2317369" y="11090148"/>
                    </a:lnTo>
                    <a:lnTo>
                      <a:pt x="2317369" y="11096117"/>
                    </a:lnTo>
                    <a:lnTo>
                      <a:pt x="2323211" y="11096117"/>
                    </a:lnTo>
                    <a:lnTo>
                      <a:pt x="2323211" y="11101324"/>
                    </a:lnTo>
                    <a:lnTo>
                      <a:pt x="2328672" y="11101324"/>
                    </a:lnTo>
                    <a:lnTo>
                      <a:pt x="2328672" y="11107420"/>
                    </a:lnTo>
                    <a:lnTo>
                      <a:pt x="2330323" y="11107420"/>
                    </a:lnTo>
                    <a:lnTo>
                      <a:pt x="2332228" y="11106785"/>
                    </a:lnTo>
                    <a:lnTo>
                      <a:pt x="2334641" y="11106785"/>
                    </a:lnTo>
                    <a:lnTo>
                      <a:pt x="2334641" y="11112754"/>
                    </a:lnTo>
                    <a:lnTo>
                      <a:pt x="2339975" y="11112754"/>
                    </a:lnTo>
                    <a:lnTo>
                      <a:pt x="2339975" y="11115040"/>
                    </a:lnTo>
                    <a:lnTo>
                      <a:pt x="2340737" y="11117072"/>
                    </a:lnTo>
                    <a:lnTo>
                      <a:pt x="2340737" y="11124057"/>
                    </a:lnTo>
                    <a:lnTo>
                      <a:pt x="2345944" y="11124057"/>
                    </a:lnTo>
                    <a:lnTo>
                      <a:pt x="2345944" y="11129518"/>
                    </a:lnTo>
                    <a:lnTo>
                      <a:pt x="2352040" y="11129518"/>
                    </a:lnTo>
                    <a:lnTo>
                      <a:pt x="2352040" y="11134725"/>
                    </a:lnTo>
                    <a:lnTo>
                      <a:pt x="2357247" y="11134725"/>
                    </a:lnTo>
                    <a:lnTo>
                      <a:pt x="2357247" y="11140821"/>
                    </a:lnTo>
                    <a:lnTo>
                      <a:pt x="2368677" y="11140821"/>
                    </a:lnTo>
                    <a:lnTo>
                      <a:pt x="2368677" y="11146028"/>
                    </a:lnTo>
                    <a:lnTo>
                      <a:pt x="2374519" y="11146028"/>
                    </a:lnTo>
                    <a:lnTo>
                      <a:pt x="2374519" y="11157458"/>
                    </a:lnTo>
                    <a:lnTo>
                      <a:pt x="2385949" y="11157458"/>
                    </a:lnTo>
                    <a:lnTo>
                      <a:pt x="2385949" y="11162792"/>
                    </a:lnTo>
                    <a:lnTo>
                      <a:pt x="2391283" y="11162792"/>
                    </a:lnTo>
                    <a:lnTo>
                      <a:pt x="2391283" y="11168761"/>
                    </a:lnTo>
                    <a:lnTo>
                      <a:pt x="2396363" y="11168761"/>
                    </a:lnTo>
                    <a:lnTo>
                      <a:pt x="2397252" y="11168126"/>
                    </a:lnTo>
                    <a:lnTo>
                      <a:pt x="2397252" y="11174222"/>
                    </a:lnTo>
                    <a:lnTo>
                      <a:pt x="2402713" y="11174222"/>
                    </a:lnTo>
                    <a:lnTo>
                      <a:pt x="2402713" y="11179429"/>
                    </a:lnTo>
                    <a:lnTo>
                      <a:pt x="2408555" y="11179429"/>
                    </a:lnTo>
                    <a:lnTo>
                      <a:pt x="2408555" y="11185525"/>
                    </a:lnTo>
                    <a:lnTo>
                      <a:pt x="2414016" y="11185525"/>
                    </a:lnTo>
                    <a:lnTo>
                      <a:pt x="2414016" y="11190732"/>
                    </a:lnTo>
                    <a:lnTo>
                      <a:pt x="2419985" y="11190732"/>
                    </a:lnTo>
                    <a:lnTo>
                      <a:pt x="2419985" y="11196193"/>
                    </a:lnTo>
                    <a:lnTo>
                      <a:pt x="2425319" y="11196193"/>
                    </a:lnTo>
                    <a:lnTo>
                      <a:pt x="2425319" y="11202162"/>
                    </a:lnTo>
                    <a:lnTo>
                      <a:pt x="2431288" y="11202162"/>
                    </a:lnTo>
                    <a:lnTo>
                      <a:pt x="2431288" y="11207369"/>
                    </a:lnTo>
                    <a:lnTo>
                      <a:pt x="2442591" y="11207369"/>
                    </a:lnTo>
                    <a:lnTo>
                      <a:pt x="2442591" y="11212830"/>
                    </a:lnTo>
                    <a:lnTo>
                      <a:pt x="2448052" y="11212830"/>
                    </a:lnTo>
                    <a:lnTo>
                      <a:pt x="2448052" y="11218672"/>
                    </a:lnTo>
                    <a:lnTo>
                      <a:pt x="2459228" y="11218672"/>
                    </a:lnTo>
                    <a:lnTo>
                      <a:pt x="2459228" y="11224133"/>
                    </a:lnTo>
                    <a:lnTo>
                      <a:pt x="2465324" y="11224133"/>
                    </a:lnTo>
                    <a:lnTo>
                      <a:pt x="2465324" y="11229340"/>
                    </a:lnTo>
                    <a:lnTo>
                      <a:pt x="2476627" y="11229340"/>
                    </a:lnTo>
                    <a:lnTo>
                      <a:pt x="2476627" y="11235436"/>
                    </a:lnTo>
                    <a:lnTo>
                      <a:pt x="2481961" y="11235436"/>
                    </a:lnTo>
                    <a:lnTo>
                      <a:pt x="2481961" y="11263757"/>
                    </a:lnTo>
                    <a:lnTo>
                      <a:pt x="2482596" y="11265789"/>
                    </a:lnTo>
                    <a:lnTo>
                      <a:pt x="2482596" y="11268837"/>
                    </a:lnTo>
                    <a:lnTo>
                      <a:pt x="2476627" y="11268837"/>
                    </a:lnTo>
                    <a:lnTo>
                      <a:pt x="2476627" y="11297793"/>
                    </a:lnTo>
                    <a:lnTo>
                      <a:pt x="2477389" y="11299825"/>
                    </a:lnTo>
                    <a:lnTo>
                      <a:pt x="2477389" y="11308080"/>
                    </a:lnTo>
                    <a:lnTo>
                      <a:pt x="2475992" y="11308461"/>
                    </a:lnTo>
                    <a:lnTo>
                      <a:pt x="2474976" y="11308842"/>
                    </a:lnTo>
                    <a:lnTo>
                      <a:pt x="2471293" y="11308842"/>
                    </a:lnTo>
                    <a:lnTo>
                      <a:pt x="2471293" y="11330813"/>
                    </a:lnTo>
                    <a:lnTo>
                      <a:pt x="2465959" y="11330813"/>
                    </a:lnTo>
                    <a:lnTo>
                      <a:pt x="2465959" y="11353546"/>
                    </a:lnTo>
                    <a:lnTo>
                      <a:pt x="2460625" y="11353546"/>
                    </a:lnTo>
                    <a:lnTo>
                      <a:pt x="2460625" y="11370818"/>
                    </a:lnTo>
                    <a:lnTo>
                      <a:pt x="2455291" y="11370818"/>
                    </a:lnTo>
                    <a:lnTo>
                      <a:pt x="2455291" y="11392789"/>
                    </a:lnTo>
                    <a:lnTo>
                      <a:pt x="2449957" y="11392789"/>
                    </a:lnTo>
                    <a:lnTo>
                      <a:pt x="2449957" y="11426825"/>
                    </a:lnTo>
                    <a:lnTo>
                      <a:pt x="2444623" y="11426825"/>
                    </a:lnTo>
                    <a:lnTo>
                      <a:pt x="2444623" y="11500485"/>
                    </a:lnTo>
                    <a:lnTo>
                      <a:pt x="2445385" y="11502517"/>
                    </a:lnTo>
                    <a:lnTo>
                      <a:pt x="2445385" y="11576558"/>
                    </a:lnTo>
                    <a:lnTo>
                      <a:pt x="2446020" y="11578336"/>
                    </a:lnTo>
                    <a:lnTo>
                      <a:pt x="2446020" y="11584178"/>
                    </a:lnTo>
                    <a:lnTo>
                      <a:pt x="2451227" y="11584178"/>
                    </a:lnTo>
                    <a:lnTo>
                      <a:pt x="2451227" y="11619230"/>
                    </a:lnTo>
                    <a:lnTo>
                      <a:pt x="2451989" y="11621008"/>
                    </a:lnTo>
                    <a:lnTo>
                      <a:pt x="2451989" y="11696700"/>
                    </a:lnTo>
                    <a:lnTo>
                      <a:pt x="2446655" y="11696700"/>
                    </a:lnTo>
                    <a:lnTo>
                      <a:pt x="2446655" y="11729085"/>
                    </a:lnTo>
                    <a:lnTo>
                      <a:pt x="2447417" y="11731117"/>
                    </a:lnTo>
                    <a:lnTo>
                      <a:pt x="2447417" y="11775440"/>
                    </a:lnTo>
                    <a:lnTo>
                      <a:pt x="2446020" y="11775821"/>
                    </a:lnTo>
                    <a:lnTo>
                      <a:pt x="2445004" y="11776202"/>
                    </a:lnTo>
                    <a:lnTo>
                      <a:pt x="2441956" y="11776202"/>
                    </a:lnTo>
                    <a:lnTo>
                      <a:pt x="2441956" y="11837416"/>
                    </a:lnTo>
                    <a:lnTo>
                      <a:pt x="2436749" y="11837416"/>
                    </a:lnTo>
                    <a:lnTo>
                      <a:pt x="2436749" y="11873230"/>
                    </a:lnTo>
                    <a:lnTo>
                      <a:pt x="2437384" y="11875008"/>
                    </a:lnTo>
                    <a:lnTo>
                      <a:pt x="2437384" y="11899392"/>
                    </a:lnTo>
                    <a:lnTo>
                      <a:pt x="2442591" y="11899392"/>
                    </a:lnTo>
                    <a:lnTo>
                      <a:pt x="2442591" y="11915902"/>
                    </a:lnTo>
                    <a:lnTo>
                      <a:pt x="2443353" y="11917680"/>
                    </a:lnTo>
                    <a:lnTo>
                      <a:pt x="2443353" y="11992356"/>
                    </a:lnTo>
                    <a:lnTo>
                      <a:pt x="2443988" y="11994388"/>
                    </a:lnTo>
                    <a:lnTo>
                      <a:pt x="2443988" y="12068429"/>
                    </a:lnTo>
                    <a:lnTo>
                      <a:pt x="2444623" y="12070461"/>
                    </a:lnTo>
                    <a:lnTo>
                      <a:pt x="2444623" y="12145137"/>
                    </a:lnTo>
                    <a:lnTo>
                      <a:pt x="2445385" y="12147169"/>
                    </a:lnTo>
                    <a:lnTo>
                      <a:pt x="2445385" y="12221210"/>
                    </a:lnTo>
                    <a:lnTo>
                      <a:pt x="2446020" y="12222988"/>
                    </a:lnTo>
                    <a:lnTo>
                      <a:pt x="2446020" y="12242800"/>
                    </a:lnTo>
                    <a:lnTo>
                      <a:pt x="2451227" y="12242800"/>
                    </a:lnTo>
                    <a:lnTo>
                      <a:pt x="2451227" y="12263882"/>
                    </a:lnTo>
                    <a:lnTo>
                      <a:pt x="2451989" y="12265660"/>
                    </a:lnTo>
                    <a:lnTo>
                      <a:pt x="2451989" y="12340336"/>
                    </a:lnTo>
                    <a:lnTo>
                      <a:pt x="2452624" y="12342368"/>
                    </a:lnTo>
                    <a:lnTo>
                      <a:pt x="2452624" y="12416409"/>
                    </a:lnTo>
                    <a:lnTo>
                      <a:pt x="2453259" y="12418441"/>
                    </a:lnTo>
                    <a:lnTo>
                      <a:pt x="2453259" y="12493117"/>
                    </a:lnTo>
                    <a:lnTo>
                      <a:pt x="2454021" y="12495149"/>
                    </a:lnTo>
                    <a:lnTo>
                      <a:pt x="2454021" y="12535408"/>
                    </a:lnTo>
                    <a:lnTo>
                      <a:pt x="2459228" y="12535408"/>
                    </a:lnTo>
                    <a:lnTo>
                      <a:pt x="2459736" y="12536805"/>
                    </a:lnTo>
                    <a:lnTo>
                      <a:pt x="2460117" y="12537821"/>
                    </a:lnTo>
                    <a:lnTo>
                      <a:pt x="2460117" y="12563348"/>
                    </a:lnTo>
                    <a:lnTo>
                      <a:pt x="2465324" y="12563348"/>
                    </a:lnTo>
                    <a:lnTo>
                      <a:pt x="2465324" y="12578461"/>
                    </a:lnTo>
                    <a:lnTo>
                      <a:pt x="2465959" y="12580493"/>
                    </a:lnTo>
                    <a:lnTo>
                      <a:pt x="2465959" y="12591542"/>
                    </a:lnTo>
                    <a:lnTo>
                      <a:pt x="2471293" y="12591542"/>
                    </a:lnTo>
                    <a:lnTo>
                      <a:pt x="2471293" y="12619482"/>
                    </a:lnTo>
                    <a:lnTo>
                      <a:pt x="2477389" y="12619482"/>
                    </a:lnTo>
                    <a:lnTo>
                      <a:pt x="2477389" y="12642088"/>
                    </a:lnTo>
                    <a:lnTo>
                      <a:pt x="2483231" y="12642088"/>
                    </a:lnTo>
                    <a:lnTo>
                      <a:pt x="2483231" y="12664821"/>
                    </a:lnTo>
                    <a:lnTo>
                      <a:pt x="2488692" y="12664821"/>
                    </a:lnTo>
                    <a:lnTo>
                      <a:pt x="2488692" y="12672441"/>
                    </a:lnTo>
                    <a:lnTo>
                      <a:pt x="2489327" y="12674473"/>
                    </a:lnTo>
                    <a:lnTo>
                      <a:pt x="2489327" y="12681458"/>
                    </a:lnTo>
                    <a:lnTo>
                      <a:pt x="2494661" y="12681458"/>
                    </a:lnTo>
                    <a:lnTo>
                      <a:pt x="2494661" y="12692761"/>
                    </a:lnTo>
                    <a:lnTo>
                      <a:pt x="2500757" y="12692761"/>
                    </a:lnTo>
                    <a:lnTo>
                      <a:pt x="2500757" y="12704064"/>
                    </a:lnTo>
                    <a:lnTo>
                      <a:pt x="2505964" y="12704064"/>
                    </a:lnTo>
                    <a:lnTo>
                      <a:pt x="2505964" y="12709525"/>
                    </a:lnTo>
                    <a:lnTo>
                      <a:pt x="2511933" y="12709525"/>
                    </a:lnTo>
                    <a:lnTo>
                      <a:pt x="2511933" y="12720701"/>
                    </a:lnTo>
                    <a:lnTo>
                      <a:pt x="2517267" y="12720701"/>
                    </a:lnTo>
                    <a:lnTo>
                      <a:pt x="2517267" y="12732385"/>
                    </a:lnTo>
                    <a:lnTo>
                      <a:pt x="2518029" y="12734417"/>
                    </a:lnTo>
                    <a:lnTo>
                      <a:pt x="2518029" y="12737465"/>
                    </a:lnTo>
                    <a:lnTo>
                      <a:pt x="2523363" y="12737465"/>
                    </a:lnTo>
                    <a:lnTo>
                      <a:pt x="2523363" y="12754102"/>
                    </a:lnTo>
                    <a:lnTo>
                      <a:pt x="2529332" y="12754102"/>
                    </a:lnTo>
                    <a:lnTo>
                      <a:pt x="2529332" y="12760198"/>
                    </a:lnTo>
                    <a:lnTo>
                      <a:pt x="2534539" y="12760198"/>
                    </a:lnTo>
                    <a:lnTo>
                      <a:pt x="2534539" y="12770866"/>
                    </a:lnTo>
                    <a:lnTo>
                      <a:pt x="2540635" y="12770866"/>
                    </a:lnTo>
                    <a:lnTo>
                      <a:pt x="2540635" y="12782169"/>
                    </a:lnTo>
                    <a:lnTo>
                      <a:pt x="2545969" y="12782169"/>
                    </a:lnTo>
                    <a:lnTo>
                      <a:pt x="2545969" y="12793218"/>
                    </a:lnTo>
                    <a:lnTo>
                      <a:pt x="2546604" y="12794996"/>
                    </a:lnTo>
                    <a:lnTo>
                      <a:pt x="2546604" y="12798806"/>
                    </a:lnTo>
                    <a:lnTo>
                      <a:pt x="2552065" y="12798806"/>
                    </a:lnTo>
                    <a:lnTo>
                      <a:pt x="2552065" y="12810109"/>
                    </a:lnTo>
                    <a:lnTo>
                      <a:pt x="2557907" y="12810109"/>
                    </a:lnTo>
                    <a:lnTo>
                      <a:pt x="2557907" y="12827381"/>
                    </a:lnTo>
                    <a:lnTo>
                      <a:pt x="2559685" y="12827381"/>
                    </a:lnTo>
                    <a:lnTo>
                      <a:pt x="2561717" y="12826746"/>
                    </a:lnTo>
                    <a:lnTo>
                      <a:pt x="2563368" y="12826746"/>
                    </a:lnTo>
                    <a:lnTo>
                      <a:pt x="2563368" y="12832842"/>
                    </a:lnTo>
                    <a:lnTo>
                      <a:pt x="2569337" y="12832842"/>
                    </a:lnTo>
                    <a:lnTo>
                      <a:pt x="2569337" y="12844145"/>
                    </a:lnTo>
                    <a:lnTo>
                      <a:pt x="2574671" y="12844145"/>
                    </a:lnTo>
                    <a:lnTo>
                      <a:pt x="2574671" y="12853162"/>
                    </a:lnTo>
                    <a:lnTo>
                      <a:pt x="2575052" y="12854178"/>
                    </a:lnTo>
                    <a:lnTo>
                      <a:pt x="2575560" y="12855448"/>
                    </a:lnTo>
                    <a:lnTo>
                      <a:pt x="2576576" y="12855448"/>
                    </a:lnTo>
                    <a:lnTo>
                      <a:pt x="2576576" y="12855194"/>
                    </a:lnTo>
                    <a:lnTo>
                      <a:pt x="2577592" y="12854813"/>
                    </a:lnTo>
                    <a:lnTo>
                      <a:pt x="2580640" y="12854813"/>
                    </a:lnTo>
                    <a:lnTo>
                      <a:pt x="2580640" y="12872085"/>
                    </a:lnTo>
                    <a:lnTo>
                      <a:pt x="2586736" y="12872085"/>
                    </a:lnTo>
                    <a:lnTo>
                      <a:pt x="2586736" y="12883388"/>
                    </a:lnTo>
                    <a:lnTo>
                      <a:pt x="2591943" y="12883388"/>
                    </a:lnTo>
                    <a:lnTo>
                      <a:pt x="2591943" y="12894056"/>
                    </a:lnTo>
                    <a:lnTo>
                      <a:pt x="2597912" y="12894056"/>
                    </a:lnTo>
                    <a:lnTo>
                      <a:pt x="2597912" y="12900152"/>
                    </a:lnTo>
                    <a:lnTo>
                      <a:pt x="2603373" y="12900152"/>
                    </a:lnTo>
                    <a:lnTo>
                      <a:pt x="2603373" y="12911328"/>
                    </a:lnTo>
                    <a:lnTo>
                      <a:pt x="2608199" y="12911328"/>
                    </a:lnTo>
                    <a:lnTo>
                      <a:pt x="2609215" y="12910693"/>
                    </a:lnTo>
                    <a:lnTo>
                      <a:pt x="2609215" y="12921996"/>
                    </a:lnTo>
                    <a:lnTo>
                      <a:pt x="2614676" y="12921996"/>
                    </a:lnTo>
                    <a:lnTo>
                      <a:pt x="2615057" y="12923393"/>
                    </a:lnTo>
                    <a:lnTo>
                      <a:pt x="2615311" y="12924409"/>
                    </a:lnTo>
                    <a:lnTo>
                      <a:pt x="2615311" y="12933426"/>
                    </a:lnTo>
                    <a:lnTo>
                      <a:pt x="2620645" y="12933426"/>
                    </a:lnTo>
                    <a:lnTo>
                      <a:pt x="2620645" y="12944729"/>
                    </a:lnTo>
                    <a:lnTo>
                      <a:pt x="2626741" y="12944729"/>
                    </a:lnTo>
                    <a:lnTo>
                      <a:pt x="2626741" y="12956032"/>
                    </a:lnTo>
                    <a:lnTo>
                      <a:pt x="2631948" y="12956032"/>
                    </a:lnTo>
                    <a:lnTo>
                      <a:pt x="2631948" y="12961493"/>
                    </a:lnTo>
                    <a:lnTo>
                      <a:pt x="2638044" y="12961493"/>
                    </a:lnTo>
                    <a:lnTo>
                      <a:pt x="2638044" y="12972796"/>
                    </a:lnTo>
                    <a:lnTo>
                      <a:pt x="2643251" y="12972796"/>
                    </a:lnTo>
                    <a:lnTo>
                      <a:pt x="2643251" y="12978130"/>
                    </a:lnTo>
                    <a:lnTo>
                      <a:pt x="2649347" y="12978130"/>
                    </a:lnTo>
                    <a:lnTo>
                      <a:pt x="2649347" y="12995402"/>
                    </a:lnTo>
                    <a:lnTo>
                      <a:pt x="2655316" y="12995402"/>
                    </a:lnTo>
                    <a:lnTo>
                      <a:pt x="2655316" y="13006070"/>
                    </a:lnTo>
                    <a:lnTo>
                      <a:pt x="2660777" y="13006070"/>
                    </a:lnTo>
                    <a:lnTo>
                      <a:pt x="2660777" y="13017373"/>
                    </a:lnTo>
                    <a:lnTo>
                      <a:pt x="2666619" y="13017373"/>
                    </a:lnTo>
                    <a:lnTo>
                      <a:pt x="2666619" y="13023469"/>
                    </a:lnTo>
                    <a:lnTo>
                      <a:pt x="2671953" y="13023469"/>
                    </a:lnTo>
                    <a:lnTo>
                      <a:pt x="2671953" y="13034138"/>
                    </a:lnTo>
                    <a:lnTo>
                      <a:pt x="2678049" y="13034138"/>
                    </a:lnTo>
                    <a:lnTo>
                      <a:pt x="2678049" y="13045439"/>
                    </a:lnTo>
                    <a:lnTo>
                      <a:pt x="2683256" y="13045439"/>
                    </a:lnTo>
                    <a:lnTo>
                      <a:pt x="2683256" y="13051789"/>
                    </a:lnTo>
                    <a:lnTo>
                      <a:pt x="2683891" y="13053822"/>
                    </a:lnTo>
                    <a:lnTo>
                      <a:pt x="2683891" y="13056870"/>
                    </a:lnTo>
                    <a:lnTo>
                      <a:pt x="2689352" y="13056870"/>
                    </a:lnTo>
                    <a:lnTo>
                      <a:pt x="2689352" y="13068173"/>
                    </a:lnTo>
                    <a:lnTo>
                      <a:pt x="2695321" y="13068173"/>
                    </a:lnTo>
                    <a:lnTo>
                      <a:pt x="2695321" y="13079476"/>
                    </a:lnTo>
                    <a:lnTo>
                      <a:pt x="2700655" y="13079476"/>
                    </a:lnTo>
                    <a:lnTo>
                      <a:pt x="2700655" y="13084811"/>
                    </a:lnTo>
                    <a:lnTo>
                      <a:pt x="2706624" y="13084811"/>
                    </a:lnTo>
                    <a:lnTo>
                      <a:pt x="2706624" y="13090144"/>
                    </a:lnTo>
                    <a:lnTo>
                      <a:pt x="2712085" y="13090144"/>
                    </a:lnTo>
                    <a:lnTo>
                      <a:pt x="2712085" y="13096112"/>
                    </a:lnTo>
                    <a:lnTo>
                      <a:pt x="2717927" y="13096112"/>
                    </a:lnTo>
                    <a:lnTo>
                      <a:pt x="2717927" y="13107415"/>
                    </a:lnTo>
                    <a:lnTo>
                      <a:pt x="2719324" y="13107415"/>
                    </a:lnTo>
                    <a:lnTo>
                      <a:pt x="2719324" y="13107163"/>
                    </a:lnTo>
                    <a:lnTo>
                      <a:pt x="2720340" y="13106781"/>
                    </a:lnTo>
                    <a:lnTo>
                      <a:pt x="2723388" y="13106781"/>
                    </a:lnTo>
                    <a:lnTo>
                      <a:pt x="2723388" y="13112750"/>
                    </a:lnTo>
                    <a:lnTo>
                      <a:pt x="2729357" y="13112750"/>
                    </a:lnTo>
                    <a:lnTo>
                      <a:pt x="2729357" y="13118085"/>
                    </a:lnTo>
                    <a:lnTo>
                      <a:pt x="2734564" y="13118085"/>
                    </a:lnTo>
                    <a:lnTo>
                      <a:pt x="2734564" y="13124053"/>
                    </a:lnTo>
                    <a:lnTo>
                      <a:pt x="2740660" y="13124053"/>
                    </a:lnTo>
                    <a:lnTo>
                      <a:pt x="2740660" y="13129513"/>
                    </a:lnTo>
                    <a:lnTo>
                      <a:pt x="2745867" y="13129513"/>
                    </a:lnTo>
                    <a:lnTo>
                      <a:pt x="2745867" y="13140182"/>
                    </a:lnTo>
                    <a:lnTo>
                      <a:pt x="2746629" y="13140817"/>
                    </a:lnTo>
                    <a:lnTo>
                      <a:pt x="2751963" y="13140817"/>
                    </a:lnTo>
                    <a:lnTo>
                      <a:pt x="2751963" y="13146024"/>
                    </a:lnTo>
                    <a:lnTo>
                      <a:pt x="2757297" y="13146024"/>
                    </a:lnTo>
                    <a:lnTo>
                      <a:pt x="2757297" y="13147802"/>
                    </a:lnTo>
                    <a:lnTo>
                      <a:pt x="2757932" y="13149835"/>
                    </a:lnTo>
                    <a:lnTo>
                      <a:pt x="2757932" y="13152120"/>
                    </a:lnTo>
                    <a:lnTo>
                      <a:pt x="2758948" y="13152120"/>
                    </a:lnTo>
                    <a:lnTo>
                      <a:pt x="2760980" y="13151486"/>
                    </a:lnTo>
                    <a:lnTo>
                      <a:pt x="2763393" y="13151486"/>
                    </a:lnTo>
                    <a:lnTo>
                      <a:pt x="2763393" y="13157454"/>
                    </a:lnTo>
                    <a:lnTo>
                      <a:pt x="2769235" y="13157454"/>
                    </a:lnTo>
                    <a:lnTo>
                      <a:pt x="2769235" y="13168757"/>
                    </a:lnTo>
                    <a:lnTo>
                      <a:pt x="2774696" y="13168757"/>
                    </a:lnTo>
                    <a:lnTo>
                      <a:pt x="2774696" y="13174218"/>
                    </a:lnTo>
                    <a:lnTo>
                      <a:pt x="2780665" y="13174218"/>
                    </a:lnTo>
                    <a:lnTo>
                      <a:pt x="2780665" y="13179425"/>
                    </a:lnTo>
                    <a:lnTo>
                      <a:pt x="2785999" y="13179425"/>
                    </a:lnTo>
                    <a:lnTo>
                      <a:pt x="2785999" y="13185521"/>
                    </a:lnTo>
                    <a:lnTo>
                      <a:pt x="2791968" y="13185521"/>
                    </a:lnTo>
                    <a:lnTo>
                      <a:pt x="2791968" y="13190728"/>
                    </a:lnTo>
                    <a:lnTo>
                      <a:pt x="2797429" y="13190728"/>
                    </a:lnTo>
                    <a:lnTo>
                      <a:pt x="2797429" y="13196697"/>
                    </a:lnTo>
                    <a:lnTo>
                      <a:pt x="2800223" y="13196697"/>
                    </a:lnTo>
                    <a:lnTo>
                      <a:pt x="2802255" y="13196188"/>
                    </a:lnTo>
                    <a:lnTo>
                      <a:pt x="2803271" y="13196188"/>
                    </a:lnTo>
                    <a:lnTo>
                      <a:pt x="2803271" y="13202158"/>
                    </a:lnTo>
                    <a:lnTo>
                      <a:pt x="2808605" y="13202158"/>
                    </a:lnTo>
                    <a:lnTo>
                      <a:pt x="2808605" y="13207364"/>
                    </a:lnTo>
                    <a:lnTo>
                      <a:pt x="2819908" y="13207364"/>
                    </a:lnTo>
                    <a:lnTo>
                      <a:pt x="2819908" y="13213462"/>
                    </a:lnTo>
                    <a:lnTo>
                      <a:pt x="2826004" y="13213462"/>
                    </a:lnTo>
                    <a:lnTo>
                      <a:pt x="2826004" y="13218668"/>
                    </a:lnTo>
                    <a:lnTo>
                      <a:pt x="2837307" y="13218668"/>
                    </a:lnTo>
                    <a:lnTo>
                      <a:pt x="2837307" y="13224129"/>
                    </a:lnTo>
                    <a:lnTo>
                      <a:pt x="2842641" y="13224129"/>
                    </a:lnTo>
                    <a:lnTo>
                      <a:pt x="2842641" y="13230098"/>
                    </a:lnTo>
                    <a:lnTo>
                      <a:pt x="2848737" y="13230098"/>
                    </a:lnTo>
                    <a:lnTo>
                      <a:pt x="2848737" y="13235432"/>
                    </a:lnTo>
                    <a:lnTo>
                      <a:pt x="2860040" y="13235432"/>
                    </a:lnTo>
                    <a:lnTo>
                      <a:pt x="2860040" y="13240765"/>
                    </a:lnTo>
                    <a:lnTo>
                      <a:pt x="2865247" y="13240765"/>
                    </a:lnTo>
                    <a:lnTo>
                      <a:pt x="2865247" y="13246863"/>
                    </a:lnTo>
                    <a:lnTo>
                      <a:pt x="2871343" y="13246863"/>
                    </a:lnTo>
                    <a:lnTo>
                      <a:pt x="2871343" y="13252069"/>
                    </a:lnTo>
                    <a:lnTo>
                      <a:pt x="2876677" y="13252069"/>
                    </a:lnTo>
                    <a:lnTo>
                      <a:pt x="2876677" y="13257530"/>
                    </a:lnTo>
                    <a:lnTo>
                      <a:pt x="2887980" y="13257530"/>
                    </a:lnTo>
                    <a:lnTo>
                      <a:pt x="2887980" y="13263372"/>
                    </a:lnTo>
                    <a:lnTo>
                      <a:pt x="2899283" y="13263372"/>
                    </a:lnTo>
                    <a:lnTo>
                      <a:pt x="2899283" y="13268833"/>
                    </a:lnTo>
                    <a:lnTo>
                      <a:pt x="2910713" y="13268833"/>
                    </a:lnTo>
                    <a:lnTo>
                      <a:pt x="2910713" y="13274039"/>
                    </a:lnTo>
                    <a:lnTo>
                      <a:pt x="2922016" y="13274039"/>
                    </a:lnTo>
                    <a:lnTo>
                      <a:pt x="2922016" y="13280137"/>
                    </a:lnTo>
                    <a:lnTo>
                      <a:pt x="2924937" y="13280137"/>
                    </a:lnTo>
                    <a:lnTo>
                      <a:pt x="2926969" y="13279501"/>
                    </a:lnTo>
                    <a:lnTo>
                      <a:pt x="2938653" y="13279501"/>
                    </a:lnTo>
                    <a:lnTo>
                      <a:pt x="2938653" y="13285470"/>
                    </a:lnTo>
                    <a:lnTo>
                      <a:pt x="2956052" y="13285470"/>
                    </a:lnTo>
                    <a:lnTo>
                      <a:pt x="2956052" y="13290804"/>
                    </a:lnTo>
                    <a:lnTo>
                      <a:pt x="2972689" y="13290804"/>
                    </a:lnTo>
                    <a:lnTo>
                      <a:pt x="2972689" y="13296137"/>
                    </a:lnTo>
                    <a:lnTo>
                      <a:pt x="2978531" y="13296137"/>
                    </a:lnTo>
                    <a:lnTo>
                      <a:pt x="2978531" y="13302235"/>
                    </a:lnTo>
                    <a:lnTo>
                      <a:pt x="2983992" y="13302235"/>
                    </a:lnTo>
                    <a:lnTo>
                      <a:pt x="2983992" y="13307440"/>
                    </a:lnTo>
                    <a:lnTo>
                      <a:pt x="2995295" y="13307440"/>
                    </a:lnTo>
                    <a:lnTo>
                      <a:pt x="2995295" y="13312902"/>
                    </a:lnTo>
                    <a:lnTo>
                      <a:pt x="3001264" y="13312902"/>
                    </a:lnTo>
                    <a:lnTo>
                      <a:pt x="3001264" y="13318744"/>
                    </a:lnTo>
                    <a:lnTo>
                      <a:pt x="3006725" y="13318744"/>
                    </a:lnTo>
                    <a:lnTo>
                      <a:pt x="3006725" y="13324078"/>
                    </a:lnTo>
                    <a:lnTo>
                      <a:pt x="3012567" y="13324078"/>
                    </a:lnTo>
                    <a:lnTo>
                      <a:pt x="3012567" y="13335381"/>
                    </a:lnTo>
                    <a:lnTo>
                      <a:pt x="3006725" y="13335381"/>
                    </a:lnTo>
                    <a:lnTo>
                      <a:pt x="3006725" y="13342493"/>
                    </a:lnTo>
                    <a:lnTo>
                      <a:pt x="3007360" y="13344525"/>
                    </a:lnTo>
                    <a:lnTo>
                      <a:pt x="3007360" y="13363448"/>
                    </a:lnTo>
                    <a:lnTo>
                      <a:pt x="3001264" y="13363448"/>
                    </a:lnTo>
                    <a:lnTo>
                      <a:pt x="3001264" y="13375894"/>
                    </a:lnTo>
                    <a:lnTo>
                      <a:pt x="3001899" y="13377672"/>
                    </a:lnTo>
                    <a:lnTo>
                      <a:pt x="3001899" y="13386181"/>
                    </a:lnTo>
                    <a:lnTo>
                      <a:pt x="2996057" y="13386181"/>
                    </a:lnTo>
                    <a:lnTo>
                      <a:pt x="2996057" y="13402818"/>
                    </a:lnTo>
                    <a:lnTo>
                      <a:pt x="2990596" y="13402818"/>
                    </a:lnTo>
                    <a:lnTo>
                      <a:pt x="2990596" y="13420089"/>
                    </a:lnTo>
                    <a:lnTo>
                      <a:pt x="2985389" y="13420089"/>
                    </a:lnTo>
                    <a:lnTo>
                      <a:pt x="2985389" y="13436854"/>
                    </a:lnTo>
                    <a:lnTo>
                      <a:pt x="2979928" y="13436854"/>
                    </a:lnTo>
                    <a:lnTo>
                      <a:pt x="2979928" y="13459461"/>
                    </a:lnTo>
                    <a:lnTo>
                      <a:pt x="2973959" y="13459461"/>
                    </a:lnTo>
                    <a:lnTo>
                      <a:pt x="2973959" y="13468477"/>
                    </a:lnTo>
                    <a:lnTo>
                      <a:pt x="2974721" y="13470510"/>
                    </a:lnTo>
                    <a:lnTo>
                      <a:pt x="2974721" y="13482193"/>
                    </a:lnTo>
                    <a:lnTo>
                      <a:pt x="2968625" y="13482193"/>
                    </a:lnTo>
                    <a:lnTo>
                      <a:pt x="2968625" y="13502512"/>
                    </a:lnTo>
                    <a:lnTo>
                      <a:pt x="2968879" y="13503402"/>
                    </a:lnTo>
                    <a:lnTo>
                      <a:pt x="2969260" y="13503656"/>
                    </a:lnTo>
                    <a:lnTo>
                      <a:pt x="2969260" y="13504672"/>
                    </a:lnTo>
                    <a:lnTo>
                      <a:pt x="2963291" y="13504672"/>
                    </a:lnTo>
                    <a:lnTo>
                      <a:pt x="2963291" y="13521437"/>
                    </a:lnTo>
                    <a:lnTo>
                      <a:pt x="2957957" y="13521437"/>
                    </a:lnTo>
                    <a:lnTo>
                      <a:pt x="2957957" y="13538073"/>
                    </a:lnTo>
                    <a:lnTo>
                      <a:pt x="2952623" y="13538073"/>
                    </a:lnTo>
                    <a:lnTo>
                      <a:pt x="2952623" y="13549376"/>
                    </a:lnTo>
                    <a:lnTo>
                      <a:pt x="2946781" y="13549376"/>
                    </a:lnTo>
                    <a:lnTo>
                      <a:pt x="2946781" y="13560806"/>
                    </a:lnTo>
                    <a:lnTo>
                      <a:pt x="2941320" y="13560806"/>
                    </a:lnTo>
                    <a:lnTo>
                      <a:pt x="2941320" y="13583413"/>
                    </a:lnTo>
                    <a:lnTo>
                      <a:pt x="2936113" y="13583413"/>
                    </a:lnTo>
                    <a:lnTo>
                      <a:pt x="2936113" y="13594842"/>
                    </a:lnTo>
                    <a:lnTo>
                      <a:pt x="2930652" y="13594842"/>
                    </a:lnTo>
                    <a:lnTo>
                      <a:pt x="2930652" y="13606145"/>
                    </a:lnTo>
                    <a:lnTo>
                      <a:pt x="2924683" y="13606145"/>
                    </a:lnTo>
                    <a:lnTo>
                      <a:pt x="2924683" y="13617448"/>
                    </a:lnTo>
                    <a:lnTo>
                      <a:pt x="2919349" y="13617448"/>
                    </a:lnTo>
                    <a:lnTo>
                      <a:pt x="2919349" y="13628878"/>
                    </a:lnTo>
                    <a:lnTo>
                      <a:pt x="2914015" y="13628878"/>
                    </a:lnTo>
                    <a:lnTo>
                      <a:pt x="2914015" y="13645387"/>
                    </a:lnTo>
                    <a:lnTo>
                      <a:pt x="2908681" y="13645387"/>
                    </a:lnTo>
                    <a:lnTo>
                      <a:pt x="2908681" y="13662661"/>
                    </a:lnTo>
                    <a:lnTo>
                      <a:pt x="2902712" y="13662661"/>
                    </a:lnTo>
                    <a:lnTo>
                      <a:pt x="2902712" y="13679424"/>
                    </a:lnTo>
                    <a:lnTo>
                      <a:pt x="2897251" y="13679424"/>
                    </a:lnTo>
                    <a:lnTo>
                      <a:pt x="2897251" y="13690854"/>
                    </a:lnTo>
                    <a:lnTo>
                      <a:pt x="2892044" y="13690854"/>
                    </a:lnTo>
                    <a:lnTo>
                      <a:pt x="2892044" y="13707363"/>
                    </a:lnTo>
                    <a:lnTo>
                      <a:pt x="2890393" y="13707363"/>
                    </a:lnTo>
                    <a:lnTo>
                      <a:pt x="2888361" y="13708126"/>
                    </a:lnTo>
                    <a:lnTo>
                      <a:pt x="2886583" y="13708126"/>
                    </a:lnTo>
                    <a:lnTo>
                      <a:pt x="2886583" y="13718794"/>
                    </a:lnTo>
                    <a:lnTo>
                      <a:pt x="2880741" y="13718794"/>
                    </a:lnTo>
                    <a:lnTo>
                      <a:pt x="2880741" y="13737082"/>
                    </a:lnTo>
                    <a:lnTo>
                      <a:pt x="2881376" y="13739113"/>
                    </a:lnTo>
                    <a:lnTo>
                      <a:pt x="2881376" y="13741400"/>
                    </a:lnTo>
                    <a:lnTo>
                      <a:pt x="2875280" y="13741400"/>
                    </a:lnTo>
                    <a:lnTo>
                      <a:pt x="2875280" y="13758672"/>
                    </a:lnTo>
                    <a:lnTo>
                      <a:pt x="2870073" y="13758672"/>
                    </a:lnTo>
                    <a:lnTo>
                      <a:pt x="2870073" y="13770102"/>
                    </a:lnTo>
                    <a:lnTo>
                      <a:pt x="2864612" y="13770102"/>
                    </a:lnTo>
                    <a:lnTo>
                      <a:pt x="2864612" y="13786865"/>
                    </a:lnTo>
                    <a:lnTo>
                      <a:pt x="2858643" y="13786865"/>
                    </a:lnTo>
                    <a:lnTo>
                      <a:pt x="2858643" y="13795756"/>
                    </a:lnTo>
                    <a:lnTo>
                      <a:pt x="2859024" y="13796772"/>
                    </a:lnTo>
                    <a:lnTo>
                      <a:pt x="2859405" y="13797153"/>
                    </a:lnTo>
                    <a:lnTo>
                      <a:pt x="2859405" y="13798169"/>
                    </a:lnTo>
                    <a:lnTo>
                      <a:pt x="2853309" y="13798169"/>
                    </a:lnTo>
                    <a:lnTo>
                      <a:pt x="2853309" y="13814806"/>
                    </a:lnTo>
                    <a:lnTo>
                      <a:pt x="2847975" y="13814806"/>
                    </a:lnTo>
                    <a:lnTo>
                      <a:pt x="2847975" y="13837413"/>
                    </a:lnTo>
                    <a:lnTo>
                      <a:pt x="2842641" y="13837413"/>
                    </a:lnTo>
                    <a:lnTo>
                      <a:pt x="2842641" y="13854685"/>
                    </a:lnTo>
                    <a:lnTo>
                      <a:pt x="2836672" y="13854685"/>
                    </a:lnTo>
                    <a:lnTo>
                      <a:pt x="2837307" y="13855700"/>
                    </a:lnTo>
                    <a:lnTo>
                      <a:pt x="2837307" y="13871448"/>
                    </a:lnTo>
                    <a:lnTo>
                      <a:pt x="2831211" y="13871448"/>
                    </a:lnTo>
                    <a:lnTo>
                      <a:pt x="2831211" y="13888086"/>
                    </a:lnTo>
                    <a:lnTo>
                      <a:pt x="2826004" y="13888086"/>
                    </a:lnTo>
                    <a:lnTo>
                      <a:pt x="2826004" y="13899387"/>
                    </a:lnTo>
                    <a:lnTo>
                      <a:pt x="2820543" y="13899387"/>
                    </a:lnTo>
                    <a:lnTo>
                      <a:pt x="2820543" y="13922121"/>
                    </a:lnTo>
                    <a:lnTo>
                      <a:pt x="2815336" y="13922121"/>
                    </a:lnTo>
                    <a:lnTo>
                      <a:pt x="2815336" y="13944854"/>
                    </a:lnTo>
                    <a:lnTo>
                      <a:pt x="2809240" y="13944854"/>
                    </a:lnTo>
                    <a:lnTo>
                      <a:pt x="2809240" y="13947139"/>
                    </a:lnTo>
                    <a:lnTo>
                      <a:pt x="2809875" y="13949045"/>
                    </a:lnTo>
                    <a:lnTo>
                      <a:pt x="2809875" y="13956157"/>
                    </a:lnTo>
                    <a:lnTo>
                      <a:pt x="2804033" y="13956157"/>
                    </a:lnTo>
                    <a:lnTo>
                      <a:pt x="2804033" y="13972794"/>
                    </a:lnTo>
                    <a:lnTo>
                      <a:pt x="2798699" y="13972794"/>
                    </a:lnTo>
                    <a:lnTo>
                      <a:pt x="2798699" y="13990193"/>
                    </a:lnTo>
                    <a:lnTo>
                      <a:pt x="2793365" y="13990193"/>
                    </a:lnTo>
                    <a:lnTo>
                      <a:pt x="2793365" y="14001369"/>
                    </a:lnTo>
                    <a:lnTo>
                      <a:pt x="2787269" y="14001369"/>
                    </a:lnTo>
                    <a:lnTo>
                      <a:pt x="2787269" y="14005813"/>
                    </a:lnTo>
                    <a:lnTo>
                      <a:pt x="2788031" y="14007846"/>
                    </a:lnTo>
                    <a:lnTo>
                      <a:pt x="2788031" y="14052169"/>
                    </a:lnTo>
                    <a:lnTo>
                      <a:pt x="2782697" y="14052169"/>
                    </a:lnTo>
                    <a:lnTo>
                      <a:pt x="2782697" y="14091413"/>
                    </a:lnTo>
                    <a:lnTo>
                      <a:pt x="2777363" y="14091413"/>
                    </a:lnTo>
                    <a:lnTo>
                      <a:pt x="2777363" y="14102842"/>
                    </a:lnTo>
                    <a:lnTo>
                      <a:pt x="2771267" y="14102842"/>
                    </a:lnTo>
                    <a:lnTo>
                      <a:pt x="2771267" y="14108049"/>
                    </a:lnTo>
                    <a:lnTo>
                      <a:pt x="2765933" y="14108049"/>
                    </a:lnTo>
                    <a:lnTo>
                      <a:pt x="2765933" y="14114145"/>
                    </a:lnTo>
                    <a:lnTo>
                      <a:pt x="2760599" y="14114145"/>
                    </a:lnTo>
                    <a:lnTo>
                      <a:pt x="2760599" y="14119352"/>
                    </a:lnTo>
                    <a:lnTo>
                      <a:pt x="2750947" y="14119352"/>
                    </a:lnTo>
                    <a:lnTo>
                      <a:pt x="2748915" y="14120113"/>
                    </a:lnTo>
                    <a:lnTo>
                      <a:pt x="2743327" y="14120113"/>
                    </a:lnTo>
                    <a:lnTo>
                      <a:pt x="2743327" y="14123163"/>
                    </a:lnTo>
                    <a:lnTo>
                      <a:pt x="2743708" y="14124178"/>
                    </a:lnTo>
                    <a:lnTo>
                      <a:pt x="2744089" y="14124432"/>
                    </a:lnTo>
                    <a:lnTo>
                      <a:pt x="2744089" y="14125448"/>
                    </a:lnTo>
                    <a:lnTo>
                      <a:pt x="2737993" y="14125448"/>
                    </a:lnTo>
                    <a:lnTo>
                      <a:pt x="2737993" y="14136878"/>
                    </a:lnTo>
                    <a:lnTo>
                      <a:pt x="2732659" y="14136878"/>
                    </a:lnTo>
                    <a:lnTo>
                      <a:pt x="2732659" y="14141704"/>
                    </a:lnTo>
                    <a:lnTo>
                      <a:pt x="2731643" y="14142720"/>
                    </a:lnTo>
                    <a:lnTo>
                      <a:pt x="2726563" y="14142720"/>
                    </a:lnTo>
                    <a:lnTo>
                      <a:pt x="2726563" y="14148181"/>
                    </a:lnTo>
                    <a:lnTo>
                      <a:pt x="2721356" y="14148181"/>
                    </a:lnTo>
                    <a:lnTo>
                      <a:pt x="2721356" y="14154150"/>
                    </a:lnTo>
                    <a:lnTo>
                      <a:pt x="2715895" y="14154150"/>
                    </a:lnTo>
                    <a:lnTo>
                      <a:pt x="2715895" y="14159485"/>
                    </a:lnTo>
                    <a:lnTo>
                      <a:pt x="2704592" y="14159485"/>
                    </a:lnTo>
                    <a:lnTo>
                      <a:pt x="2704592" y="14165453"/>
                    </a:lnTo>
                    <a:lnTo>
                      <a:pt x="2693289" y="14165453"/>
                    </a:lnTo>
                    <a:lnTo>
                      <a:pt x="2693289" y="14176756"/>
                    </a:lnTo>
                    <a:lnTo>
                      <a:pt x="2687955" y="14176756"/>
                    </a:lnTo>
                    <a:lnTo>
                      <a:pt x="2687955" y="14182089"/>
                    </a:lnTo>
                    <a:lnTo>
                      <a:pt x="2682113" y="14182089"/>
                    </a:lnTo>
                    <a:lnTo>
                      <a:pt x="2682113" y="14188187"/>
                    </a:lnTo>
                    <a:lnTo>
                      <a:pt x="2676652" y="14188187"/>
                    </a:lnTo>
                    <a:lnTo>
                      <a:pt x="2676652" y="14193393"/>
                    </a:lnTo>
                    <a:lnTo>
                      <a:pt x="2671445" y="14193393"/>
                    </a:lnTo>
                    <a:lnTo>
                      <a:pt x="2671445" y="14199488"/>
                    </a:lnTo>
                    <a:lnTo>
                      <a:pt x="2665349" y="14199488"/>
                    </a:lnTo>
                    <a:lnTo>
                      <a:pt x="2665349" y="14204696"/>
                    </a:lnTo>
                    <a:lnTo>
                      <a:pt x="2660015" y="14204696"/>
                    </a:lnTo>
                    <a:lnTo>
                      <a:pt x="2660015" y="14210792"/>
                    </a:lnTo>
                    <a:lnTo>
                      <a:pt x="2648712" y="14210792"/>
                    </a:lnTo>
                    <a:lnTo>
                      <a:pt x="2648712" y="14222222"/>
                    </a:lnTo>
                    <a:lnTo>
                      <a:pt x="2643251" y="14222222"/>
                    </a:lnTo>
                    <a:lnTo>
                      <a:pt x="2643251" y="14227429"/>
                    </a:lnTo>
                    <a:lnTo>
                      <a:pt x="2637409" y="14227429"/>
                    </a:lnTo>
                    <a:lnTo>
                      <a:pt x="2637409" y="14229842"/>
                    </a:lnTo>
                    <a:lnTo>
                      <a:pt x="2638044" y="14231874"/>
                    </a:lnTo>
                    <a:lnTo>
                      <a:pt x="2638044" y="14233525"/>
                    </a:lnTo>
                    <a:lnTo>
                      <a:pt x="2631948" y="14233525"/>
                    </a:lnTo>
                    <a:lnTo>
                      <a:pt x="2631948" y="14238732"/>
                    </a:lnTo>
                    <a:lnTo>
                      <a:pt x="2626741" y="14238732"/>
                    </a:lnTo>
                    <a:lnTo>
                      <a:pt x="2626741" y="14244701"/>
                    </a:lnTo>
                    <a:lnTo>
                      <a:pt x="2620645" y="14244701"/>
                    </a:lnTo>
                    <a:lnTo>
                      <a:pt x="2620645" y="14250163"/>
                    </a:lnTo>
                    <a:lnTo>
                      <a:pt x="2615311" y="14250163"/>
                    </a:lnTo>
                    <a:lnTo>
                      <a:pt x="2615311" y="14256004"/>
                    </a:lnTo>
                    <a:lnTo>
                      <a:pt x="2609977" y="14256004"/>
                    </a:lnTo>
                    <a:lnTo>
                      <a:pt x="2609977" y="14261464"/>
                    </a:lnTo>
                    <a:lnTo>
                      <a:pt x="2604008" y="14261464"/>
                    </a:lnTo>
                    <a:lnTo>
                      <a:pt x="2604008" y="14267435"/>
                    </a:lnTo>
                    <a:lnTo>
                      <a:pt x="2598547" y="14267435"/>
                    </a:lnTo>
                    <a:lnTo>
                      <a:pt x="2598547" y="14272768"/>
                    </a:lnTo>
                    <a:lnTo>
                      <a:pt x="2593340" y="14272768"/>
                    </a:lnTo>
                    <a:lnTo>
                      <a:pt x="2593340" y="14278738"/>
                    </a:lnTo>
                    <a:lnTo>
                      <a:pt x="2587244" y="14278738"/>
                    </a:lnTo>
                    <a:lnTo>
                      <a:pt x="2587244" y="14284198"/>
                    </a:lnTo>
                    <a:lnTo>
                      <a:pt x="2582037" y="14284198"/>
                    </a:lnTo>
                    <a:lnTo>
                      <a:pt x="2582037" y="14290039"/>
                    </a:lnTo>
                    <a:lnTo>
                      <a:pt x="2576068" y="14290039"/>
                    </a:lnTo>
                    <a:lnTo>
                      <a:pt x="2576068" y="14295501"/>
                    </a:lnTo>
                    <a:lnTo>
                      <a:pt x="2570607" y="14295501"/>
                    </a:lnTo>
                    <a:lnTo>
                      <a:pt x="2570607" y="14301470"/>
                    </a:lnTo>
                    <a:lnTo>
                      <a:pt x="2565273" y="14301470"/>
                    </a:lnTo>
                    <a:lnTo>
                      <a:pt x="2565273" y="14306804"/>
                    </a:lnTo>
                    <a:lnTo>
                      <a:pt x="2562352" y="14306804"/>
                    </a:lnTo>
                    <a:lnTo>
                      <a:pt x="2560320" y="14307565"/>
                    </a:lnTo>
                    <a:lnTo>
                      <a:pt x="2559304" y="14307565"/>
                    </a:lnTo>
                    <a:lnTo>
                      <a:pt x="2559304" y="14312773"/>
                    </a:lnTo>
                    <a:lnTo>
                      <a:pt x="2554097" y="14312773"/>
                    </a:lnTo>
                    <a:lnTo>
                      <a:pt x="2554097" y="14318235"/>
                    </a:lnTo>
                    <a:lnTo>
                      <a:pt x="2553081" y="14318235"/>
                    </a:lnTo>
                    <a:lnTo>
                      <a:pt x="2551049" y="14318742"/>
                    </a:lnTo>
                    <a:lnTo>
                      <a:pt x="2548636" y="14318742"/>
                    </a:lnTo>
                    <a:lnTo>
                      <a:pt x="2548636" y="14324076"/>
                    </a:lnTo>
                    <a:lnTo>
                      <a:pt x="2542667" y="14324076"/>
                    </a:lnTo>
                    <a:lnTo>
                      <a:pt x="2542667" y="14330045"/>
                    </a:lnTo>
                    <a:lnTo>
                      <a:pt x="2537333" y="14330045"/>
                    </a:lnTo>
                    <a:lnTo>
                      <a:pt x="2537333" y="14335506"/>
                    </a:lnTo>
                    <a:lnTo>
                      <a:pt x="2531364" y="14335506"/>
                    </a:lnTo>
                    <a:lnTo>
                      <a:pt x="2531364" y="14336522"/>
                    </a:lnTo>
                    <a:lnTo>
                      <a:pt x="2531999" y="14338554"/>
                    </a:lnTo>
                    <a:lnTo>
                      <a:pt x="2531999" y="14346810"/>
                    </a:lnTo>
                    <a:lnTo>
                      <a:pt x="2525903" y="14346810"/>
                    </a:lnTo>
                    <a:lnTo>
                      <a:pt x="2525903" y="14352015"/>
                    </a:lnTo>
                    <a:lnTo>
                      <a:pt x="2524633" y="14352397"/>
                    </a:lnTo>
                    <a:lnTo>
                      <a:pt x="2523617" y="14352778"/>
                    </a:lnTo>
                    <a:lnTo>
                      <a:pt x="2520696" y="14352778"/>
                    </a:lnTo>
                    <a:lnTo>
                      <a:pt x="2520696" y="14358113"/>
                    </a:lnTo>
                    <a:lnTo>
                      <a:pt x="2514600" y="14358113"/>
                    </a:lnTo>
                    <a:lnTo>
                      <a:pt x="2514600" y="14361668"/>
                    </a:lnTo>
                    <a:lnTo>
                      <a:pt x="2514981" y="14362685"/>
                    </a:lnTo>
                    <a:lnTo>
                      <a:pt x="2515235" y="14363064"/>
                    </a:lnTo>
                    <a:lnTo>
                      <a:pt x="2515235" y="14364081"/>
                    </a:lnTo>
                    <a:lnTo>
                      <a:pt x="2503932" y="14364081"/>
                    </a:lnTo>
                    <a:lnTo>
                      <a:pt x="2503932" y="14369542"/>
                    </a:lnTo>
                    <a:lnTo>
                      <a:pt x="2497963" y="14369542"/>
                    </a:lnTo>
                    <a:lnTo>
                      <a:pt x="2497963" y="14380845"/>
                    </a:lnTo>
                    <a:lnTo>
                      <a:pt x="2492629" y="14380845"/>
                    </a:lnTo>
                    <a:lnTo>
                      <a:pt x="2492629" y="14386813"/>
                    </a:lnTo>
                    <a:lnTo>
                      <a:pt x="2487295" y="14386813"/>
                    </a:lnTo>
                    <a:lnTo>
                      <a:pt x="2487295" y="14392148"/>
                    </a:lnTo>
                    <a:lnTo>
                      <a:pt x="2481199" y="14392148"/>
                    </a:lnTo>
                    <a:lnTo>
                      <a:pt x="2481199" y="14403324"/>
                    </a:lnTo>
                    <a:lnTo>
                      <a:pt x="2475992" y="14403324"/>
                    </a:lnTo>
                    <a:lnTo>
                      <a:pt x="2475992" y="14409420"/>
                    </a:lnTo>
                    <a:lnTo>
                      <a:pt x="2464689" y="14409420"/>
                    </a:lnTo>
                    <a:lnTo>
                      <a:pt x="2464689" y="14414754"/>
                    </a:lnTo>
                    <a:lnTo>
                      <a:pt x="2459228" y="14414754"/>
                    </a:lnTo>
                    <a:lnTo>
                      <a:pt x="2459228" y="14420850"/>
                    </a:lnTo>
                    <a:lnTo>
                      <a:pt x="2453259" y="14420850"/>
                    </a:lnTo>
                    <a:lnTo>
                      <a:pt x="2453259" y="14427708"/>
                    </a:lnTo>
                    <a:lnTo>
                      <a:pt x="2454021" y="14429739"/>
                    </a:lnTo>
                    <a:lnTo>
                      <a:pt x="2454021" y="14432153"/>
                    </a:lnTo>
                    <a:lnTo>
                      <a:pt x="2448052" y="14432153"/>
                    </a:lnTo>
                    <a:lnTo>
                      <a:pt x="2448052" y="14437361"/>
                    </a:lnTo>
                    <a:lnTo>
                      <a:pt x="2442591" y="14437361"/>
                    </a:lnTo>
                    <a:lnTo>
                      <a:pt x="2442591" y="14443456"/>
                    </a:lnTo>
                    <a:lnTo>
                      <a:pt x="2436749" y="14443456"/>
                    </a:lnTo>
                    <a:lnTo>
                      <a:pt x="2436749" y="14448789"/>
                    </a:lnTo>
                    <a:lnTo>
                      <a:pt x="2431288" y="14448789"/>
                    </a:lnTo>
                    <a:lnTo>
                      <a:pt x="2431288" y="14454887"/>
                    </a:lnTo>
                    <a:lnTo>
                      <a:pt x="2426081" y="14454887"/>
                    </a:lnTo>
                    <a:lnTo>
                      <a:pt x="2426081" y="14460093"/>
                    </a:lnTo>
                    <a:lnTo>
                      <a:pt x="2419985" y="14460093"/>
                    </a:lnTo>
                    <a:lnTo>
                      <a:pt x="2419985" y="14471396"/>
                    </a:lnTo>
                    <a:lnTo>
                      <a:pt x="2409317" y="14471396"/>
                    </a:lnTo>
                    <a:lnTo>
                      <a:pt x="2409317" y="14482826"/>
                    </a:lnTo>
                    <a:lnTo>
                      <a:pt x="2403348" y="14482826"/>
                    </a:lnTo>
                    <a:lnTo>
                      <a:pt x="2403348" y="14488668"/>
                    </a:lnTo>
                    <a:lnTo>
                      <a:pt x="2397887" y="14488668"/>
                    </a:lnTo>
                    <a:lnTo>
                      <a:pt x="2397887" y="14494129"/>
                    </a:lnTo>
                    <a:lnTo>
                      <a:pt x="2392045" y="14494129"/>
                    </a:lnTo>
                    <a:lnTo>
                      <a:pt x="2392680" y="14495145"/>
                    </a:lnTo>
                    <a:lnTo>
                      <a:pt x="2392680" y="14500098"/>
                    </a:lnTo>
                    <a:lnTo>
                      <a:pt x="2386584" y="14500098"/>
                    </a:lnTo>
                    <a:lnTo>
                      <a:pt x="2386584" y="14505432"/>
                    </a:lnTo>
                    <a:lnTo>
                      <a:pt x="2381377" y="14505432"/>
                    </a:lnTo>
                    <a:lnTo>
                      <a:pt x="2381377" y="14511401"/>
                    </a:lnTo>
                    <a:lnTo>
                      <a:pt x="2375408" y="14511401"/>
                    </a:lnTo>
                    <a:lnTo>
                      <a:pt x="2375408" y="14518512"/>
                    </a:lnTo>
                    <a:lnTo>
                      <a:pt x="2375916" y="14520418"/>
                    </a:lnTo>
                    <a:lnTo>
                      <a:pt x="2375916" y="14522704"/>
                    </a:lnTo>
                    <a:lnTo>
                      <a:pt x="2364740" y="14522704"/>
                    </a:lnTo>
                    <a:lnTo>
                      <a:pt x="2364740" y="14534135"/>
                    </a:lnTo>
                    <a:lnTo>
                      <a:pt x="2358644" y="14534135"/>
                    </a:lnTo>
                    <a:lnTo>
                      <a:pt x="2358644" y="14539468"/>
                    </a:lnTo>
                    <a:lnTo>
                      <a:pt x="2353183" y="14539468"/>
                    </a:lnTo>
                    <a:lnTo>
                      <a:pt x="2353183" y="14545438"/>
                    </a:lnTo>
                    <a:lnTo>
                      <a:pt x="2347976" y="14545438"/>
                    </a:lnTo>
                    <a:lnTo>
                      <a:pt x="2347976" y="14550644"/>
                    </a:lnTo>
                    <a:lnTo>
                      <a:pt x="2342007" y="14550644"/>
                    </a:lnTo>
                    <a:lnTo>
                      <a:pt x="2342007" y="14556739"/>
                    </a:lnTo>
                    <a:lnTo>
                      <a:pt x="2336673" y="14556739"/>
                    </a:lnTo>
                    <a:lnTo>
                      <a:pt x="2336673" y="14568170"/>
                    </a:lnTo>
                    <a:lnTo>
                      <a:pt x="2331339" y="14568170"/>
                    </a:lnTo>
                    <a:lnTo>
                      <a:pt x="2331339" y="14573377"/>
                    </a:lnTo>
                    <a:lnTo>
                      <a:pt x="2325243" y="14573377"/>
                    </a:lnTo>
                    <a:lnTo>
                      <a:pt x="2325243" y="14579473"/>
                    </a:lnTo>
                    <a:lnTo>
                      <a:pt x="2313940" y="14579473"/>
                    </a:lnTo>
                    <a:lnTo>
                      <a:pt x="2313940" y="14584680"/>
                    </a:lnTo>
                    <a:lnTo>
                      <a:pt x="2308733" y="14584680"/>
                    </a:lnTo>
                    <a:lnTo>
                      <a:pt x="2308733" y="14596111"/>
                    </a:lnTo>
                    <a:lnTo>
                      <a:pt x="2303272" y="14596111"/>
                    </a:lnTo>
                    <a:lnTo>
                      <a:pt x="2303272" y="14602206"/>
                    </a:lnTo>
                    <a:lnTo>
                      <a:pt x="2297303" y="14602206"/>
                    </a:lnTo>
                    <a:lnTo>
                      <a:pt x="2297303" y="14607412"/>
                    </a:lnTo>
                    <a:lnTo>
                      <a:pt x="2291969" y="14607412"/>
                    </a:lnTo>
                    <a:lnTo>
                      <a:pt x="2291969" y="14618715"/>
                    </a:lnTo>
                    <a:lnTo>
                      <a:pt x="2286635" y="14618715"/>
                    </a:lnTo>
                    <a:lnTo>
                      <a:pt x="2286635" y="14624813"/>
                    </a:lnTo>
                    <a:lnTo>
                      <a:pt x="2275332" y="14624813"/>
                    </a:lnTo>
                    <a:lnTo>
                      <a:pt x="2275332" y="14636242"/>
                    </a:lnTo>
                    <a:lnTo>
                      <a:pt x="2264029" y="14636242"/>
                    </a:lnTo>
                    <a:lnTo>
                      <a:pt x="2264029" y="14647418"/>
                    </a:lnTo>
                    <a:lnTo>
                      <a:pt x="2258695" y="14647418"/>
                    </a:lnTo>
                    <a:lnTo>
                      <a:pt x="2258695" y="14652752"/>
                    </a:lnTo>
                    <a:lnTo>
                      <a:pt x="2253361" y="14652752"/>
                    </a:lnTo>
                    <a:lnTo>
                      <a:pt x="2253361" y="14664182"/>
                    </a:lnTo>
                    <a:lnTo>
                      <a:pt x="2247392" y="14664182"/>
                    </a:lnTo>
                    <a:lnTo>
                      <a:pt x="2247392" y="14670024"/>
                    </a:lnTo>
                    <a:lnTo>
                      <a:pt x="2236089" y="14670024"/>
                    </a:lnTo>
                    <a:lnTo>
                      <a:pt x="2236089" y="14675104"/>
                    </a:lnTo>
                    <a:lnTo>
                      <a:pt x="2236724" y="14677137"/>
                    </a:lnTo>
                    <a:lnTo>
                      <a:pt x="2236724" y="14681454"/>
                    </a:lnTo>
                    <a:lnTo>
                      <a:pt x="2230628" y="14681454"/>
                    </a:lnTo>
                    <a:lnTo>
                      <a:pt x="2230628" y="14686787"/>
                    </a:lnTo>
                    <a:lnTo>
                      <a:pt x="2219325" y="14686787"/>
                    </a:lnTo>
                    <a:lnTo>
                      <a:pt x="2219325" y="14698218"/>
                    </a:lnTo>
                    <a:lnTo>
                      <a:pt x="2213991" y="14698218"/>
                    </a:lnTo>
                    <a:lnTo>
                      <a:pt x="2213991" y="14704061"/>
                    </a:lnTo>
                    <a:lnTo>
                      <a:pt x="2208657" y="14704061"/>
                    </a:lnTo>
                    <a:lnTo>
                      <a:pt x="2208657" y="14709394"/>
                    </a:lnTo>
                    <a:lnTo>
                      <a:pt x="2202688" y="14709394"/>
                    </a:lnTo>
                    <a:lnTo>
                      <a:pt x="2202688" y="14715489"/>
                    </a:lnTo>
                    <a:lnTo>
                      <a:pt x="2197227" y="14715489"/>
                    </a:lnTo>
                    <a:lnTo>
                      <a:pt x="2197227" y="14720824"/>
                    </a:lnTo>
                    <a:lnTo>
                      <a:pt x="2192020" y="14720824"/>
                    </a:lnTo>
                    <a:lnTo>
                      <a:pt x="2192020" y="14732000"/>
                    </a:lnTo>
                    <a:lnTo>
                      <a:pt x="2185924" y="14732000"/>
                    </a:lnTo>
                    <a:lnTo>
                      <a:pt x="2185924" y="14738096"/>
                    </a:lnTo>
                    <a:lnTo>
                      <a:pt x="2180717" y="14738096"/>
                    </a:lnTo>
                    <a:lnTo>
                      <a:pt x="2180717" y="14743430"/>
                    </a:lnTo>
                    <a:lnTo>
                      <a:pt x="2175256" y="14743430"/>
                    </a:lnTo>
                    <a:lnTo>
                      <a:pt x="2175256" y="14749526"/>
                    </a:lnTo>
                    <a:lnTo>
                      <a:pt x="2169287" y="14749526"/>
                    </a:lnTo>
                    <a:lnTo>
                      <a:pt x="2169287" y="14754733"/>
                    </a:lnTo>
                    <a:lnTo>
                      <a:pt x="2163953" y="14754733"/>
                    </a:lnTo>
                    <a:lnTo>
                      <a:pt x="2163953" y="14760829"/>
                    </a:lnTo>
                    <a:lnTo>
                      <a:pt x="2157984" y="14760829"/>
                    </a:lnTo>
                    <a:lnTo>
                      <a:pt x="2157984" y="14766037"/>
                    </a:lnTo>
                    <a:lnTo>
                      <a:pt x="2154936" y="14766037"/>
                    </a:lnTo>
                    <a:lnTo>
                      <a:pt x="2153920" y="14766417"/>
                    </a:lnTo>
                    <a:lnTo>
                      <a:pt x="2153285" y="14766798"/>
                    </a:lnTo>
                    <a:lnTo>
                      <a:pt x="2152777" y="14766798"/>
                    </a:lnTo>
                    <a:lnTo>
                      <a:pt x="2152777" y="14777465"/>
                    </a:lnTo>
                    <a:lnTo>
                      <a:pt x="2147316" y="14777465"/>
                    </a:lnTo>
                    <a:lnTo>
                      <a:pt x="2147316" y="14783563"/>
                    </a:lnTo>
                    <a:lnTo>
                      <a:pt x="2141347" y="14783563"/>
                    </a:lnTo>
                    <a:lnTo>
                      <a:pt x="2141347" y="14788769"/>
                    </a:lnTo>
                    <a:lnTo>
                      <a:pt x="2136013" y="14788769"/>
                    </a:lnTo>
                    <a:lnTo>
                      <a:pt x="2136013" y="14794864"/>
                    </a:lnTo>
                    <a:lnTo>
                      <a:pt x="2124583" y="14794864"/>
                    </a:lnTo>
                    <a:lnTo>
                      <a:pt x="2124583" y="14806040"/>
                    </a:lnTo>
                    <a:lnTo>
                      <a:pt x="2119376" y="14806040"/>
                    </a:lnTo>
                    <a:lnTo>
                      <a:pt x="2119376" y="14811502"/>
                    </a:lnTo>
                    <a:lnTo>
                      <a:pt x="2118360" y="14811502"/>
                    </a:lnTo>
                    <a:lnTo>
                      <a:pt x="2116328" y="14812138"/>
                    </a:lnTo>
                    <a:lnTo>
                      <a:pt x="2113915" y="14812138"/>
                    </a:lnTo>
                    <a:lnTo>
                      <a:pt x="2113915" y="14817344"/>
                    </a:lnTo>
                    <a:lnTo>
                      <a:pt x="2108073" y="14817344"/>
                    </a:lnTo>
                    <a:lnTo>
                      <a:pt x="2108073" y="14828774"/>
                    </a:lnTo>
                    <a:lnTo>
                      <a:pt x="2102612" y="14828774"/>
                    </a:lnTo>
                    <a:lnTo>
                      <a:pt x="2102612" y="14834108"/>
                    </a:lnTo>
                    <a:lnTo>
                      <a:pt x="2100199" y="14834108"/>
                    </a:lnTo>
                    <a:lnTo>
                      <a:pt x="2098421" y="14834870"/>
                    </a:lnTo>
                    <a:lnTo>
                      <a:pt x="2097405" y="14834870"/>
                    </a:lnTo>
                    <a:lnTo>
                      <a:pt x="2097405" y="14840077"/>
                    </a:lnTo>
                    <a:lnTo>
                      <a:pt x="2091309" y="14840077"/>
                    </a:lnTo>
                    <a:lnTo>
                      <a:pt x="2091309" y="14845537"/>
                    </a:lnTo>
                    <a:lnTo>
                      <a:pt x="2089912" y="14845792"/>
                    </a:lnTo>
                    <a:lnTo>
                      <a:pt x="2088896" y="14846173"/>
                    </a:lnTo>
                    <a:lnTo>
                      <a:pt x="2085975" y="14846173"/>
                    </a:lnTo>
                    <a:lnTo>
                      <a:pt x="2085975" y="14851380"/>
                    </a:lnTo>
                    <a:lnTo>
                      <a:pt x="2079879" y="14851380"/>
                    </a:lnTo>
                    <a:lnTo>
                      <a:pt x="2079879" y="14857476"/>
                    </a:lnTo>
                    <a:lnTo>
                      <a:pt x="2074672" y="14857476"/>
                    </a:lnTo>
                    <a:lnTo>
                      <a:pt x="2074672" y="14862811"/>
                    </a:lnTo>
                    <a:lnTo>
                      <a:pt x="2069211" y="14862811"/>
                    </a:lnTo>
                    <a:lnTo>
                      <a:pt x="2069211" y="14874112"/>
                    </a:lnTo>
                    <a:lnTo>
                      <a:pt x="2063369" y="14874112"/>
                    </a:lnTo>
                    <a:lnTo>
                      <a:pt x="2063369" y="14879065"/>
                    </a:lnTo>
                    <a:lnTo>
                      <a:pt x="2062353" y="14880082"/>
                    </a:lnTo>
                    <a:lnTo>
                      <a:pt x="2057908" y="14880082"/>
                    </a:lnTo>
                    <a:lnTo>
                      <a:pt x="2057908" y="14885415"/>
                    </a:lnTo>
                    <a:lnTo>
                      <a:pt x="2052701" y="14885415"/>
                    </a:lnTo>
                    <a:lnTo>
                      <a:pt x="2052701" y="14891386"/>
                    </a:lnTo>
                    <a:lnTo>
                      <a:pt x="2046605" y="14891386"/>
                    </a:lnTo>
                    <a:lnTo>
                      <a:pt x="2046605" y="14896846"/>
                    </a:lnTo>
                    <a:lnTo>
                      <a:pt x="2041271" y="14896846"/>
                    </a:lnTo>
                    <a:lnTo>
                      <a:pt x="2041271" y="14908149"/>
                    </a:lnTo>
                    <a:lnTo>
                      <a:pt x="2029968" y="14908149"/>
                    </a:lnTo>
                    <a:lnTo>
                      <a:pt x="2029968" y="14919452"/>
                    </a:lnTo>
                    <a:lnTo>
                      <a:pt x="2024761" y="14919452"/>
                    </a:lnTo>
                    <a:lnTo>
                      <a:pt x="2024761" y="14925421"/>
                    </a:lnTo>
                    <a:lnTo>
                      <a:pt x="2019300" y="14925421"/>
                    </a:lnTo>
                    <a:lnTo>
                      <a:pt x="2019300" y="14930882"/>
                    </a:lnTo>
                    <a:lnTo>
                      <a:pt x="2013331" y="14930882"/>
                    </a:lnTo>
                    <a:lnTo>
                      <a:pt x="2013331" y="14936724"/>
                    </a:lnTo>
                    <a:lnTo>
                      <a:pt x="2007997" y="14936724"/>
                    </a:lnTo>
                    <a:lnTo>
                      <a:pt x="2007997" y="14948154"/>
                    </a:lnTo>
                    <a:lnTo>
                      <a:pt x="2002028" y="14948154"/>
                    </a:lnTo>
                    <a:lnTo>
                      <a:pt x="2002663" y="14949170"/>
                    </a:lnTo>
                    <a:lnTo>
                      <a:pt x="2002663" y="14953487"/>
                    </a:lnTo>
                    <a:lnTo>
                      <a:pt x="1996567" y="14953487"/>
                    </a:lnTo>
                    <a:lnTo>
                      <a:pt x="1996567" y="14959457"/>
                    </a:lnTo>
                    <a:lnTo>
                      <a:pt x="1991360" y="14959457"/>
                    </a:lnTo>
                    <a:lnTo>
                      <a:pt x="1991360" y="14964663"/>
                    </a:lnTo>
                    <a:lnTo>
                      <a:pt x="1980057" y="14964663"/>
                    </a:lnTo>
                    <a:lnTo>
                      <a:pt x="1980057" y="14976094"/>
                    </a:lnTo>
                    <a:lnTo>
                      <a:pt x="1974596" y="14976094"/>
                    </a:lnTo>
                    <a:lnTo>
                      <a:pt x="1974596" y="14982189"/>
                    </a:lnTo>
                    <a:lnTo>
                      <a:pt x="1968627" y="14982189"/>
                    </a:lnTo>
                    <a:lnTo>
                      <a:pt x="1968627" y="14993493"/>
                    </a:lnTo>
                    <a:lnTo>
                      <a:pt x="1963293" y="14993493"/>
                    </a:lnTo>
                    <a:lnTo>
                      <a:pt x="1963293" y="14998700"/>
                    </a:lnTo>
                    <a:lnTo>
                      <a:pt x="1957959" y="14998700"/>
                    </a:lnTo>
                    <a:lnTo>
                      <a:pt x="1957959" y="15004796"/>
                    </a:lnTo>
                    <a:lnTo>
                      <a:pt x="1952117" y="15004796"/>
                    </a:lnTo>
                    <a:lnTo>
                      <a:pt x="1952117" y="15010130"/>
                    </a:lnTo>
                    <a:lnTo>
                      <a:pt x="1946656" y="15010130"/>
                    </a:lnTo>
                    <a:lnTo>
                      <a:pt x="1946656" y="15016226"/>
                    </a:lnTo>
                    <a:lnTo>
                      <a:pt x="1941449" y="15016226"/>
                    </a:lnTo>
                    <a:lnTo>
                      <a:pt x="1941449" y="15021433"/>
                    </a:lnTo>
                    <a:lnTo>
                      <a:pt x="1935353" y="15021433"/>
                    </a:lnTo>
                    <a:lnTo>
                      <a:pt x="1935353" y="15027529"/>
                    </a:lnTo>
                    <a:lnTo>
                      <a:pt x="1929892" y="15027529"/>
                    </a:lnTo>
                    <a:lnTo>
                      <a:pt x="1929892" y="15038705"/>
                    </a:lnTo>
                    <a:lnTo>
                      <a:pt x="1923923" y="15038705"/>
                    </a:lnTo>
                    <a:lnTo>
                      <a:pt x="1924685" y="15039721"/>
                    </a:lnTo>
                    <a:lnTo>
                      <a:pt x="1924685" y="15044165"/>
                    </a:lnTo>
                    <a:lnTo>
                      <a:pt x="1918716" y="15044165"/>
                    </a:lnTo>
                    <a:lnTo>
                      <a:pt x="1918716" y="15055469"/>
                    </a:lnTo>
                    <a:lnTo>
                      <a:pt x="1907413" y="15055469"/>
                    </a:lnTo>
                    <a:lnTo>
                      <a:pt x="1907413" y="15063724"/>
                    </a:lnTo>
                    <a:lnTo>
                      <a:pt x="1908048" y="15065756"/>
                    </a:lnTo>
                    <a:lnTo>
                      <a:pt x="1908048" y="15066772"/>
                    </a:lnTo>
                    <a:lnTo>
                      <a:pt x="1901952" y="15066772"/>
                    </a:lnTo>
                    <a:lnTo>
                      <a:pt x="1901952" y="15072740"/>
                    </a:lnTo>
                    <a:lnTo>
                      <a:pt x="1896745" y="15072740"/>
                    </a:lnTo>
                    <a:lnTo>
                      <a:pt x="1896745" y="15084044"/>
                    </a:lnTo>
                    <a:lnTo>
                      <a:pt x="1885315" y="15084044"/>
                    </a:lnTo>
                    <a:lnTo>
                      <a:pt x="1885315" y="15095474"/>
                    </a:lnTo>
                    <a:lnTo>
                      <a:pt x="1879981" y="15095474"/>
                    </a:lnTo>
                    <a:lnTo>
                      <a:pt x="1879981" y="15100808"/>
                    </a:lnTo>
                    <a:lnTo>
                      <a:pt x="1874012" y="15100808"/>
                    </a:lnTo>
                    <a:lnTo>
                      <a:pt x="1874012" y="15106777"/>
                    </a:lnTo>
                    <a:lnTo>
                      <a:pt x="1868551" y="15106777"/>
                    </a:lnTo>
                    <a:lnTo>
                      <a:pt x="1868551" y="15118080"/>
                    </a:lnTo>
                    <a:lnTo>
                      <a:pt x="1863344" y="15118080"/>
                    </a:lnTo>
                    <a:lnTo>
                      <a:pt x="1863344" y="15123413"/>
                    </a:lnTo>
                    <a:lnTo>
                      <a:pt x="1857248" y="15123413"/>
                    </a:lnTo>
                    <a:lnTo>
                      <a:pt x="1857248" y="15134717"/>
                    </a:lnTo>
                    <a:lnTo>
                      <a:pt x="1852041" y="15134717"/>
                    </a:lnTo>
                    <a:lnTo>
                      <a:pt x="1852041" y="15140812"/>
                    </a:lnTo>
                    <a:lnTo>
                      <a:pt x="1846580" y="15140812"/>
                    </a:lnTo>
                    <a:lnTo>
                      <a:pt x="1846580" y="15146020"/>
                    </a:lnTo>
                    <a:lnTo>
                      <a:pt x="1840611" y="15146020"/>
                    </a:lnTo>
                    <a:lnTo>
                      <a:pt x="1840611" y="15152115"/>
                    </a:lnTo>
                    <a:lnTo>
                      <a:pt x="1835404" y="15152115"/>
                    </a:lnTo>
                    <a:lnTo>
                      <a:pt x="1835404" y="15157450"/>
                    </a:lnTo>
                    <a:lnTo>
                      <a:pt x="1829943" y="15157450"/>
                    </a:lnTo>
                    <a:lnTo>
                      <a:pt x="1829943" y="15168753"/>
                    </a:lnTo>
                    <a:lnTo>
                      <a:pt x="1824101" y="15168753"/>
                    </a:lnTo>
                    <a:lnTo>
                      <a:pt x="1824101" y="15174849"/>
                    </a:lnTo>
                    <a:lnTo>
                      <a:pt x="1818640" y="15174849"/>
                    </a:lnTo>
                    <a:lnTo>
                      <a:pt x="1818640" y="15180056"/>
                    </a:lnTo>
                    <a:lnTo>
                      <a:pt x="1813433" y="15180056"/>
                    </a:lnTo>
                    <a:lnTo>
                      <a:pt x="1813433" y="15191487"/>
                    </a:lnTo>
                    <a:lnTo>
                      <a:pt x="1807337" y="15191487"/>
                    </a:lnTo>
                    <a:lnTo>
                      <a:pt x="1807337" y="15197328"/>
                    </a:lnTo>
                    <a:lnTo>
                      <a:pt x="1802003" y="15197328"/>
                    </a:lnTo>
                    <a:lnTo>
                      <a:pt x="1802003" y="15202788"/>
                    </a:lnTo>
                    <a:lnTo>
                      <a:pt x="1795907" y="15202788"/>
                    </a:lnTo>
                    <a:lnTo>
                      <a:pt x="1795907" y="15204439"/>
                    </a:lnTo>
                    <a:lnTo>
                      <a:pt x="1796669" y="15206472"/>
                    </a:lnTo>
                    <a:lnTo>
                      <a:pt x="1796669" y="15214092"/>
                    </a:lnTo>
                    <a:lnTo>
                      <a:pt x="1790700" y="15214092"/>
                    </a:lnTo>
                    <a:lnTo>
                      <a:pt x="1790700" y="15219045"/>
                    </a:lnTo>
                    <a:lnTo>
                      <a:pt x="1789684" y="15220062"/>
                    </a:lnTo>
                    <a:lnTo>
                      <a:pt x="1785239" y="15220062"/>
                    </a:lnTo>
                    <a:lnTo>
                      <a:pt x="1785239" y="15225522"/>
                    </a:lnTo>
                    <a:lnTo>
                      <a:pt x="1779397" y="15225522"/>
                    </a:lnTo>
                    <a:lnTo>
                      <a:pt x="1779397" y="15229078"/>
                    </a:lnTo>
                    <a:lnTo>
                      <a:pt x="1779651" y="15230094"/>
                    </a:lnTo>
                    <a:lnTo>
                      <a:pt x="1780032" y="15230348"/>
                    </a:lnTo>
                    <a:lnTo>
                      <a:pt x="1780032" y="15231363"/>
                    </a:lnTo>
                    <a:lnTo>
                      <a:pt x="1773936" y="15231363"/>
                    </a:lnTo>
                    <a:lnTo>
                      <a:pt x="1773936" y="15242032"/>
                    </a:lnTo>
                    <a:lnTo>
                      <a:pt x="1772285" y="15242032"/>
                    </a:lnTo>
                    <a:lnTo>
                      <a:pt x="1770380" y="15242794"/>
                    </a:lnTo>
                    <a:lnTo>
                      <a:pt x="1768729" y="15242794"/>
                    </a:lnTo>
                    <a:lnTo>
                      <a:pt x="1768729" y="15253463"/>
                    </a:lnTo>
                    <a:lnTo>
                      <a:pt x="1762633" y="15253463"/>
                    </a:lnTo>
                    <a:lnTo>
                      <a:pt x="1762633" y="15254478"/>
                    </a:lnTo>
                    <a:lnTo>
                      <a:pt x="1763268" y="15256511"/>
                    </a:lnTo>
                    <a:lnTo>
                      <a:pt x="1763268" y="15259558"/>
                    </a:lnTo>
                    <a:lnTo>
                      <a:pt x="1757299" y="15259558"/>
                    </a:lnTo>
                    <a:lnTo>
                      <a:pt x="1757299" y="15270735"/>
                    </a:lnTo>
                    <a:lnTo>
                      <a:pt x="1745996" y="15270735"/>
                    </a:lnTo>
                    <a:lnTo>
                      <a:pt x="1745996" y="15276068"/>
                    </a:lnTo>
                    <a:lnTo>
                      <a:pt x="1744980" y="15276068"/>
                    </a:lnTo>
                    <a:lnTo>
                      <a:pt x="1742948" y="15276830"/>
                    </a:lnTo>
                    <a:lnTo>
                      <a:pt x="1740535" y="15276830"/>
                    </a:lnTo>
                    <a:lnTo>
                      <a:pt x="1740535" y="15287498"/>
                    </a:lnTo>
                    <a:lnTo>
                      <a:pt x="1735328" y="15287498"/>
                    </a:lnTo>
                    <a:lnTo>
                      <a:pt x="1735328" y="15298801"/>
                    </a:lnTo>
                    <a:lnTo>
                      <a:pt x="1729359" y="15298801"/>
                    </a:lnTo>
                    <a:lnTo>
                      <a:pt x="1729359" y="15304770"/>
                    </a:lnTo>
                    <a:lnTo>
                      <a:pt x="1724025" y="15304770"/>
                    </a:lnTo>
                    <a:lnTo>
                      <a:pt x="1724025" y="15310104"/>
                    </a:lnTo>
                    <a:lnTo>
                      <a:pt x="1718564" y="15310104"/>
                    </a:lnTo>
                    <a:lnTo>
                      <a:pt x="1718564" y="15321535"/>
                    </a:lnTo>
                    <a:lnTo>
                      <a:pt x="1712595" y="15321535"/>
                    </a:lnTo>
                    <a:lnTo>
                      <a:pt x="1712595" y="15327376"/>
                    </a:lnTo>
                    <a:lnTo>
                      <a:pt x="1707388" y="15327376"/>
                    </a:lnTo>
                    <a:lnTo>
                      <a:pt x="1707388" y="15338806"/>
                    </a:lnTo>
                    <a:lnTo>
                      <a:pt x="1701927" y="15338806"/>
                    </a:lnTo>
                    <a:lnTo>
                      <a:pt x="1701927" y="15350110"/>
                    </a:lnTo>
                    <a:lnTo>
                      <a:pt x="1690624" y="15350110"/>
                    </a:lnTo>
                    <a:lnTo>
                      <a:pt x="1690624" y="15361413"/>
                    </a:lnTo>
                    <a:lnTo>
                      <a:pt x="1685417" y="15361413"/>
                    </a:lnTo>
                    <a:lnTo>
                      <a:pt x="1685417" y="15372842"/>
                    </a:lnTo>
                    <a:lnTo>
                      <a:pt x="1679321" y="15372842"/>
                    </a:lnTo>
                    <a:lnTo>
                      <a:pt x="1679321" y="15378430"/>
                    </a:lnTo>
                    <a:lnTo>
                      <a:pt x="1679956" y="15380463"/>
                    </a:lnTo>
                    <a:lnTo>
                      <a:pt x="1679956" y="15384145"/>
                    </a:lnTo>
                    <a:lnTo>
                      <a:pt x="1673987" y="15384145"/>
                    </a:lnTo>
                    <a:lnTo>
                      <a:pt x="1673987" y="15389352"/>
                    </a:lnTo>
                    <a:lnTo>
                      <a:pt x="1668653" y="15389352"/>
                    </a:lnTo>
                    <a:lnTo>
                      <a:pt x="1668653" y="15400782"/>
                    </a:lnTo>
                    <a:lnTo>
                      <a:pt x="1662684" y="15400782"/>
                    </a:lnTo>
                    <a:lnTo>
                      <a:pt x="1662684" y="15403830"/>
                    </a:lnTo>
                    <a:lnTo>
                      <a:pt x="1663319" y="15405863"/>
                    </a:lnTo>
                    <a:lnTo>
                      <a:pt x="1663319" y="15406878"/>
                    </a:lnTo>
                    <a:lnTo>
                      <a:pt x="1657223" y="15406878"/>
                    </a:lnTo>
                    <a:lnTo>
                      <a:pt x="1657223" y="15418181"/>
                    </a:lnTo>
                    <a:lnTo>
                      <a:pt x="1652016" y="15418181"/>
                    </a:lnTo>
                    <a:lnTo>
                      <a:pt x="1652016" y="15429357"/>
                    </a:lnTo>
                    <a:lnTo>
                      <a:pt x="1646555" y="15429357"/>
                    </a:lnTo>
                    <a:lnTo>
                      <a:pt x="1646555" y="15434818"/>
                    </a:lnTo>
                    <a:lnTo>
                      <a:pt x="1640713" y="15434818"/>
                    </a:lnTo>
                    <a:lnTo>
                      <a:pt x="1640713" y="15440661"/>
                    </a:lnTo>
                    <a:lnTo>
                      <a:pt x="1635252" y="15440661"/>
                    </a:lnTo>
                    <a:lnTo>
                      <a:pt x="1635252" y="15452089"/>
                    </a:lnTo>
                    <a:lnTo>
                      <a:pt x="1629283" y="15452089"/>
                    </a:lnTo>
                    <a:lnTo>
                      <a:pt x="1629283" y="15453740"/>
                    </a:lnTo>
                    <a:lnTo>
                      <a:pt x="1630045" y="15455773"/>
                    </a:lnTo>
                    <a:lnTo>
                      <a:pt x="1630045" y="15457424"/>
                    </a:lnTo>
                    <a:lnTo>
                      <a:pt x="1623949" y="15457424"/>
                    </a:lnTo>
                    <a:lnTo>
                      <a:pt x="1623949" y="15468854"/>
                    </a:lnTo>
                    <a:lnTo>
                      <a:pt x="1618615" y="15468854"/>
                    </a:lnTo>
                    <a:lnTo>
                      <a:pt x="1618615" y="15480157"/>
                    </a:lnTo>
                    <a:lnTo>
                      <a:pt x="1613408" y="15480157"/>
                    </a:lnTo>
                    <a:lnTo>
                      <a:pt x="1613408" y="15486126"/>
                    </a:lnTo>
                    <a:lnTo>
                      <a:pt x="1607312" y="15486126"/>
                    </a:lnTo>
                    <a:lnTo>
                      <a:pt x="1607312" y="15496794"/>
                    </a:lnTo>
                    <a:lnTo>
                      <a:pt x="1606296" y="15496794"/>
                    </a:lnTo>
                    <a:lnTo>
                      <a:pt x="1604264" y="15497429"/>
                    </a:lnTo>
                    <a:lnTo>
                      <a:pt x="1601851" y="15497429"/>
                    </a:lnTo>
                    <a:lnTo>
                      <a:pt x="1601851" y="15514065"/>
                    </a:lnTo>
                    <a:lnTo>
                      <a:pt x="1590675" y="15514065"/>
                    </a:lnTo>
                    <a:lnTo>
                      <a:pt x="1590675" y="15525369"/>
                    </a:lnTo>
                    <a:lnTo>
                      <a:pt x="1585341" y="15525369"/>
                    </a:lnTo>
                    <a:lnTo>
                      <a:pt x="1585341" y="15536672"/>
                    </a:lnTo>
                    <a:lnTo>
                      <a:pt x="1580007" y="15536672"/>
                    </a:lnTo>
                    <a:lnTo>
                      <a:pt x="1580007" y="15553437"/>
                    </a:lnTo>
                    <a:lnTo>
                      <a:pt x="1573911" y="15553437"/>
                    </a:lnTo>
                    <a:lnTo>
                      <a:pt x="1573911" y="15561818"/>
                    </a:lnTo>
                    <a:lnTo>
                      <a:pt x="1574673" y="15563850"/>
                    </a:lnTo>
                    <a:lnTo>
                      <a:pt x="1574673" y="15564865"/>
                    </a:lnTo>
                    <a:lnTo>
                      <a:pt x="1568704" y="15564865"/>
                    </a:lnTo>
                    <a:lnTo>
                      <a:pt x="1568704" y="15570708"/>
                    </a:lnTo>
                    <a:lnTo>
                      <a:pt x="1563243" y="15570708"/>
                    </a:lnTo>
                    <a:lnTo>
                      <a:pt x="1563243" y="15582137"/>
                    </a:lnTo>
                    <a:lnTo>
                      <a:pt x="1557401" y="15582137"/>
                    </a:lnTo>
                    <a:lnTo>
                      <a:pt x="1557401" y="15587218"/>
                    </a:lnTo>
                    <a:lnTo>
                      <a:pt x="1558036" y="15588996"/>
                    </a:lnTo>
                    <a:lnTo>
                      <a:pt x="1558036" y="15598648"/>
                    </a:lnTo>
                    <a:lnTo>
                      <a:pt x="1551940" y="15598648"/>
                    </a:lnTo>
                    <a:lnTo>
                      <a:pt x="1551940" y="15610078"/>
                    </a:lnTo>
                    <a:lnTo>
                      <a:pt x="1546733" y="15610078"/>
                    </a:lnTo>
                    <a:lnTo>
                      <a:pt x="1546733" y="15616174"/>
                    </a:lnTo>
                    <a:lnTo>
                      <a:pt x="1541272" y="15616174"/>
                    </a:lnTo>
                    <a:lnTo>
                      <a:pt x="1541272" y="15638145"/>
                    </a:lnTo>
                    <a:lnTo>
                      <a:pt x="1535303" y="15638145"/>
                    </a:lnTo>
                    <a:lnTo>
                      <a:pt x="1535303" y="15645764"/>
                    </a:lnTo>
                    <a:lnTo>
                      <a:pt x="1536065" y="15647797"/>
                    </a:lnTo>
                    <a:lnTo>
                      <a:pt x="1536065" y="15655417"/>
                    </a:lnTo>
                    <a:lnTo>
                      <a:pt x="1529969" y="15655417"/>
                    </a:lnTo>
                    <a:lnTo>
                      <a:pt x="1529969" y="15672181"/>
                    </a:lnTo>
                    <a:lnTo>
                      <a:pt x="1524635" y="15672181"/>
                    </a:lnTo>
                    <a:lnTo>
                      <a:pt x="1524635" y="15700121"/>
                    </a:lnTo>
                    <a:lnTo>
                      <a:pt x="1519301" y="15700121"/>
                    </a:lnTo>
                    <a:lnTo>
                      <a:pt x="1519301" y="15722854"/>
                    </a:lnTo>
                    <a:lnTo>
                      <a:pt x="1513967" y="15722854"/>
                    </a:lnTo>
                    <a:lnTo>
                      <a:pt x="1513967" y="15745461"/>
                    </a:lnTo>
                    <a:lnTo>
                      <a:pt x="1508633" y="15745461"/>
                    </a:lnTo>
                    <a:lnTo>
                      <a:pt x="1508633" y="15790672"/>
                    </a:lnTo>
                    <a:lnTo>
                      <a:pt x="1503299" y="15790672"/>
                    </a:lnTo>
                    <a:lnTo>
                      <a:pt x="1503299" y="15824073"/>
                    </a:lnTo>
                    <a:lnTo>
                      <a:pt x="1509268" y="15824073"/>
                    </a:lnTo>
                    <a:lnTo>
                      <a:pt x="1509268" y="15835376"/>
                    </a:lnTo>
                    <a:lnTo>
                      <a:pt x="1514729" y="15835376"/>
                    </a:lnTo>
                    <a:lnTo>
                      <a:pt x="1514729" y="15852139"/>
                    </a:lnTo>
                    <a:lnTo>
                      <a:pt x="1520571" y="15852139"/>
                    </a:lnTo>
                    <a:lnTo>
                      <a:pt x="1520571" y="15858110"/>
                    </a:lnTo>
                    <a:lnTo>
                      <a:pt x="1526032" y="15858110"/>
                    </a:lnTo>
                    <a:lnTo>
                      <a:pt x="1526032" y="15865729"/>
                    </a:lnTo>
                    <a:lnTo>
                      <a:pt x="1526667" y="15867762"/>
                    </a:lnTo>
                    <a:lnTo>
                      <a:pt x="1526667" y="15869413"/>
                    </a:lnTo>
                    <a:lnTo>
                      <a:pt x="1532001" y="15869413"/>
                    </a:lnTo>
                    <a:lnTo>
                      <a:pt x="1532001" y="15886049"/>
                    </a:lnTo>
                    <a:lnTo>
                      <a:pt x="1538097" y="15886049"/>
                    </a:lnTo>
                    <a:lnTo>
                      <a:pt x="1538097" y="15902812"/>
                    </a:lnTo>
                    <a:lnTo>
                      <a:pt x="1543304" y="15902812"/>
                    </a:lnTo>
                    <a:lnTo>
                      <a:pt x="1543304" y="15908020"/>
                    </a:lnTo>
                    <a:lnTo>
                      <a:pt x="1549273" y="15908020"/>
                    </a:lnTo>
                    <a:lnTo>
                      <a:pt x="1549273" y="15919450"/>
                    </a:lnTo>
                    <a:lnTo>
                      <a:pt x="1554607" y="15919450"/>
                    </a:lnTo>
                    <a:lnTo>
                      <a:pt x="1554607" y="15925546"/>
                    </a:lnTo>
                    <a:lnTo>
                      <a:pt x="1560576" y="15925546"/>
                    </a:lnTo>
                    <a:lnTo>
                      <a:pt x="1560576" y="15930753"/>
                    </a:lnTo>
                    <a:lnTo>
                      <a:pt x="1555369" y="15930753"/>
                    </a:lnTo>
                    <a:lnTo>
                      <a:pt x="1555369" y="15936849"/>
                    </a:lnTo>
                    <a:lnTo>
                      <a:pt x="1558417" y="15936849"/>
                    </a:lnTo>
                    <a:lnTo>
                      <a:pt x="1559433" y="15936468"/>
                    </a:lnTo>
                    <a:lnTo>
                      <a:pt x="1559560" y="15936213"/>
                    </a:lnTo>
                    <a:lnTo>
                      <a:pt x="1560576" y="15936213"/>
                    </a:lnTo>
                    <a:lnTo>
                      <a:pt x="1560576" y="15942056"/>
                    </a:lnTo>
                    <a:lnTo>
                      <a:pt x="1566672" y="15942056"/>
                    </a:lnTo>
                    <a:lnTo>
                      <a:pt x="1566672" y="15953487"/>
                    </a:lnTo>
                    <a:lnTo>
                      <a:pt x="1571879" y="15953487"/>
                    </a:lnTo>
                    <a:lnTo>
                      <a:pt x="1571879" y="15958820"/>
                    </a:lnTo>
                    <a:lnTo>
                      <a:pt x="1566672" y="15958820"/>
                    </a:lnTo>
                    <a:lnTo>
                      <a:pt x="1566672" y="15969996"/>
                    </a:lnTo>
                    <a:lnTo>
                      <a:pt x="1561211" y="15969996"/>
                    </a:lnTo>
                    <a:lnTo>
                      <a:pt x="1561211" y="15981426"/>
                    </a:lnTo>
                    <a:lnTo>
                      <a:pt x="1555369" y="15981426"/>
                    </a:lnTo>
                    <a:lnTo>
                      <a:pt x="1555369" y="15992729"/>
                    </a:lnTo>
                    <a:lnTo>
                      <a:pt x="1549908" y="15992729"/>
                    </a:lnTo>
                    <a:lnTo>
                      <a:pt x="1549908" y="15998189"/>
                    </a:lnTo>
                    <a:lnTo>
                      <a:pt x="1548892" y="15998189"/>
                    </a:lnTo>
                    <a:lnTo>
                      <a:pt x="1546987" y="15998825"/>
                    </a:lnTo>
                    <a:lnTo>
                      <a:pt x="1544701" y="15998825"/>
                    </a:lnTo>
                    <a:lnTo>
                      <a:pt x="1544701" y="16009493"/>
                    </a:lnTo>
                    <a:lnTo>
                      <a:pt x="1538605" y="16009493"/>
                    </a:lnTo>
                    <a:lnTo>
                      <a:pt x="1538605" y="16020796"/>
                    </a:lnTo>
                    <a:lnTo>
                      <a:pt x="1533271" y="16020796"/>
                    </a:lnTo>
                    <a:lnTo>
                      <a:pt x="1533271" y="16026764"/>
                    </a:lnTo>
                    <a:lnTo>
                      <a:pt x="1527937" y="16026764"/>
                    </a:lnTo>
                    <a:lnTo>
                      <a:pt x="1527937" y="16038068"/>
                    </a:lnTo>
                    <a:lnTo>
                      <a:pt x="1521968" y="16038068"/>
                    </a:lnTo>
                    <a:lnTo>
                      <a:pt x="1521968" y="16052546"/>
                    </a:lnTo>
                    <a:lnTo>
                      <a:pt x="1522349" y="16053563"/>
                    </a:lnTo>
                    <a:lnTo>
                      <a:pt x="1522603" y="16053688"/>
                    </a:lnTo>
                    <a:lnTo>
                      <a:pt x="1522603" y="16054705"/>
                    </a:lnTo>
                    <a:lnTo>
                      <a:pt x="1516761" y="16054705"/>
                    </a:lnTo>
                    <a:lnTo>
                      <a:pt x="1516761" y="16066008"/>
                    </a:lnTo>
                    <a:lnTo>
                      <a:pt x="1511300" y="16066008"/>
                    </a:lnTo>
                    <a:lnTo>
                      <a:pt x="1511300" y="16077437"/>
                    </a:lnTo>
                    <a:lnTo>
                      <a:pt x="1505331" y="16077437"/>
                    </a:lnTo>
                    <a:lnTo>
                      <a:pt x="1506093" y="16078454"/>
                    </a:lnTo>
                    <a:lnTo>
                      <a:pt x="1506093" y="16088740"/>
                    </a:lnTo>
                    <a:lnTo>
                      <a:pt x="1499997" y="16088740"/>
                    </a:lnTo>
                    <a:lnTo>
                      <a:pt x="1499997" y="16100044"/>
                    </a:lnTo>
                    <a:lnTo>
                      <a:pt x="1494663" y="16100044"/>
                    </a:lnTo>
                    <a:lnTo>
                      <a:pt x="1494663" y="16111474"/>
                    </a:lnTo>
                    <a:lnTo>
                      <a:pt x="1489329" y="16111474"/>
                    </a:lnTo>
                    <a:lnTo>
                      <a:pt x="1489329" y="16117315"/>
                    </a:lnTo>
                    <a:lnTo>
                      <a:pt x="1483360" y="16117315"/>
                    </a:lnTo>
                    <a:lnTo>
                      <a:pt x="1483360" y="16128237"/>
                    </a:lnTo>
                    <a:lnTo>
                      <a:pt x="1481963" y="16128492"/>
                    </a:lnTo>
                    <a:lnTo>
                      <a:pt x="1480947" y="16128746"/>
                    </a:lnTo>
                    <a:lnTo>
                      <a:pt x="1477899" y="16128746"/>
                    </a:lnTo>
                    <a:lnTo>
                      <a:pt x="1477899" y="16145511"/>
                    </a:lnTo>
                    <a:lnTo>
                      <a:pt x="1472692" y="16145511"/>
                    </a:lnTo>
                    <a:lnTo>
                      <a:pt x="1472692" y="16156812"/>
                    </a:lnTo>
                    <a:lnTo>
                      <a:pt x="1466596" y="16156812"/>
                    </a:lnTo>
                    <a:lnTo>
                      <a:pt x="1466596" y="16161004"/>
                    </a:lnTo>
                    <a:lnTo>
                      <a:pt x="1467231" y="16163037"/>
                    </a:lnTo>
                    <a:lnTo>
                      <a:pt x="1467231" y="16173450"/>
                    </a:lnTo>
                    <a:lnTo>
                      <a:pt x="1461389" y="16173450"/>
                    </a:lnTo>
                    <a:lnTo>
                      <a:pt x="1461389" y="16184753"/>
                    </a:lnTo>
                    <a:lnTo>
                      <a:pt x="1455928" y="16184753"/>
                    </a:lnTo>
                    <a:lnTo>
                      <a:pt x="1455928" y="16190849"/>
                    </a:lnTo>
                    <a:lnTo>
                      <a:pt x="1450721" y="16190849"/>
                    </a:lnTo>
                    <a:lnTo>
                      <a:pt x="1450721" y="16202025"/>
                    </a:lnTo>
                    <a:lnTo>
                      <a:pt x="1444625" y="16202025"/>
                    </a:lnTo>
                    <a:lnTo>
                      <a:pt x="1444625" y="16218788"/>
                    </a:lnTo>
                    <a:lnTo>
                      <a:pt x="1439291" y="16218788"/>
                    </a:lnTo>
                    <a:lnTo>
                      <a:pt x="1439291" y="16235426"/>
                    </a:lnTo>
                    <a:lnTo>
                      <a:pt x="1433957" y="16235426"/>
                    </a:lnTo>
                    <a:lnTo>
                      <a:pt x="1433957" y="16246729"/>
                    </a:lnTo>
                    <a:lnTo>
                      <a:pt x="1428623" y="16246729"/>
                    </a:lnTo>
                    <a:lnTo>
                      <a:pt x="1428623" y="16258032"/>
                    </a:lnTo>
                    <a:lnTo>
                      <a:pt x="1422781" y="16258032"/>
                    </a:lnTo>
                    <a:lnTo>
                      <a:pt x="1422781" y="16269463"/>
                    </a:lnTo>
                    <a:lnTo>
                      <a:pt x="1417320" y="16269463"/>
                    </a:lnTo>
                    <a:lnTo>
                      <a:pt x="1417320" y="16292068"/>
                    </a:lnTo>
                    <a:lnTo>
                      <a:pt x="1412113" y="16292068"/>
                    </a:lnTo>
                    <a:lnTo>
                      <a:pt x="1412113" y="16303498"/>
                    </a:lnTo>
                    <a:lnTo>
                      <a:pt x="1406017" y="16303498"/>
                    </a:lnTo>
                    <a:lnTo>
                      <a:pt x="1406652" y="16304513"/>
                    </a:lnTo>
                    <a:lnTo>
                      <a:pt x="1406652" y="16314801"/>
                    </a:lnTo>
                    <a:lnTo>
                      <a:pt x="1400683" y="16314801"/>
                    </a:lnTo>
                    <a:lnTo>
                      <a:pt x="1400683" y="16337153"/>
                    </a:lnTo>
                    <a:lnTo>
                      <a:pt x="1401445" y="16339186"/>
                    </a:lnTo>
                    <a:lnTo>
                      <a:pt x="1401445" y="16342740"/>
                    </a:lnTo>
                    <a:lnTo>
                      <a:pt x="1395349" y="16342740"/>
                    </a:lnTo>
                    <a:lnTo>
                      <a:pt x="1395349" y="16348838"/>
                    </a:lnTo>
                    <a:lnTo>
                      <a:pt x="1390015" y="16348838"/>
                    </a:lnTo>
                    <a:lnTo>
                      <a:pt x="1390015" y="16382746"/>
                    </a:lnTo>
                    <a:lnTo>
                      <a:pt x="1384681" y="16382746"/>
                    </a:lnTo>
                    <a:lnTo>
                      <a:pt x="1384681" y="16416020"/>
                    </a:lnTo>
                    <a:lnTo>
                      <a:pt x="1379347" y="16416020"/>
                    </a:lnTo>
                    <a:lnTo>
                      <a:pt x="1379347" y="16444849"/>
                    </a:lnTo>
                    <a:lnTo>
                      <a:pt x="1374013" y="16444849"/>
                    </a:lnTo>
                    <a:lnTo>
                      <a:pt x="1374013" y="16461487"/>
                    </a:lnTo>
                    <a:lnTo>
                      <a:pt x="1379347" y="16461487"/>
                    </a:lnTo>
                    <a:lnTo>
                      <a:pt x="1379347" y="16466820"/>
                    </a:lnTo>
                    <a:lnTo>
                      <a:pt x="1374013" y="16466820"/>
                    </a:lnTo>
                    <a:lnTo>
                      <a:pt x="1374013" y="16500729"/>
                    </a:lnTo>
                    <a:lnTo>
                      <a:pt x="1368679" y="16500729"/>
                    </a:lnTo>
                    <a:lnTo>
                      <a:pt x="1368679" y="16506825"/>
                    </a:lnTo>
                    <a:lnTo>
                      <a:pt x="1369949" y="16506825"/>
                    </a:lnTo>
                    <a:lnTo>
                      <a:pt x="1369949" y="16506444"/>
                    </a:lnTo>
                    <a:lnTo>
                      <a:pt x="1370965" y="16506189"/>
                    </a:lnTo>
                    <a:lnTo>
                      <a:pt x="1373632" y="16506189"/>
                    </a:lnTo>
                    <a:lnTo>
                      <a:pt x="1374648" y="16507206"/>
                    </a:lnTo>
                    <a:lnTo>
                      <a:pt x="1374648" y="16517493"/>
                    </a:lnTo>
                    <a:lnTo>
                      <a:pt x="1368679" y="16517493"/>
                    </a:lnTo>
                    <a:lnTo>
                      <a:pt x="1368679" y="16528796"/>
                    </a:lnTo>
                    <a:lnTo>
                      <a:pt x="1374648" y="16528796"/>
                    </a:lnTo>
                    <a:lnTo>
                      <a:pt x="1374648" y="16546068"/>
                    </a:lnTo>
                    <a:lnTo>
                      <a:pt x="1369187" y="16546068"/>
                    </a:lnTo>
                    <a:lnTo>
                      <a:pt x="1369187" y="16551529"/>
                    </a:lnTo>
                    <a:lnTo>
                      <a:pt x="1374648" y="16551529"/>
                    </a:lnTo>
                    <a:lnTo>
                      <a:pt x="1374648" y="16574008"/>
                    </a:lnTo>
                    <a:lnTo>
                      <a:pt x="1380617" y="16574008"/>
                    </a:lnTo>
                    <a:lnTo>
                      <a:pt x="1380617" y="16585437"/>
                    </a:lnTo>
                    <a:lnTo>
                      <a:pt x="1382268" y="16585437"/>
                    </a:lnTo>
                    <a:lnTo>
                      <a:pt x="1384300" y="16584676"/>
                    </a:lnTo>
                    <a:lnTo>
                      <a:pt x="1385951" y="16584676"/>
                    </a:lnTo>
                    <a:lnTo>
                      <a:pt x="1385951" y="16590772"/>
                    </a:lnTo>
                    <a:lnTo>
                      <a:pt x="1391920" y="16590772"/>
                    </a:lnTo>
                    <a:lnTo>
                      <a:pt x="1391920" y="16596106"/>
                    </a:lnTo>
                    <a:lnTo>
                      <a:pt x="1397381" y="16596106"/>
                    </a:lnTo>
                    <a:lnTo>
                      <a:pt x="1397381" y="16599788"/>
                    </a:lnTo>
                    <a:lnTo>
                      <a:pt x="1398016" y="16601821"/>
                    </a:lnTo>
                    <a:lnTo>
                      <a:pt x="1398016" y="16607410"/>
                    </a:lnTo>
                    <a:lnTo>
                      <a:pt x="1403223" y="16607410"/>
                    </a:lnTo>
                    <a:lnTo>
                      <a:pt x="1403223" y="16618713"/>
                    </a:lnTo>
                    <a:lnTo>
                      <a:pt x="1409319" y="16618713"/>
                    </a:lnTo>
                    <a:lnTo>
                      <a:pt x="1409319" y="16624173"/>
                    </a:lnTo>
                    <a:lnTo>
                      <a:pt x="1414653" y="16624173"/>
                    </a:lnTo>
                    <a:lnTo>
                      <a:pt x="1414653" y="16635476"/>
                    </a:lnTo>
                    <a:lnTo>
                      <a:pt x="1420749" y="16635476"/>
                    </a:lnTo>
                    <a:lnTo>
                      <a:pt x="1420749" y="16640811"/>
                    </a:lnTo>
                    <a:lnTo>
                      <a:pt x="1425956" y="16640811"/>
                    </a:lnTo>
                    <a:lnTo>
                      <a:pt x="1425956" y="16652112"/>
                    </a:lnTo>
                    <a:lnTo>
                      <a:pt x="1432052" y="16652112"/>
                    </a:lnTo>
                    <a:lnTo>
                      <a:pt x="1432052" y="16658082"/>
                    </a:lnTo>
                    <a:lnTo>
                      <a:pt x="1437259" y="16658082"/>
                    </a:lnTo>
                    <a:lnTo>
                      <a:pt x="1437259" y="16668750"/>
                    </a:lnTo>
                    <a:lnTo>
                      <a:pt x="1443228" y="16668750"/>
                    </a:lnTo>
                    <a:lnTo>
                      <a:pt x="1443228" y="16674846"/>
                    </a:lnTo>
                    <a:lnTo>
                      <a:pt x="1448689" y="16674846"/>
                    </a:lnTo>
                    <a:lnTo>
                      <a:pt x="1448689" y="16677894"/>
                    </a:lnTo>
                    <a:lnTo>
                      <a:pt x="1449324" y="16679672"/>
                    </a:lnTo>
                    <a:lnTo>
                      <a:pt x="1449324" y="16686149"/>
                    </a:lnTo>
                    <a:lnTo>
                      <a:pt x="1454531" y="16686149"/>
                    </a:lnTo>
                    <a:lnTo>
                      <a:pt x="1454531" y="16696817"/>
                    </a:lnTo>
                    <a:lnTo>
                      <a:pt x="1460627" y="16696817"/>
                    </a:lnTo>
                    <a:lnTo>
                      <a:pt x="1460627" y="16702787"/>
                    </a:lnTo>
                    <a:lnTo>
                      <a:pt x="1465961" y="16702787"/>
                    </a:lnTo>
                    <a:lnTo>
                      <a:pt x="1465961" y="16714088"/>
                    </a:lnTo>
                    <a:lnTo>
                      <a:pt x="1472057" y="16714088"/>
                    </a:lnTo>
                    <a:lnTo>
                      <a:pt x="1472057" y="16719550"/>
                    </a:lnTo>
                    <a:lnTo>
                      <a:pt x="1477264" y="16719550"/>
                    </a:lnTo>
                    <a:lnTo>
                      <a:pt x="1477264" y="16724757"/>
                    </a:lnTo>
                    <a:lnTo>
                      <a:pt x="1483360" y="16724757"/>
                    </a:lnTo>
                    <a:lnTo>
                      <a:pt x="1483360" y="16736061"/>
                    </a:lnTo>
                    <a:lnTo>
                      <a:pt x="1488567" y="16736061"/>
                    </a:lnTo>
                    <a:lnTo>
                      <a:pt x="1488567" y="16747489"/>
                    </a:lnTo>
                    <a:lnTo>
                      <a:pt x="1494663" y="16747489"/>
                    </a:lnTo>
                    <a:lnTo>
                      <a:pt x="1494663" y="16758793"/>
                    </a:lnTo>
                    <a:lnTo>
                      <a:pt x="1500632" y="16758793"/>
                    </a:lnTo>
                    <a:lnTo>
                      <a:pt x="1500632" y="16764000"/>
                    </a:lnTo>
                    <a:lnTo>
                      <a:pt x="1506093" y="16764000"/>
                    </a:lnTo>
                    <a:lnTo>
                      <a:pt x="1506093" y="16775430"/>
                    </a:lnTo>
                    <a:lnTo>
                      <a:pt x="1511935" y="16775430"/>
                    </a:lnTo>
                    <a:lnTo>
                      <a:pt x="1511935" y="16780763"/>
                    </a:lnTo>
                    <a:lnTo>
                      <a:pt x="1517269" y="16780763"/>
                    </a:lnTo>
                    <a:lnTo>
                      <a:pt x="1517269" y="16786733"/>
                    </a:lnTo>
                    <a:lnTo>
                      <a:pt x="1523365" y="16786733"/>
                    </a:lnTo>
                    <a:lnTo>
                      <a:pt x="1523365" y="16797401"/>
                    </a:lnTo>
                    <a:lnTo>
                      <a:pt x="1528699" y="16797401"/>
                    </a:lnTo>
                    <a:lnTo>
                      <a:pt x="1528699" y="16808704"/>
                    </a:lnTo>
                    <a:lnTo>
                      <a:pt x="1534668" y="16808704"/>
                    </a:lnTo>
                    <a:lnTo>
                      <a:pt x="1534668" y="16814800"/>
                    </a:lnTo>
                    <a:lnTo>
                      <a:pt x="1539875" y="16814800"/>
                    </a:lnTo>
                    <a:lnTo>
                      <a:pt x="1539875" y="16825468"/>
                    </a:lnTo>
                    <a:lnTo>
                      <a:pt x="1545971" y="16825468"/>
                    </a:lnTo>
                    <a:lnTo>
                      <a:pt x="1545971" y="16836644"/>
                    </a:lnTo>
                    <a:lnTo>
                      <a:pt x="1551940" y="16836644"/>
                    </a:lnTo>
                    <a:lnTo>
                      <a:pt x="1551940" y="16842739"/>
                    </a:lnTo>
                    <a:lnTo>
                      <a:pt x="1557401" y="16842739"/>
                    </a:lnTo>
                    <a:lnTo>
                      <a:pt x="1557401" y="16853408"/>
                    </a:lnTo>
                    <a:lnTo>
                      <a:pt x="1563243" y="16853408"/>
                    </a:lnTo>
                    <a:lnTo>
                      <a:pt x="1563243" y="16859377"/>
                    </a:lnTo>
                    <a:lnTo>
                      <a:pt x="1568704" y="16859377"/>
                    </a:lnTo>
                    <a:lnTo>
                      <a:pt x="1568704" y="16864837"/>
                    </a:lnTo>
                    <a:lnTo>
                      <a:pt x="1574673" y="16864837"/>
                    </a:lnTo>
                    <a:lnTo>
                      <a:pt x="1574673" y="16876140"/>
                    </a:lnTo>
                    <a:lnTo>
                      <a:pt x="1580007" y="16876140"/>
                    </a:lnTo>
                    <a:lnTo>
                      <a:pt x="1580007" y="16887444"/>
                    </a:lnTo>
                    <a:lnTo>
                      <a:pt x="1585976" y="16887444"/>
                    </a:lnTo>
                    <a:lnTo>
                      <a:pt x="1585976" y="16892778"/>
                    </a:lnTo>
                    <a:lnTo>
                      <a:pt x="1591183" y="16892778"/>
                    </a:lnTo>
                    <a:lnTo>
                      <a:pt x="1591183" y="16904081"/>
                    </a:lnTo>
                    <a:lnTo>
                      <a:pt x="1597279" y="16904081"/>
                    </a:lnTo>
                    <a:lnTo>
                      <a:pt x="1597279" y="16915385"/>
                    </a:lnTo>
                    <a:lnTo>
                      <a:pt x="1603248" y="16915385"/>
                    </a:lnTo>
                    <a:lnTo>
                      <a:pt x="1603248" y="16920845"/>
                    </a:lnTo>
                    <a:lnTo>
                      <a:pt x="1608709" y="16920845"/>
                    </a:lnTo>
                    <a:lnTo>
                      <a:pt x="1608709" y="16926052"/>
                    </a:lnTo>
                    <a:lnTo>
                      <a:pt x="1614551" y="16926052"/>
                    </a:lnTo>
                    <a:lnTo>
                      <a:pt x="1614551" y="16937482"/>
                    </a:lnTo>
                    <a:lnTo>
                      <a:pt x="1620012" y="16937482"/>
                    </a:lnTo>
                    <a:lnTo>
                      <a:pt x="1620012" y="16948786"/>
                    </a:lnTo>
                    <a:lnTo>
                      <a:pt x="1625981" y="16948786"/>
                    </a:lnTo>
                    <a:lnTo>
                      <a:pt x="1625981" y="16953992"/>
                    </a:lnTo>
                    <a:lnTo>
                      <a:pt x="1631315" y="16953992"/>
                    </a:lnTo>
                    <a:lnTo>
                      <a:pt x="1631315" y="16965422"/>
                    </a:lnTo>
                    <a:lnTo>
                      <a:pt x="1637284" y="16965422"/>
                    </a:lnTo>
                    <a:lnTo>
                      <a:pt x="1637284" y="16971518"/>
                    </a:lnTo>
                    <a:lnTo>
                      <a:pt x="1642745" y="16971518"/>
                    </a:lnTo>
                    <a:lnTo>
                      <a:pt x="1642745" y="16982187"/>
                    </a:lnTo>
                    <a:lnTo>
                      <a:pt x="1648587" y="16982187"/>
                    </a:lnTo>
                    <a:lnTo>
                      <a:pt x="1648587" y="16988028"/>
                    </a:lnTo>
                    <a:lnTo>
                      <a:pt x="1654048" y="16988028"/>
                    </a:lnTo>
                    <a:lnTo>
                      <a:pt x="1654048" y="16989806"/>
                    </a:lnTo>
                    <a:lnTo>
                      <a:pt x="1654683" y="16991837"/>
                    </a:lnTo>
                    <a:lnTo>
                      <a:pt x="1654683" y="16999458"/>
                    </a:lnTo>
                    <a:lnTo>
                      <a:pt x="1660017" y="16999458"/>
                    </a:lnTo>
                    <a:lnTo>
                      <a:pt x="1660017" y="17004792"/>
                    </a:lnTo>
                    <a:lnTo>
                      <a:pt x="1666113" y="17004792"/>
                    </a:lnTo>
                    <a:lnTo>
                      <a:pt x="1666113" y="17016222"/>
                    </a:lnTo>
                    <a:lnTo>
                      <a:pt x="1671320" y="17016222"/>
                    </a:lnTo>
                    <a:lnTo>
                      <a:pt x="1671320" y="17027398"/>
                    </a:lnTo>
                    <a:lnTo>
                      <a:pt x="1677289" y="17027398"/>
                    </a:lnTo>
                    <a:lnTo>
                      <a:pt x="1677289" y="17032732"/>
                    </a:lnTo>
                    <a:lnTo>
                      <a:pt x="1682623" y="17032732"/>
                    </a:lnTo>
                    <a:lnTo>
                      <a:pt x="1682623" y="17044163"/>
                    </a:lnTo>
                    <a:lnTo>
                      <a:pt x="1688592" y="17044163"/>
                    </a:lnTo>
                    <a:lnTo>
                      <a:pt x="1688592" y="17055464"/>
                    </a:lnTo>
                    <a:lnTo>
                      <a:pt x="1694053" y="17055464"/>
                    </a:lnTo>
                    <a:lnTo>
                      <a:pt x="1694053" y="17060038"/>
                    </a:lnTo>
                    <a:lnTo>
                      <a:pt x="1694688" y="17060672"/>
                    </a:lnTo>
                    <a:lnTo>
                      <a:pt x="1699895" y="17060672"/>
                    </a:lnTo>
                    <a:lnTo>
                      <a:pt x="1699895" y="17066133"/>
                    </a:lnTo>
                    <a:lnTo>
                      <a:pt x="1705356" y="17066133"/>
                    </a:lnTo>
                    <a:lnTo>
                      <a:pt x="1705356" y="17067785"/>
                    </a:lnTo>
                    <a:lnTo>
                      <a:pt x="1705991" y="17069688"/>
                    </a:lnTo>
                    <a:lnTo>
                      <a:pt x="1705991" y="17077437"/>
                    </a:lnTo>
                    <a:lnTo>
                      <a:pt x="1711325" y="17077437"/>
                    </a:lnTo>
                    <a:lnTo>
                      <a:pt x="1711325" y="17083405"/>
                    </a:lnTo>
                    <a:lnTo>
                      <a:pt x="1712595" y="17083405"/>
                    </a:lnTo>
                    <a:lnTo>
                      <a:pt x="1712595" y="17083024"/>
                    </a:lnTo>
                    <a:lnTo>
                      <a:pt x="1713611" y="17082770"/>
                    </a:lnTo>
                    <a:lnTo>
                      <a:pt x="1717421" y="17082770"/>
                    </a:lnTo>
                    <a:lnTo>
                      <a:pt x="1717421" y="17094073"/>
                    </a:lnTo>
                    <a:lnTo>
                      <a:pt x="1722628" y="17094073"/>
                    </a:lnTo>
                    <a:lnTo>
                      <a:pt x="1722628" y="17105376"/>
                    </a:lnTo>
                    <a:lnTo>
                      <a:pt x="1728724" y="17105376"/>
                    </a:lnTo>
                    <a:lnTo>
                      <a:pt x="1728724" y="17110838"/>
                    </a:lnTo>
                    <a:lnTo>
                      <a:pt x="1733931" y="17110838"/>
                    </a:lnTo>
                    <a:lnTo>
                      <a:pt x="1733931" y="17122139"/>
                    </a:lnTo>
                    <a:lnTo>
                      <a:pt x="1740027" y="17122139"/>
                    </a:lnTo>
                    <a:lnTo>
                      <a:pt x="1740027" y="17128110"/>
                    </a:lnTo>
                    <a:lnTo>
                      <a:pt x="1745361" y="17128110"/>
                    </a:lnTo>
                    <a:lnTo>
                      <a:pt x="1745361" y="17138142"/>
                    </a:lnTo>
                    <a:lnTo>
                      <a:pt x="1745996" y="17138777"/>
                    </a:lnTo>
                    <a:lnTo>
                      <a:pt x="1751203" y="17138777"/>
                    </a:lnTo>
                    <a:lnTo>
                      <a:pt x="1751203" y="17144746"/>
                    </a:lnTo>
                    <a:lnTo>
                      <a:pt x="1756664" y="17144746"/>
                    </a:lnTo>
                    <a:lnTo>
                      <a:pt x="1756664" y="17145763"/>
                    </a:lnTo>
                    <a:lnTo>
                      <a:pt x="1757299" y="17147794"/>
                    </a:lnTo>
                    <a:lnTo>
                      <a:pt x="1757299" y="17156049"/>
                    </a:lnTo>
                    <a:lnTo>
                      <a:pt x="1762633" y="17156049"/>
                    </a:lnTo>
                    <a:lnTo>
                      <a:pt x="1762633" y="17166717"/>
                    </a:lnTo>
                    <a:lnTo>
                      <a:pt x="1768729" y="17166717"/>
                    </a:lnTo>
                    <a:lnTo>
                      <a:pt x="1768729" y="17172812"/>
                    </a:lnTo>
                    <a:lnTo>
                      <a:pt x="1773936" y="17172812"/>
                    </a:lnTo>
                    <a:lnTo>
                      <a:pt x="1773936" y="17184115"/>
                    </a:lnTo>
                    <a:lnTo>
                      <a:pt x="1780032" y="17184115"/>
                    </a:lnTo>
                    <a:lnTo>
                      <a:pt x="1780032" y="17189450"/>
                    </a:lnTo>
                    <a:lnTo>
                      <a:pt x="1785239" y="17189450"/>
                    </a:lnTo>
                    <a:lnTo>
                      <a:pt x="1785239" y="17194785"/>
                    </a:lnTo>
                    <a:lnTo>
                      <a:pt x="1791335" y="17194785"/>
                    </a:lnTo>
                    <a:lnTo>
                      <a:pt x="1791335" y="17206213"/>
                    </a:lnTo>
                    <a:lnTo>
                      <a:pt x="1796669" y="17206213"/>
                    </a:lnTo>
                    <a:lnTo>
                      <a:pt x="1796669" y="17215104"/>
                    </a:lnTo>
                    <a:lnTo>
                      <a:pt x="1796923" y="17216120"/>
                    </a:lnTo>
                    <a:lnTo>
                      <a:pt x="1797304" y="17216882"/>
                    </a:lnTo>
                    <a:lnTo>
                      <a:pt x="1797304" y="17217517"/>
                    </a:lnTo>
                    <a:lnTo>
                      <a:pt x="1802765" y="17217517"/>
                    </a:lnTo>
                    <a:lnTo>
                      <a:pt x="1802765" y="17222724"/>
                    </a:lnTo>
                    <a:lnTo>
                      <a:pt x="1807972" y="17222724"/>
                    </a:lnTo>
                    <a:lnTo>
                      <a:pt x="1807972" y="17223739"/>
                    </a:lnTo>
                    <a:lnTo>
                      <a:pt x="1808607" y="17225772"/>
                    </a:lnTo>
                    <a:lnTo>
                      <a:pt x="1808607" y="17228820"/>
                    </a:lnTo>
                    <a:lnTo>
                      <a:pt x="1814068" y="17228820"/>
                    </a:lnTo>
                    <a:lnTo>
                      <a:pt x="1814068" y="17239996"/>
                    </a:lnTo>
                    <a:lnTo>
                      <a:pt x="1815592" y="17239996"/>
                    </a:lnTo>
                    <a:lnTo>
                      <a:pt x="1817624" y="17239487"/>
                    </a:lnTo>
                    <a:lnTo>
                      <a:pt x="1820037" y="17239487"/>
                    </a:lnTo>
                    <a:lnTo>
                      <a:pt x="1820037" y="17250663"/>
                    </a:lnTo>
                    <a:lnTo>
                      <a:pt x="1825244" y="17250663"/>
                    </a:lnTo>
                    <a:lnTo>
                      <a:pt x="1825244" y="17256761"/>
                    </a:lnTo>
                    <a:lnTo>
                      <a:pt x="1831340" y="17256761"/>
                    </a:lnTo>
                    <a:lnTo>
                      <a:pt x="1831340" y="17268189"/>
                    </a:lnTo>
                    <a:lnTo>
                      <a:pt x="1832737" y="17268189"/>
                    </a:lnTo>
                    <a:lnTo>
                      <a:pt x="1832737" y="17267810"/>
                    </a:lnTo>
                    <a:lnTo>
                      <a:pt x="1833753" y="17267428"/>
                    </a:lnTo>
                    <a:lnTo>
                      <a:pt x="1836547" y="17267428"/>
                    </a:lnTo>
                    <a:lnTo>
                      <a:pt x="1836547" y="17278858"/>
                    </a:lnTo>
                    <a:lnTo>
                      <a:pt x="1842643" y="17278858"/>
                    </a:lnTo>
                    <a:lnTo>
                      <a:pt x="1842643" y="17284700"/>
                    </a:lnTo>
                    <a:lnTo>
                      <a:pt x="1847977" y="17284700"/>
                    </a:lnTo>
                    <a:lnTo>
                      <a:pt x="1847977" y="17290162"/>
                    </a:lnTo>
                    <a:lnTo>
                      <a:pt x="1854073" y="17290162"/>
                    </a:lnTo>
                    <a:lnTo>
                      <a:pt x="1854073" y="17301463"/>
                    </a:lnTo>
                    <a:lnTo>
                      <a:pt x="1859280" y="17301463"/>
                    </a:lnTo>
                    <a:lnTo>
                      <a:pt x="1859661" y="17302735"/>
                    </a:lnTo>
                    <a:lnTo>
                      <a:pt x="1859915" y="17303750"/>
                    </a:lnTo>
                    <a:lnTo>
                      <a:pt x="1859915" y="17312894"/>
                    </a:lnTo>
                    <a:lnTo>
                      <a:pt x="1865376" y="17312894"/>
                    </a:lnTo>
                    <a:lnTo>
                      <a:pt x="1865376" y="17323563"/>
                    </a:lnTo>
                    <a:lnTo>
                      <a:pt x="1871345" y="17323563"/>
                    </a:lnTo>
                    <a:lnTo>
                      <a:pt x="1871345" y="17329404"/>
                    </a:lnTo>
                    <a:lnTo>
                      <a:pt x="1876679" y="17329404"/>
                    </a:lnTo>
                    <a:lnTo>
                      <a:pt x="1876679" y="17334864"/>
                    </a:lnTo>
                    <a:lnTo>
                      <a:pt x="1882648" y="17334864"/>
                    </a:lnTo>
                    <a:lnTo>
                      <a:pt x="1882648" y="17346040"/>
                    </a:lnTo>
                    <a:lnTo>
                      <a:pt x="1887855" y="17346040"/>
                    </a:lnTo>
                    <a:lnTo>
                      <a:pt x="1887855" y="17357344"/>
                    </a:lnTo>
                    <a:lnTo>
                      <a:pt x="1893951" y="17357344"/>
                    </a:lnTo>
                    <a:lnTo>
                      <a:pt x="1893951" y="17362805"/>
                    </a:lnTo>
                    <a:lnTo>
                      <a:pt x="1899285" y="17362805"/>
                    </a:lnTo>
                    <a:lnTo>
                      <a:pt x="1899285" y="17368774"/>
                    </a:lnTo>
                    <a:lnTo>
                      <a:pt x="1905381" y="17368774"/>
                    </a:lnTo>
                    <a:lnTo>
                      <a:pt x="1905381" y="17379442"/>
                    </a:lnTo>
                    <a:lnTo>
                      <a:pt x="1910588" y="17379442"/>
                    </a:lnTo>
                    <a:lnTo>
                      <a:pt x="1910969" y="17380713"/>
                    </a:lnTo>
                    <a:lnTo>
                      <a:pt x="1911223" y="17381728"/>
                    </a:lnTo>
                    <a:lnTo>
                      <a:pt x="1911223" y="17390745"/>
                    </a:lnTo>
                    <a:lnTo>
                      <a:pt x="1916684" y="17390745"/>
                    </a:lnTo>
                    <a:lnTo>
                      <a:pt x="1916684" y="17396840"/>
                    </a:lnTo>
                    <a:lnTo>
                      <a:pt x="1920240" y="17396840"/>
                    </a:lnTo>
                    <a:lnTo>
                      <a:pt x="1921256" y="17396461"/>
                    </a:lnTo>
                    <a:lnTo>
                      <a:pt x="1921637" y="17396206"/>
                    </a:lnTo>
                    <a:lnTo>
                      <a:pt x="1922653" y="17396206"/>
                    </a:lnTo>
                    <a:lnTo>
                      <a:pt x="1922653" y="17407510"/>
                    </a:lnTo>
                    <a:lnTo>
                      <a:pt x="1927987" y="17407510"/>
                    </a:lnTo>
                    <a:lnTo>
                      <a:pt x="1927987" y="17413478"/>
                    </a:lnTo>
                    <a:lnTo>
                      <a:pt x="1933956" y="17413478"/>
                    </a:lnTo>
                    <a:lnTo>
                      <a:pt x="1933956" y="17424781"/>
                    </a:lnTo>
                    <a:lnTo>
                      <a:pt x="1935607" y="17424781"/>
                    </a:lnTo>
                    <a:lnTo>
                      <a:pt x="1937639" y="17424146"/>
                    </a:lnTo>
                    <a:lnTo>
                      <a:pt x="1939417" y="17424146"/>
                    </a:lnTo>
                    <a:lnTo>
                      <a:pt x="1939417" y="17430242"/>
                    </a:lnTo>
                    <a:lnTo>
                      <a:pt x="1945259" y="17430242"/>
                    </a:lnTo>
                    <a:lnTo>
                      <a:pt x="1945259" y="17441418"/>
                    </a:lnTo>
                    <a:lnTo>
                      <a:pt x="1950720" y="17441418"/>
                    </a:lnTo>
                    <a:lnTo>
                      <a:pt x="1950720" y="17446752"/>
                    </a:lnTo>
                    <a:lnTo>
                      <a:pt x="1956689" y="17446752"/>
                    </a:lnTo>
                    <a:lnTo>
                      <a:pt x="1956689" y="17458182"/>
                    </a:lnTo>
                    <a:lnTo>
                      <a:pt x="1961769" y="17458182"/>
                    </a:lnTo>
                    <a:lnTo>
                      <a:pt x="1962531" y="17459198"/>
                    </a:lnTo>
                    <a:lnTo>
                      <a:pt x="1962531" y="17469486"/>
                    </a:lnTo>
                    <a:lnTo>
                      <a:pt x="1967992" y="17469486"/>
                    </a:lnTo>
                    <a:lnTo>
                      <a:pt x="1967992" y="17474692"/>
                    </a:lnTo>
                    <a:lnTo>
                      <a:pt x="1973961" y="17474692"/>
                    </a:lnTo>
                    <a:lnTo>
                      <a:pt x="1973961" y="17486122"/>
                    </a:lnTo>
                    <a:lnTo>
                      <a:pt x="1979295" y="17486122"/>
                    </a:lnTo>
                    <a:lnTo>
                      <a:pt x="1979295" y="17491456"/>
                    </a:lnTo>
                    <a:lnTo>
                      <a:pt x="1985264" y="17491456"/>
                    </a:lnTo>
                    <a:lnTo>
                      <a:pt x="1985264" y="17497425"/>
                    </a:lnTo>
                    <a:lnTo>
                      <a:pt x="1990725" y="17497425"/>
                    </a:lnTo>
                    <a:lnTo>
                      <a:pt x="1990725" y="17508093"/>
                    </a:lnTo>
                    <a:lnTo>
                      <a:pt x="1996567" y="17508093"/>
                    </a:lnTo>
                    <a:lnTo>
                      <a:pt x="1996567" y="17519396"/>
                    </a:lnTo>
                    <a:lnTo>
                      <a:pt x="2002028" y="17519396"/>
                    </a:lnTo>
                    <a:lnTo>
                      <a:pt x="2002028" y="17527015"/>
                    </a:lnTo>
                    <a:lnTo>
                      <a:pt x="2002663" y="17529048"/>
                    </a:lnTo>
                    <a:lnTo>
                      <a:pt x="2002663" y="17530826"/>
                    </a:lnTo>
                    <a:lnTo>
                      <a:pt x="2007997" y="17530826"/>
                    </a:lnTo>
                    <a:lnTo>
                      <a:pt x="2007997" y="17536161"/>
                    </a:lnTo>
                    <a:lnTo>
                      <a:pt x="2013077" y="17536161"/>
                    </a:lnTo>
                    <a:lnTo>
                      <a:pt x="2014093" y="17537049"/>
                    </a:lnTo>
                    <a:lnTo>
                      <a:pt x="2014093" y="17547337"/>
                    </a:lnTo>
                    <a:lnTo>
                      <a:pt x="2019300" y="17547337"/>
                    </a:lnTo>
                    <a:lnTo>
                      <a:pt x="2019300" y="17553432"/>
                    </a:lnTo>
                    <a:lnTo>
                      <a:pt x="2025269" y="17553432"/>
                    </a:lnTo>
                    <a:lnTo>
                      <a:pt x="2025269" y="17558765"/>
                    </a:lnTo>
                    <a:lnTo>
                      <a:pt x="2030603" y="17558765"/>
                    </a:lnTo>
                    <a:lnTo>
                      <a:pt x="2030603" y="17570069"/>
                    </a:lnTo>
                    <a:lnTo>
                      <a:pt x="2036699" y="17570069"/>
                    </a:lnTo>
                    <a:lnTo>
                      <a:pt x="2036699" y="17581372"/>
                    </a:lnTo>
                    <a:lnTo>
                      <a:pt x="2041017" y="17581372"/>
                    </a:lnTo>
                    <a:lnTo>
                      <a:pt x="2042033" y="17580738"/>
                    </a:lnTo>
                    <a:lnTo>
                      <a:pt x="2042033" y="17586833"/>
                    </a:lnTo>
                    <a:lnTo>
                      <a:pt x="2047875" y="17586833"/>
                    </a:lnTo>
                    <a:lnTo>
                      <a:pt x="2047875" y="17598137"/>
                    </a:lnTo>
                    <a:lnTo>
                      <a:pt x="2053336" y="17598137"/>
                    </a:lnTo>
                    <a:lnTo>
                      <a:pt x="2053336" y="17605121"/>
                    </a:lnTo>
                    <a:lnTo>
                      <a:pt x="2053971" y="17607153"/>
                    </a:lnTo>
                    <a:lnTo>
                      <a:pt x="2053971" y="17609313"/>
                    </a:lnTo>
                    <a:lnTo>
                      <a:pt x="2056384" y="17609313"/>
                    </a:lnTo>
                    <a:lnTo>
                      <a:pt x="2058289" y="17608804"/>
                    </a:lnTo>
                    <a:lnTo>
                      <a:pt x="2059305" y="17608804"/>
                    </a:lnTo>
                    <a:lnTo>
                      <a:pt x="2059305" y="17614773"/>
                    </a:lnTo>
                    <a:lnTo>
                      <a:pt x="2065401" y="17614773"/>
                    </a:lnTo>
                    <a:lnTo>
                      <a:pt x="2065401" y="17619980"/>
                    </a:lnTo>
                    <a:lnTo>
                      <a:pt x="2070608" y="17619980"/>
                    </a:lnTo>
                    <a:lnTo>
                      <a:pt x="2070608" y="17631411"/>
                    </a:lnTo>
                    <a:lnTo>
                      <a:pt x="2076704" y="17631411"/>
                    </a:lnTo>
                    <a:lnTo>
                      <a:pt x="2076704" y="17636744"/>
                    </a:lnTo>
                    <a:lnTo>
                      <a:pt x="2081911" y="17636744"/>
                    </a:lnTo>
                    <a:lnTo>
                      <a:pt x="2081911" y="17648174"/>
                    </a:lnTo>
                    <a:lnTo>
                      <a:pt x="2088007" y="17648174"/>
                    </a:lnTo>
                    <a:lnTo>
                      <a:pt x="2088007" y="17659477"/>
                    </a:lnTo>
                    <a:lnTo>
                      <a:pt x="2093341" y="17659477"/>
                    </a:lnTo>
                    <a:lnTo>
                      <a:pt x="2093341" y="17664685"/>
                    </a:lnTo>
                    <a:lnTo>
                      <a:pt x="2099183" y="17664685"/>
                    </a:lnTo>
                    <a:lnTo>
                      <a:pt x="2099183" y="17676113"/>
                    </a:lnTo>
                    <a:lnTo>
                      <a:pt x="2104644" y="17676113"/>
                    </a:lnTo>
                    <a:lnTo>
                      <a:pt x="2104644" y="17683226"/>
                    </a:lnTo>
                    <a:lnTo>
                      <a:pt x="2105279" y="17685004"/>
                    </a:lnTo>
                    <a:lnTo>
                      <a:pt x="2105279" y="17687417"/>
                    </a:lnTo>
                    <a:lnTo>
                      <a:pt x="2110740" y="17687417"/>
                    </a:lnTo>
                    <a:lnTo>
                      <a:pt x="2110740" y="17692878"/>
                    </a:lnTo>
                    <a:lnTo>
                      <a:pt x="2116709" y="17692878"/>
                    </a:lnTo>
                    <a:lnTo>
                      <a:pt x="2116709" y="17698720"/>
                    </a:lnTo>
                    <a:lnTo>
                      <a:pt x="2121916" y="17698720"/>
                    </a:lnTo>
                    <a:lnTo>
                      <a:pt x="2121916" y="17710150"/>
                    </a:lnTo>
                    <a:lnTo>
                      <a:pt x="2128012" y="17710150"/>
                    </a:lnTo>
                    <a:lnTo>
                      <a:pt x="2128012" y="17720818"/>
                    </a:lnTo>
                    <a:lnTo>
                      <a:pt x="2133219" y="17720818"/>
                    </a:lnTo>
                    <a:lnTo>
                      <a:pt x="2133219" y="17726661"/>
                    </a:lnTo>
                    <a:lnTo>
                      <a:pt x="2139315" y="17726661"/>
                    </a:lnTo>
                    <a:lnTo>
                      <a:pt x="2139315" y="17738089"/>
                    </a:lnTo>
                    <a:lnTo>
                      <a:pt x="2144649" y="17738089"/>
                    </a:lnTo>
                    <a:lnTo>
                      <a:pt x="2144649" y="17743424"/>
                    </a:lnTo>
                    <a:lnTo>
                      <a:pt x="2150745" y="17743424"/>
                    </a:lnTo>
                    <a:lnTo>
                      <a:pt x="2150745" y="17754854"/>
                    </a:lnTo>
                    <a:lnTo>
                      <a:pt x="2155952" y="17754854"/>
                    </a:lnTo>
                    <a:lnTo>
                      <a:pt x="2155952" y="17760062"/>
                    </a:lnTo>
                    <a:lnTo>
                      <a:pt x="2162048" y="17760062"/>
                    </a:lnTo>
                    <a:lnTo>
                      <a:pt x="2162048" y="17771363"/>
                    </a:lnTo>
                    <a:lnTo>
                      <a:pt x="2168017" y="17771363"/>
                    </a:lnTo>
                    <a:lnTo>
                      <a:pt x="2168017" y="17776825"/>
                    </a:lnTo>
                    <a:lnTo>
                      <a:pt x="2173224" y="17776825"/>
                    </a:lnTo>
                    <a:lnTo>
                      <a:pt x="2173224" y="17788128"/>
                    </a:lnTo>
                    <a:lnTo>
                      <a:pt x="2179320" y="17788128"/>
                    </a:lnTo>
                    <a:lnTo>
                      <a:pt x="2179320" y="17799558"/>
                    </a:lnTo>
                    <a:lnTo>
                      <a:pt x="2184781" y="17799558"/>
                    </a:lnTo>
                    <a:lnTo>
                      <a:pt x="2184781" y="17804764"/>
                    </a:lnTo>
                    <a:lnTo>
                      <a:pt x="2190623" y="17804764"/>
                    </a:lnTo>
                    <a:lnTo>
                      <a:pt x="2190623" y="17816068"/>
                    </a:lnTo>
                    <a:lnTo>
                      <a:pt x="2195957" y="17816068"/>
                    </a:lnTo>
                    <a:lnTo>
                      <a:pt x="2195957" y="17827498"/>
                    </a:lnTo>
                    <a:lnTo>
                      <a:pt x="2202053" y="17827498"/>
                    </a:lnTo>
                    <a:lnTo>
                      <a:pt x="2202053" y="17832705"/>
                    </a:lnTo>
                    <a:lnTo>
                      <a:pt x="2207260" y="17832705"/>
                    </a:lnTo>
                    <a:lnTo>
                      <a:pt x="2207260" y="17838801"/>
                    </a:lnTo>
                    <a:lnTo>
                      <a:pt x="2213356" y="17838801"/>
                    </a:lnTo>
                    <a:lnTo>
                      <a:pt x="2213356" y="17849469"/>
                    </a:lnTo>
                    <a:lnTo>
                      <a:pt x="2219325" y="17849469"/>
                    </a:lnTo>
                    <a:lnTo>
                      <a:pt x="2219325" y="17855437"/>
                    </a:lnTo>
                    <a:lnTo>
                      <a:pt x="2224659" y="17855437"/>
                    </a:lnTo>
                    <a:lnTo>
                      <a:pt x="2224659" y="17866740"/>
                    </a:lnTo>
                    <a:lnTo>
                      <a:pt x="2230628" y="17866740"/>
                    </a:lnTo>
                    <a:lnTo>
                      <a:pt x="2230628" y="17877410"/>
                    </a:lnTo>
                    <a:lnTo>
                      <a:pt x="2236089" y="17877410"/>
                    </a:lnTo>
                    <a:lnTo>
                      <a:pt x="2236089" y="17883505"/>
                    </a:lnTo>
                    <a:lnTo>
                      <a:pt x="2241931" y="17883505"/>
                    </a:lnTo>
                    <a:lnTo>
                      <a:pt x="2241931" y="17894808"/>
                    </a:lnTo>
                    <a:lnTo>
                      <a:pt x="2247392" y="17894808"/>
                    </a:lnTo>
                    <a:lnTo>
                      <a:pt x="2247392" y="17900142"/>
                    </a:lnTo>
                    <a:lnTo>
                      <a:pt x="2253361" y="17900142"/>
                    </a:lnTo>
                    <a:lnTo>
                      <a:pt x="2253361" y="17911445"/>
                    </a:lnTo>
                    <a:lnTo>
                      <a:pt x="2258695" y="17911445"/>
                    </a:lnTo>
                    <a:lnTo>
                      <a:pt x="2258695" y="17916906"/>
                    </a:lnTo>
                    <a:lnTo>
                      <a:pt x="2264664" y="17916906"/>
                    </a:lnTo>
                    <a:lnTo>
                      <a:pt x="2264664" y="17928082"/>
                    </a:lnTo>
                    <a:lnTo>
                      <a:pt x="2270633" y="17928082"/>
                    </a:lnTo>
                    <a:lnTo>
                      <a:pt x="2270633" y="17933415"/>
                    </a:lnTo>
                    <a:lnTo>
                      <a:pt x="2275967" y="17933415"/>
                    </a:lnTo>
                    <a:lnTo>
                      <a:pt x="2275967" y="17939386"/>
                    </a:lnTo>
                    <a:lnTo>
                      <a:pt x="2281936" y="17939386"/>
                    </a:lnTo>
                    <a:lnTo>
                      <a:pt x="2281936" y="17944846"/>
                    </a:lnTo>
                    <a:lnTo>
                      <a:pt x="2287397" y="17944846"/>
                    </a:lnTo>
                    <a:lnTo>
                      <a:pt x="2287397" y="17950053"/>
                    </a:lnTo>
                    <a:lnTo>
                      <a:pt x="2293239" y="17950053"/>
                    </a:lnTo>
                    <a:lnTo>
                      <a:pt x="2293239" y="17956149"/>
                    </a:lnTo>
                    <a:lnTo>
                      <a:pt x="2298700" y="17956149"/>
                    </a:lnTo>
                    <a:lnTo>
                      <a:pt x="2298700" y="17961356"/>
                    </a:lnTo>
                    <a:lnTo>
                      <a:pt x="2304669" y="17961356"/>
                    </a:lnTo>
                    <a:lnTo>
                      <a:pt x="2304669" y="17967452"/>
                    </a:lnTo>
                    <a:lnTo>
                      <a:pt x="2305685" y="17967452"/>
                    </a:lnTo>
                    <a:lnTo>
                      <a:pt x="2307717" y="17966817"/>
                    </a:lnTo>
                    <a:lnTo>
                      <a:pt x="2310003" y="17966817"/>
                    </a:lnTo>
                    <a:lnTo>
                      <a:pt x="2310003" y="17972787"/>
                    </a:lnTo>
                    <a:lnTo>
                      <a:pt x="2315972" y="17972787"/>
                    </a:lnTo>
                    <a:lnTo>
                      <a:pt x="2315972" y="17978120"/>
                    </a:lnTo>
                    <a:lnTo>
                      <a:pt x="2321433" y="17978120"/>
                    </a:lnTo>
                    <a:lnTo>
                      <a:pt x="2321433" y="17989550"/>
                    </a:lnTo>
                    <a:lnTo>
                      <a:pt x="2332736" y="17989550"/>
                    </a:lnTo>
                    <a:lnTo>
                      <a:pt x="2332736" y="17994757"/>
                    </a:lnTo>
                    <a:lnTo>
                      <a:pt x="2338705" y="17994757"/>
                    </a:lnTo>
                    <a:lnTo>
                      <a:pt x="2338705" y="18000853"/>
                    </a:lnTo>
                    <a:lnTo>
                      <a:pt x="2343912" y="18000853"/>
                    </a:lnTo>
                    <a:lnTo>
                      <a:pt x="2343912" y="18006061"/>
                    </a:lnTo>
                    <a:lnTo>
                      <a:pt x="2350008" y="18006061"/>
                    </a:lnTo>
                    <a:lnTo>
                      <a:pt x="2350008" y="18011394"/>
                    </a:lnTo>
                    <a:lnTo>
                      <a:pt x="2355215" y="18011394"/>
                    </a:lnTo>
                    <a:lnTo>
                      <a:pt x="2355215" y="18017489"/>
                    </a:lnTo>
                    <a:lnTo>
                      <a:pt x="2361311" y="18017489"/>
                    </a:lnTo>
                    <a:lnTo>
                      <a:pt x="2361311" y="18022824"/>
                    </a:lnTo>
                    <a:lnTo>
                      <a:pt x="2366645" y="18022824"/>
                    </a:lnTo>
                    <a:lnTo>
                      <a:pt x="2366645" y="18028793"/>
                    </a:lnTo>
                    <a:lnTo>
                      <a:pt x="2372741" y="18028793"/>
                    </a:lnTo>
                    <a:lnTo>
                      <a:pt x="2372741" y="18034000"/>
                    </a:lnTo>
                    <a:lnTo>
                      <a:pt x="2377948" y="18034000"/>
                    </a:lnTo>
                    <a:lnTo>
                      <a:pt x="2377948" y="18039462"/>
                    </a:lnTo>
                    <a:lnTo>
                      <a:pt x="2384044" y="18039462"/>
                    </a:lnTo>
                    <a:lnTo>
                      <a:pt x="2384044" y="18045430"/>
                    </a:lnTo>
                    <a:lnTo>
                      <a:pt x="2389251" y="18045430"/>
                    </a:lnTo>
                    <a:lnTo>
                      <a:pt x="2389251" y="18050763"/>
                    </a:lnTo>
                    <a:lnTo>
                      <a:pt x="2395347" y="18050763"/>
                    </a:lnTo>
                    <a:lnTo>
                      <a:pt x="2395347" y="18056098"/>
                    </a:lnTo>
                    <a:lnTo>
                      <a:pt x="2400681" y="18056098"/>
                    </a:lnTo>
                    <a:lnTo>
                      <a:pt x="2400681" y="18062194"/>
                    </a:lnTo>
                    <a:lnTo>
                      <a:pt x="2406777" y="18062194"/>
                    </a:lnTo>
                    <a:lnTo>
                      <a:pt x="2406777" y="18067401"/>
                    </a:lnTo>
                    <a:lnTo>
                      <a:pt x="2411984" y="18067401"/>
                    </a:lnTo>
                    <a:lnTo>
                      <a:pt x="2411984" y="18073497"/>
                    </a:lnTo>
                    <a:lnTo>
                      <a:pt x="2413381" y="18073497"/>
                    </a:lnTo>
                    <a:lnTo>
                      <a:pt x="2413381" y="18073115"/>
                    </a:lnTo>
                    <a:lnTo>
                      <a:pt x="2414397" y="18072863"/>
                    </a:lnTo>
                    <a:lnTo>
                      <a:pt x="2417953" y="18072863"/>
                    </a:lnTo>
                    <a:lnTo>
                      <a:pt x="2417953" y="18078704"/>
                    </a:lnTo>
                    <a:lnTo>
                      <a:pt x="2423287" y="18078704"/>
                    </a:lnTo>
                    <a:lnTo>
                      <a:pt x="2423287" y="18084164"/>
                    </a:lnTo>
                    <a:lnTo>
                      <a:pt x="2429256" y="18084164"/>
                    </a:lnTo>
                    <a:lnTo>
                      <a:pt x="2429256" y="18090135"/>
                    </a:lnTo>
                    <a:lnTo>
                      <a:pt x="2434717" y="18090135"/>
                    </a:lnTo>
                    <a:lnTo>
                      <a:pt x="2434717" y="18092420"/>
                    </a:lnTo>
                    <a:lnTo>
                      <a:pt x="2435352" y="18094452"/>
                    </a:lnTo>
                    <a:lnTo>
                      <a:pt x="2435352" y="18095468"/>
                    </a:lnTo>
                    <a:lnTo>
                      <a:pt x="2446020" y="18095468"/>
                    </a:lnTo>
                    <a:lnTo>
                      <a:pt x="2446020" y="18100802"/>
                    </a:lnTo>
                    <a:lnTo>
                      <a:pt x="2451989" y="18100802"/>
                    </a:lnTo>
                    <a:lnTo>
                      <a:pt x="2451989" y="18106644"/>
                    </a:lnTo>
                    <a:lnTo>
                      <a:pt x="2457323" y="18106644"/>
                    </a:lnTo>
                    <a:lnTo>
                      <a:pt x="2457323" y="18109692"/>
                    </a:lnTo>
                    <a:lnTo>
                      <a:pt x="2457704" y="18110708"/>
                    </a:lnTo>
                    <a:lnTo>
                      <a:pt x="2458085" y="18111470"/>
                    </a:lnTo>
                    <a:lnTo>
                      <a:pt x="2458085" y="18112105"/>
                    </a:lnTo>
                    <a:lnTo>
                      <a:pt x="2463292" y="18112105"/>
                    </a:lnTo>
                    <a:lnTo>
                      <a:pt x="2463292" y="18117313"/>
                    </a:lnTo>
                    <a:lnTo>
                      <a:pt x="2468753" y="18117313"/>
                    </a:lnTo>
                    <a:lnTo>
                      <a:pt x="2468753" y="18119089"/>
                    </a:lnTo>
                    <a:lnTo>
                      <a:pt x="2469388" y="18121122"/>
                    </a:lnTo>
                    <a:lnTo>
                      <a:pt x="2469388" y="18123408"/>
                    </a:lnTo>
                    <a:lnTo>
                      <a:pt x="2474595" y="18123408"/>
                    </a:lnTo>
                    <a:lnTo>
                      <a:pt x="2474595" y="18128869"/>
                    </a:lnTo>
                    <a:lnTo>
                      <a:pt x="2480564" y="18128869"/>
                    </a:lnTo>
                    <a:lnTo>
                      <a:pt x="2480564" y="18134076"/>
                    </a:lnTo>
                    <a:lnTo>
                      <a:pt x="2486025" y="18134076"/>
                    </a:lnTo>
                    <a:lnTo>
                      <a:pt x="2486025" y="18140045"/>
                    </a:lnTo>
                    <a:lnTo>
                      <a:pt x="2491867" y="18140045"/>
                    </a:lnTo>
                    <a:lnTo>
                      <a:pt x="2491867" y="18145506"/>
                    </a:lnTo>
                    <a:lnTo>
                      <a:pt x="2497328" y="18145506"/>
                    </a:lnTo>
                    <a:lnTo>
                      <a:pt x="2497328" y="18151348"/>
                    </a:lnTo>
                    <a:lnTo>
                      <a:pt x="2503297" y="18151348"/>
                    </a:lnTo>
                    <a:lnTo>
                      <a:pt x="2503297" y="18156810"/>
                    </a:lnTo>
                    <a:lnTo>
                      <a:pt x="2514600" y="18156810"/>
                    </a:lnTo>
                    <a:lnTo>
                      <a:pt x="2514600" y="18162015"/>
                    </a:lnTo>
                    <a:lnTo>
                      <a:pt x="2520061" y="18162015"/>
                    </a:lnTo>
                    <a:lnTo>
                      <a:pt x="2520061" y="18168113"/>
                    </a:lnTo>
                    <a:lnTo>
                      <a:pt x="2525903" y="18168113"/>
                    </a:lnTo>
                    <a:lnTo>
                      <a:pt x="2525903" y="18173446"/>
                    </a:lnTo>
                    <a:lnTo>
                      <a:pt x="2531364" y="18173446"/>
                    </a:lnTo>
                    <a:lnTo>
                      <a:pt x="2531364" y="18178780"/>
                    </a:lnTo>
                    <a:lnTo>
                      <a:pt x="2537333" y="18178780"/>
                    </a:lnTo>
                    <a:lnTo>
                      <a:pt x="2537333" y="18184749"/>
                    </a:lnTo>
                    <a:lnTo>
                      <a:pt x="2542667" y="18184749"/>
                    </a:lnTo>
                    <a:lnTo>
                      <a:pt x="2542667" y="18190211"/>
                    </a:lnTo>
                    <a:lnTo>
                      <a:pt x="2548636" y="18190211"/>
                    </a:lnTo>
                    <a:lnTo>
                      <a:pt x="2548636" y="18195417"/>
                    </a:lnTo>
                    <a:lnTo>
                      <a:pt x="2554097" y="18195417"/>
                    </a:lnTo>
                    <a:lnTo>
                      <a:pt x="2554097" y="18201512"/>
                    </a:lnTo>
                    <a:lnTo>
                      <a:pt x="2565273" y="18201512"/>
                    </a:lnTo>
                    <a:lnTo>
                      <a:pt x="2565273" y="18212688"/>
                    </a:lnTo>
                    <a:lnTo>
                      <a:pt x="2568956" y="18212688"/>
                    </a:lnTo>
                    <a:lnTo>
                      <a:pt x="2569972" y="18212563"/>
                    </a:lnTo>
                    <a:lnTo>
                      <a:pt x="2570353" y="18212181"/>
                    </a:lnTo>
                    <a:lnTo>
                      <a:pt x="2571369" y="18212181"/>
                    </a:lnTo>
                    <a:lnTo>
                      <a:pt x="2571369" y="18218150"/>
                    </a:lnTo>
                    <a:lnTo>
                      <a:pt x="2582672" y="18218150"/>
                    </a:lnTo>
                    <a:lnTo>
                      <a:pt x="2582672" y="18223357"/>
                    </a:lnTo>
                    <a:lnTo>
                      <a:pt x="2587879" y="18223357"/>
                    </a:lnTo>
                    <a:lnTo>
                      <a:pt x="2587879" y="18229453"/>
                    </a:lnTo>
                    <a:lnTo>
                      <a:pt x="2593721" y="18229453"/>
                    </a:lnTo>
                    <a:lnTo>
                      <a:pt x="2595753" y="18228818"/>
                    </a:lnTo>
                    <a:lnTo>
                      <a:pt x="2599309" y="18228818"/>
                    </a:lnTo>
                    <a:lnTo>
                      <a:pt x="2599309" y="18234661"/>
                    </a:lnTo>
                    <a:lnTo>
                      <a:pt x="2605405" y="18234661"/>
                    </a:lnTo>
                    <a:lnTo>
                      <a:pt x="2605405" y="18240121"/>
                    </a:lnTo>
                    <a:lnTo>
                      <a:pt x="2610612" y="18240121"/>
                    </a:lnTo>
                    <a:lnTo>
                      <a:pt x="2610612" y="18246089"/>
                    </a:lnTo>
                    <a:lnTo>
                      <a:pt x="2616708" y="18246089"/>
                    </a:lnTo>
                    <a:lnTo>
                      <a:pt x="2616708" y="18251424"/>
                    </a:lnTo>
                    <a:lnTo>
                      <a:pt x="2621915" y="18251424"/>
                    </a:lnTo>
                    <a:lnTo>
                      <a:pt x="2621915" y="18256758"/>
                    </a:lnTo>
                    <a:lnTo>
                      <a:pt x="2633345" y="18256758"/>
                    </a:lnTo>
                    <a:lnTo>
                      <a:pt x="2633345" y="18262854"/>
                    </a:lnTo>
                    <a:lnTo>
                      <a:pt x="2639187" y="18262854"/>
                    </a:lnTo>
                    <a:lnTo>
                      <a:pt x="2639187" y="18268062"/>
                    </a:lnTo>
                    <a:lnTo>
                      <a:pt x="2644648" y="18268062"/>
                    </a:lnTo>
                    <a:lnTo>
                      <a:pt x="2644648" y="18273522"/>
                    </a:lnTo>
                    <a:lnTo>
                      <a:pt x="2650617" y="18273522"/>
                    </a:lnTo>
                    <a:lnTo>
                      <a:pt x="2650617" y="18279363"/>
                    </a:lnTo>
                    <a:lnTo>
                      <a:pt x="2655951" y="18279363"/>
                    </a:lnTo>
                    <a:lnTo>
                      <a:pt x="2655951" y="18284825"/>
                    </a:lnTo>
                    <a:lnTo>
                      <a:pt x="2661920" y="18284825"/>
                    </a:lnTo>
                    <a:lnTo>
                      <a:pt x="2661920" y="18290032"/>
                    </a:lnTo>
                    <a:lnTo>
                      <a:pt x="2667381" y="18290032"/>
                    </a:lnTo>
                    <a:lnTo>
                      <a:pt x="2667381" y="18296128"/>
                    </a:lnTo>
                    <a:lnTo>
                      <a:pt x="2673223" y="18296128"/>
                    </a:lnTo>
                    <a:lnTo>
                      <a:pt x="2673223" y="18301463"/>
                    </a:lnTo>
                    <a:lnTo>
                      <a:pt x="2684653" y="18301463"/>
                    </a:lnTo>
                    <a:lnTo>
                      <a:pt x="2684653" y="18307558"/>
                    </a:lnTo>
                    <a:lnTo>
                      <a:pt x="2685669" y="18306796"/>
                    </a:lnTo>
                    <a:lnTo>
                      <a:pt x="2689987" y="18306796"/>
                    </a:lnTo>
                    <a:lnTo>
                      <a:pt x="2689987" y="18312764"/>
                    </a:lnTo>
                    <a:lnTo>
                      <a:pt x="2701417" y="18312764"/>
                    </a:lnTo>
                    <a:lnTo>
                      <a:pt x="2701417" y="18318226"/>
                    </a:lnTo>
                    <a:lnTo>
                      <a:pt x="2707259" y="18318226"/>
                    </a:lnTo>
                    <a:lnTo>
                      <a:pt x="2707259" y="18324068"/>
                    </a:lnTo>
                    <a:lnTo>
                      <a:pt x="2709672" y="18324068"/>
                    </a:lnTo>
                    <a:lnTo>
                      <a:pt x="2711704" y="18323433"/>
                    </a:lnTo>
                    <a:lnTo>
                      <a:pt x="2712720" y="18323433"/>
                    </a:lnTo>
                    <a:lnTo>
                      <a:pt x="2712720" y="18329529"/>
                    </a:lnTo>
                    <a:lnTo>
                      <a:pt x="2723896" y="18329529"/>
                    </a:lnTo>
                    <a:lnTo>
                      <a:pt x="2723896" y="18334737"/>
                    </a:lnTo>
                    <a:lnTo>
                      <a:pt x="2729992" y="18334737"/>
                    </a:lnTo>
                    <a:lnTo>
                      <a:pt x="2729992" y="18340705"/>
                    </a:lnTo>
                    <a:lnTo>
                      <a:pt x="2735199" y="18340705"/>
                    </a:lnTo>
                    <a:lnTo>
                      <a:pt x="2735199" y="18346165"/>
                    </a:lnTo>
                    <a:lnTo>
                      <a:pt x="2741295" y="18346165"/>
                    </a:lnTo>
                    <a:lnTo>
                      <a:pt x="2741295" y="18351373"/>
                    </a:lnTo>
                    <a:lnTo>
                      <a:pt x="2746629" y="18351373"/>
                    </a:lnTo>
                    <a:lnTo>
                      <a:pt x="2746629" y="18357469"/>
                    </a:lnTo>
                    <a:lnTo>
                      <a:pt x="2757932" y="18357469"/>
                    </a:lnTo>
                    <a:lnTo>
                      <a:pt x="2757932" y="18362676"/>
                    </a:lnTo>
                    <a:lnTo>
                      <a:pt x="2764028" y="18362676"/>
                    </a:lnTo>
                    <a:lnTo>
                      <a:pt x="2764028" y="18368138"/>
                    </a:lnTo>
                    <a:lnTo>
                      <a:pt x="2769235" y="18368138"/>
                    </a:lnTo>
                    <a:lnTo>
                      <a:pt x="2769235" y="18374106"/>
                    </a:lnTo>
                    <a:lnTo>
                      <a:pt x="2775331" y="18374106"/>
                    </a:lnTo>
                    <a:lnTo>
                      <a:pt x="2775331" y="18379439"/>
                    </a:lnTo>
                    <a:lnTo>
                      <a:pt x="2786761" y="18379439"/>
                    </a:lnTo>
                    <a:lnTo>
                      <a:pt x="2786761" y="18384774"/>
                    </a:lnTo>
                    <a:lnTo>
                      <a:pt x="2791968" y="18384774"/>
                    </a:lnTo>
                    <a:lnTo>
                      <a:pt x="2791968" y="18390870"/>
                    </a:lnTo>
                    <a:lnTo>
                      <a:pt x="2797937" y="18390870"/>
                    </a:lnTo>
                    <a:lnTo>
                      <a:pt x="2797937" y="18396077"/>
                    </a:lnTo>
                    <a:lnTo>
                      <a:pt x="2803271" y="18396077"/>
                    </a:lnTo>
                    <a:lnTo>
                      <a:pt x="2803271" y="18401537"/>
                    </a:lnTo>
                    <a:lnTo>
                      <a:pt x="2814701" y="18401537"/>
                    </a:lnTo>
                    <a:lnTo>
                      <a:pt x="2814701" y="18407380"/>
                    </a:lnTo>
                    <a:lnTo>
                      <a:pt x="2820543" y="18407380"/>
                    </a:lnTo>
                    <a:lnTo>
                      <a:pt x="2820543" y="18412840"/>
                    </a:lnTo>
                    <a:lnTo>
                      <a:pt x="2826004" y="18412840"/>
                    </a:lnTo>
                    <a:lnTo>
                      <a:pt x="2826004" y="18418048"/>
                    </a:lnTo>
                    <a:lnTo>
                      <a:pt x="2837307" y="18418048"/>
                    </a:lnTo>
                    <a:lnTo>
                      <a:pt x="2837307" y="18424144"/>
                    </a:lnTo>
                    <a:lnTo>
                      <a:pt x="2843276" y="18424144"/>
                    </a:lnTo>
                    <a:lnTo>
                      <a:pt x="2843276" y="18429478"/>
                    </a:lnTo>
                    <a:lnTo>
                      <a:pt x="2848737" y="18429478"/>
                    </a:lnTo>
                    <a:lnTo>
                      <a:pt x="2848737" y="18435574"/>
                    </a:lnTo>
                    <a:lnTo>
                      <a:pt x="2850388" y="18435574"/>
                    </a:lnTo>
                    <a:lnTo>
                      <a:pt x="2852293" y="18434686"/>
                    </a:lnTo>
                    <a:lnTo>
                      <a:pt x="2860040" y="18434686"/>
                    </a:lnTo>
                    <a:lnTo>
                      <a:pt x="2860040" y="18440781"/>
                    </a:lnTo>
                    <a:lnTo>
                      <a:pt x="2866009" y="18440781"/>
                    </a:lnTo>
                    <a:lnTo>
                      <a:pt x="2866009" y="18446242"/>
                    </a:lnTo>
                    <a:lnTo>
                      <a:pt x="2877312" y="18446242"/>
                    </a:lnTo>
                    <a:lnTo>
                      <a:pt x="2877312" y="18451449"/>
                    </a:lnTo>
                    <a:lnTo>
                      <a:pt x="2882519" y="18451449"/>
                    </a:lnTo>
                    <a:lnTo>
                      <a:pt x="2882519" y="18457418"/>
                    </a:lnTo>
                    <a:lnTo>
                      <a:pt x="2888615" y="18457418"/>
                    </a:lnTo>
                    <a:lnTo>
                      <a:pt x="2888615" y="18462752"/>
                    </a:lnTo>
                    <a:lnTo>
                      <a:pt x="2900045" y="18462752"/>
                    </a:lnTo>
                    <a:lnTo>
                      <a:pt x="2900045" y="18468721"/>
                    </a:lnTo>
                    <a:lnTo>
                      <a:pt x="2901315" y="18468721"/>
                    </a:lnTo>
                    <a:lnTo>
                      <a:pt x="2901315" y="18468339"/>
                    </a:lnTo>
                    <a:lnTo>
                      <a:pt x="2902331" y="18468087"/>
                    </a:lnTo>
                    <a:lnTo>
                      <a:pt x="2905252" y="18468087"/>
                    </a:lnTo>
                    <a:lnTo>
                      <a:pt x="2905252" y="18474182"/>
                    </a:lnTo>
                    <a:lnTo>
                      <a:pt x="2916555" y="18474182"/>
                    </a:lnTo>
                    <a:lnTo>
                      <a:pt x="2916555" y="18479388"/>
                    </a:lnTo>
                    <a:lnTo>
                      <a:pt x="2922651" y="18479388"/>
                    </a:lnTo>
                    <a:lnTo>
                      <a:pt x="2922651" y="18485486"/>
                    </a:lnTo>
                    <a:lnTo>
                      <a:pt x="2924937" y="18485486"/>
                    </a:lnTo>
                    <a:lnTo>
                      <a:pt x="2926969" y="18484850"/>
                    </a:lnTo>
                    <a:lnTo>
                      <a:pt x="2934081" y="18484850"/>
                    </a:lnTo>
                    <a:lnTo>
                      <a:pt x="2934081" y="18490692"/>
                    </a:lnTo>
                    <a:lnTo>
                      <a:pt x="2939288" y="18490692"/>
                    </a:lnTo>
                    <a:lnTo>
                      <a:pt x="2939288" y="18496153"/>
                    </a:lnTo>
                    <a:lnTo>
                      <a:pt x="2945384" y="18496153"/>
                    </a:lnTo>
                    <a:lnTo>
                      <a:pt x="2945384" y="18502122"/>
                    </a:lnTo>
                    <a:lnTo>
                      <a:pt x="2950337" y="18502122"/>
                    </a:lnTo>
                    <a:lnTo>
                      <a:pt x="2952369" y="18501361"/>
                    </a:lnTo>
                    <a:lnTo>
                      <a:pt x="2956560" y="18501361"/>
                    </a:lnTo>
                    <a:lnTo>
                      <a:pt x="2956560" y="18507456"/>
                    </a:lnTo>
                    <a:lnTo>
                      <a:pt x="2962021" y="18507456"/>
                    </a:lnTo>
                    <a:lnTo>
                      <a:pt x="2962021" y="18512789"/>
                    </a:lnTo>
                    <a:lnTo>
                      <a:pt x="2968117" y="18512789"/>
                    </a:lnTo>
                    <a:lnTo>
                      <a:pt x="2968117" y="18518887"/>
                    </a:lnTo>
                    <a:lnTo>
                      <a:pt x="2974975" y="18518887"/>
                    </a:lnTo>
                    <a:lnTo>
                      <a:pt x="2977007" y="18518124"/>
                    </a:lnTo>
                    <a:lnTo>
                      <a:pt x="2979293" y="18518124"/>
                    </a:lnTo>
                    <a:lnTo>
                      <a:pt x="2979293" y="18524093"/>
                    </a:lnTo>
                    <a:lnTo>
                      <a:pt x="2984627" y="18524093"/>
                    </a:lnTo>
                    <a:lnTo>
                      <a:pt x="2984627" y="18529554"/>
                    </a:lnTo>
                    <a:lnTo>
                      <a:pt x="2996057" y="18529554"/>
                    </a:lnTo>
                    <a:lnTo>
                      <a:pt x="2996057" y="18535396"/>
                    </a:lnTo>
                    <a:lnTo>
                      <a:pt x="3001899" y="18535396"/>
                    </a:lnTo>
                    <a:lnTo>
                      <a:pt x="3001899" y="18540730"/>
                    </a:lnTo>
                    <a:lnTo>
                      <a:pt x="3007360" y="18540730"/>
                    </a:lnTo>
                    <a:lnTo>
                      <a:pt x="3007360" y="18546063"/>
                    </a:lnTo>
                    <a:lnTo>
                      <a:pt x="3018663" y="18546063"/>
                    </a:lnTo>
                    <a:lnTo>
                      <a:pt x="3018663" y="18552161"/>
                    </a:lnTo>
                    <a:lnTo>
                      <a:pt x="3023997" y="18552161"/>
                    </a:lnTo>
                    <a:lnTo>
                      <a:pt x="3024251" y="18553430"/>
                    </a:lnTo>
                    <a:lnTo>
                      <a:pt x="3024632" y="18554446"/>
                    </a:lnTo>
                    <a:lnTo>
                      <a:pt x="3024632" y="18557494"/>
                    </a:lnTo>
                    <a:lnTo>
                      <a:pt x="3035300" y="18557494"/>
                    </a:lnTo>
                    <a:lnTo>
                      <a:pt x="3035300" y="18562065"/>
                    </a:lnTo>
                    <a:lnTo>
                      <a:pt x="3035935" y="18562701"/>
                    </a:lnTo>
                    <a:lnTo>
                      <a:pt x="3041269" y="18562701"/>
                    </a:lnTo>
                    <a:lnTo>
                      <a:pt x="3041269" y="18568797"/>
                    </a:lnTo>
                    <a:lnTo>
                      <a:pt x="3050413" y="18568797"/>
                    </a:lnTo>
                    <a:lnTo>
                      <a:pt x="3051429" y="18568415"/>
                    </a:lnTo>
                    <a:lnTo>
                      <a:pt x="3051683" y="18568163"/>
                    </a:lnTo>
                    <a:lnTo>
                      <a:pt x="3052699" y="18568163"/>
                    </a:lnTo>
                    <a:lnTo>
                      <a:pt x="3052699" y="18574004"/>
                    </a:lnTo>
                    <a:lnTo>
                      <a:pt x="3058033" y="18574004"/>
                    </a:lnTo>
                    <a:lnTo>
                      <a:pt x="3058033" y="18579464"/>
                    </a:lnTo>
                    <a:lnTo>
                      <a:pt x="3063875" y="18579464"/>
                    </a:lnTo>
                    <a:lnTo>
                      <a:pt x="3063875" y="18585435"/>
                    </a:lnTo>
                    <a:lnTo>
                      <a:pt x="3075305" y="18585435"/>
                    </a:lnTo>
                    <a:lnTo>
                      <a:pt x="3075305" y="18590768"/>
                    </a:lnTo>
                    <a:lnTo>
                      <a:pt x="3080639" y="18590768"/>
                    </a:lnTo>
                    <a:lnTo>
                      <a:pt x="3080639" y="18596102"/>
                    </a:lnTo>
                    <a:lnTo>
                      <a:pt x="3092069" y="18596102"/>
                    </a:lnTo>
                    <a:lnTo>
                      <a:pt x="3092069" y="18602198"/>
                    </a:lnTo>
                    <a:lnTo>
                      <a:pt x="3097911" y="18602198"/>
                    </a:lnTo>
                    <a:lnTo>
                      <a:pt x="3097911" y="18607405"/>
                    </a:lnTo>
                    <a:lnTo>
                      <a:pt x="3109341" y="18607405"/>
                    </a:lnTo>
                    <a:lnTo>
                      <a:pt x="3109341" y="18612865"/>
                    </a:lnTo>
                    <a:lnTo>
                      <a:pt x="3114675" y="18612865"/>
                    </a:lnTo>
                    <a:lnTo>
                      <a:pt x="3114675" y="18618708"/>
                    </a:lnTo>
                    <a:lnTo>
                      <a:pt x="3125851" y="18618708"/>
                    </a:lnTo>
                    <a:lnTo>
                      <a:pt x="3125851" y="18624169"/>
                    </a:lnTo>
                    <a:lnTo>
                      <a:pt x="3131947" y="18624169"/>
                    </a:lnTo>
                    <a:lnTo>
                      <a:pt x="3131947" y="18629376"/>
                    </a:lnTo>
                    <a:lnTo>
                      <a:pt x="3143377" y="18629376"/>
                    </a:lnTo>
                    <a:lnTo>
                      <a:pt x="3143377" y="18635472"/>
                    </a:lnTo>
                    <a:lnTo>
                      <a:pt x="3148584" y="18635472"/>
                    </a:lnTo>
                    <a:lnTo>
                      <a:pt x="3148584" y="18640806"/>
                    </a:lnTo>
                    <a:lnTo>
                      <a:pt x="3159887" y="18640806"/>
                    </a:lnTo>
                    <a:lnTo>
                      <a:pt x="3159887" y="18646139"/>
                    </a:lnTo>
                    <a:lnTo>
                      <a:pt x="3165983" y="18646139"/>
                    </a:lnTo>
                    <a:lnTo>
                      <a:pt x="3165983" y="18652110"/>
                    </a:lnTo>
                    <a:lnTo>
                      <a:pt x="3175000" y="18652110"/>
                    </a:lnTo>
                    <a:lnTo>
                      <a:pt x="3176016" y="18651728"/>
                    </a:lnTo>
                    <a:lnTo>
                      <a:pt x="3176397" y="18651474"/>
                    </a:lnTo>
                    <a:lnTo>
                      <a:pt x="3177413" y="18651474"/>
                    </a:lnTo>
                    <a:lnTo>
                      <a:pt x="3177413" y="18657315"/>
                    </a:lnTo>
                    <a:lnTo>
                      <a:pt x="3188716" y="18657315"/>
                    </a:lnTo>
                    <a:lnTo>
                      <a:pt x="3188716" y="18662777"/>
                    </a:lnTo>
                    <a:lnTo>
                      <a:pt x="3193923" y="18662777"/>
                    </a:lnTo>
                    <a:lnTo>
                      <a:pt x="3193923" y="18668746"/>
                    </a:lnTo>
                    <a:lnTo>
                      <a:pt x="3199765" y="18668746"/>
                    </a:lnTo>
                    <a:lnTo>
                      <a:pt x="3201543" y="18668237"/>
                    </a:lnTo>
                    <a:lnTo>
                      <a:pt x="3205353" y="18668237"/>
                    </a:lnTo>
                    <a:lnTo>
                      <a:pt x="3205353" y="18674080"/>
                    </a:lnTo>
                    <a:lnTo>
                      <a:pt x="3211449" y="18674080"/>
                    </a:lnTo>
                    <a:lnTo>
                      <a:pt x="3211449" y="18679413"/>
                    </a:lnTo>
                    <a:lnTo>
                      <a:pt x="3222625" y="18679413"/>
                    </a:lnTo>
                    <a:lnTo>
                      <a:pt x="3222625" y="18685511"/>
                    </a:lnTo>
                    <a:lnTo>
                      <a:pt x="3224911" y="18685511"/>
                    </a:lnTo>
                    <a:lnTo>
                      <a:pt x="3226943" y="18684748"/>
                    </a:lnTo>
                    <a:lnTo>
                      <a:pt x="3233928" y="18684748"/>
                    </a:lnTo>
                    <a:lnTo>
                      <a:pt x="3233928" y="18690717"/>
                    </a:lnTo>
                    <a:lnTo>
                      <a:pt x="3239389" y="18690717"/>
                    </a:lnTo>
                    <a:lnTo>
                      <a:pt x="3239389" y="18696178"/>
                    </a:lnTo>
                    <a:lnTo>
                      <a:pt x="3250692" y="18696178"/>
                    </a:lnTo>
                    <a:lnTo>
                      <a:pt x="3250692" y="18701386"/>
                    </a:lnTo>
                    <a:lnTo>
                      <a:pt x="3256661" y="18701386"/>
                    </a:lnTo>
                    <a:lnTo>
                      <a:pt x="3256661" y="18707481"/>
                    </a:lnTo>
                    <a:lnTo>
                      <a:pt x="3267964" y="18707481"/>
                    </a:lnTo>
                    <a:lnTo>
                      <a:pt x="3267964" y="18712687"/>
                    </a:lnTo>
                    <a:lnTo>
                      <a:pt x="3273425" y="18712687"/>
                    </a:lnTo>
                    <a:lnTo>
                      <a:pt x="3273425" y="18718785"/>
                    </a:lnTo>
                    <a:lnTo>
                      <a:pt x="3274949" y="18718785"/>
                    </a:lnTo>
                    <a:lnTo>
                      <a:pt x="3276981" y="18718149"/>
                    </a:lnTo>
                    <a:lnTo>
                      <a:pt x="3284601" y="18718149"/>
                    </a:lnTo>
                    <a:lnTo>
                      <a:pt x="3284601" y="18724118"/>
                    </a:lnTo>
                    <a:lnTo>
                      <a:pt x="3290697" y="18724118"/>
                    </a:lnTo>
                    <a:lnTo>
                      <a:pt x="3290697" y="18729452"/>
                    </a:lnTo>
                    <a:lnTo>
                      <a:pt x="3301365" y="18729452"/>
                    </a:lnTo>
                    <a:lnTo>
                      <a:pt x="3301365" y="18730976"/>
                    </a:lnTo>
                    <a:lnTo>
                      <a:pt x="3302000" y="18733008"/>
                    </a:lnTo>
                    <a:lnTo>
                      <a:pt x="3302000" y="18734787"/>
                    </a:lnTo>
                    <a:lnTo>
                      <a:pt x="3307207" y="18734787"/>
                    </a:lnTo>
                    <a:lnTo>
                      <a:pt x="3307207" y="18740882"/>
                    </a:lnTo>
                    <a:lnTo>
                      <a:pt x="3318637" y="18740882"/>
                    </a:lnTo>
                    <a:lnTo>
                      <a:pt x="3318637" y="18746088"/>
                    </a:lnTo>
                    <a:lnTo>
                      <a:pt x="3329940" y="18746088"/>
                    </a:lnTo>
                    <a:lnTo>
                      <a:pt x="3329940" y="18751550"/>
                    </a:lnTo>
                    <a:lnTo>
                      <a:pt x="3341243" y="18751550"/>
                    </a:lnTo>
                    <a:lnTo>
                      <a:pt x="3341243" y="18757392"/>
                    </a:lnTo>
                    <a:lnTo>
                      <a:pt x="3346704" y="18757392"/>
                    </a:lnTo>
                    <a:lnTo>
                      <a:pt x="3346704" y="18762853"/>
                    </a:lnTo>
                    <a:lnTo>
                      <a:pt x="3358007" y="18762853"/>
                    </a:lnTo>
                    <a:lnTo>
                      <a:pt x="3358007" y="18768061"/>
                    </a:lnTo>
                    <a:lnTo>
                      <a:pt x="3369183" y="18768061"/>
                    </a:lnTo>
                    <a:lnTo>
                      <a:pt x="3369183" y="18774156"/>
                    </a:lnTo>
                    <a:lnTo>
                      <a:pt x="3380740" y="18774156"/>
                    </a:lnTo>
                    <a:lnTo>
                      <a:pt x="3380740" y="18779489"/>
                    </a:lnTo>
                    <a:lnTo>
                      <a:pt x="3391916" y="18779489"/>
                    </a:lnTo>
                    <a:lnTo>
                      <a:pt x="3391916" y="18784824"/>
                    </a:lnTo>
                    <a:lnTo>
                      <a:pt x="3398012" y="18784824"/>
                    </a:lnTo>
                    <a:lnTo>
                      <a:pt x="3398012" y="18790793"/>
                    </a:lnTo>
                    <a:lnTo>
                      <a:pt x="3409315" y="18790793"/>
                    </a:lnTo>
                    <a:lnTo>
                      <a:pt x="3409315" y="18796000"/>
                    </a:lnTo>
                    <a:lnTo>
                      <a:pt x="3420745" y="18796000"/>
                    </a:lnTo>
                    <a:lnTo>
                      <a:pt x="3420745" y="18801462"/>
                    </a:lnTo>
                    <a:lnTo>
                      <a:pt x="3432048" y="18801462"/>
                    </a:lnTo>
                    <a:lnTo>
                      <a:pt x="3432048" y="18807430"/>
                    </a:lnTo>
                    <a:lnTo>
                      <a:pt x="3433699" y="18807430"/>
                    </a:lnTo>
                    <a:lnTo>
                      <a:pt x="3435604" y="18806668"/>
                    </a:lnTo>
                    <a:lnTo>
                      <a:pt x="3443351" y="18806668"/>
                    </a:lnTo>
                    <a:lnTo>
                      <a:pt x="3443351" y="18812763"/>
                    </a:lnTo>
                    <a:lnTo>
                      <a:pt x="3448685" y="18812763"/>
                    </a:lnTo>
                    <a:lnTo>
                      <a:pt x="3448685" y="18818098"/>
                    </a:lnTo>
                    <a:lnTo>
                      <a:pt x="3459988" y="18818098"/>
                    </a:lnTo>
                    <a:lnTo>
                      <a:pt x="3459988" y="18823432"/>
                    </a:lnTo>
                    <a:lnTo>
                      <a:pt x="3465957" y="18823432"/>
                    </a:lnTo>
                    <a:lnTo>
                      <a:pt x="3465957" y="18829401"/>
                    </a:lnTo>
                    <a:lnTo>
                      <a:pt x="3476625" y="18829401"/>
                    </a:lnTo>
                    <a:lnTo>
                      <a:pt x="3476879" y="18830798"/>
                    </a:lnTo>
                    <a:lnTo>
                      <a:pt x="3477260" y="18831813"/>
                    </a:lnTo>
                    <a:lnTo>
                      <a:pt x="3477260" y="18834863"/>
                    </a:lnTo>
                    <a:lnTo>
                      <a:pt x="3487928" y="18834863"/>
                    </a:lnTo>
                    <a:lnTo>
                      <a:pt x="3487928" y="18839435"/>
                    </a:lnTo>
                    <a:lnTo>
                      <a:pt x="3488563" y="18840069"/>
                    </a:lnTo>
                    <a:lnTo>
                      <a:pt x="3499231" y="18840069"/>
                    </a:lnTo>
                    <a:lnTo>
                      <a:pt x="3499231" y="18846164"/>
                    </a:lnTo>
                    <a:lnTo>
                      <a:pt x="3510661" y="18846164"/>
                    </a:lnTo>
                    <a:lnTo>
                      <a:pt x="3510661" y="18851372"/>
                    </a:lnTo>
                    <a:lnTo>
                      <a:pt x="3521964" y="18851372"/>
                    </a:lnTo>
                    <a:lnTo>
                      <a:pt x="3521964" y="18856833"/>
                    </a:lnTo>
                    <a:lnTo>
                      <a:pt x="3533267" y="18856833"/>
                    </a:lnTo>
                    <a:lnTo>
                      <a:pt x="3533267" y="18862802"/>
                    </a:lnTo>
                    <a:lnTo>
                      <a:pt x="3543681" y="18862802"/>
                    </a:lnTo>
                    <a:lnTo>
                      <a:pt x="3544697" y="18862039"/>
                    </a:lnTo>
                    <a:lnTo>
                      <a:pt x="3544697" y="18868137"/>
                    </a:lnTo>
                    <a:lnTo>
                      <a:pt x="3556000" y="18868137"/>
                    </a:lnTo>
                    <a:lnTo>
                      <a:pt x="3556000" y="18873470"/>
                    </a:lnTo>
                    <a:lnTo>
                      <a:pt x="3561969" y="18873470"/>
                    </a:lnTo>
                    <a:lnTo>
                      <a:pt x="3561969" y="18879313"/>
                    </a:lnTo>
                    <a:lnTo>
                      <a:pt x="3567684" y="18879313"/>
                    </a:lnTo>
                    <a:lnTo>
                      <a:pt x="3569716" y="18878804"/>
                    </a:lnTo>
                    <a:lnTo>
                      <a:pt x="3573272" y="18878804"/>
                    </a:lnTo>
                    <a:lnTo>
                      <a:pt x="3573272" y="18884773"/>
                    </a:lnTo>
                    <a:lnTo>
                      <a:pt x="3584575" y="18884773"/>
                    </a:lnTo>
                    <a:lnTo>
                      <a:pt x="3584575" y="18889980"/>
                    </a:lnTo>
                    <a:lnTo>
                      <a:pt x="3601339" y="18889980"/>
                    </a:lnTo>
                    <a:lnTo>
                      <a:pt x="3601339" y="18895440"/>
                    </a:lnTo>
                    <a:lnTo>
                      <a:pt x="3612769" y="18895440"/>
                    </a:lnTo>
                    <a:lnTo>
                      <a:pt x="3612769" y="18901411"/>
                    </a:lnTo>
                    <a:lnTo>
                      <a:pt x="3624072" y="18901411"/>
                    </a:lnTo>
                    <a:lnTo>
                      <a:pt x="3624072" y="18906744"/>
                    </a:lnTo>
                    <a:lnTo>
                      <a:pt x="3635248" y="18906744"/>
                    </a:lnTo>
                    <a:lnTo>
                      <a:pt x="3635248" y="18912078"/>
                    </a:lnTo>
                    <a:lnTo>
                      <a:pt x="3646551" y="18912078"/>
                    </a:lnTo>
                    <a:lnTo>
                      <a:pt x="3646551" y="18918174"/>
                    </a:lnTo>
                    <a:lnTo>
                      <a:pt x="3652012" y="18918174"/>
                    </a:lnTo>
                    <a:lnTo>
                      <a:pt x="3652012" y="18923381"/>
                    </a:lnTo>
                    <a:lnTo>
                      <a:pt x="3663315" y="18923381"/>
                    </a:lnTo>
                    <a:lnTo>
                      <a:pt x="3663315" y="18928842"/>
                    </a:lnTo>
                    <a:lnTo>
                      <a:pt x="3680587" y="18928842"/>
                    </a:lnTo>
                    <a:lnTo>
                      <a:pt x="3680587" y="18934049"/>
                    </a:lnTo>
                    <a:lnTo>
                      <a:pt x="3692017" y="18934049"/>
                    </a:lnTo>
                    <a:lnTo>
                      <a:pt x="3692017" y="18940145"/>
                    </a:lnTo>
                    <a:lnTo>
                      <a:pt x="3708781" y="18940145"/>
                    </a:lnTo>
                    <a:lnTo>
                      <a:pt x="3708781" y="18945352"/>
                    </a:lnTo>
                    <a:lnTo>
                      <a:pt x="3719957" y="18945352"/>
                    </a:lnTo>
                    <a:lnTo>
                      <a:pt x="3719957" y="18950812"/>
                    </a:lnTo>
                    <a:lnTo>
                      <a:pt x="3726053" y="18950812"/>
                    </a:lnTo>
                    <a:lnTo>
                      <a:pt x="3726053" y="18956782"/>
                    </a:lnTo>
                    <a:lnTo>
                      <a:pt x="3736721" y="18956782"/>
                    </a:lnTo>
                    <a:lnTo>
                      <a:pt x="3736975" y="18958052"/>
                    </a:lnTo>
                    <a:lnTo>
                      <a:pt x="3737356" y="18959068"/>
                    </a:lnTo>
                    <a:lnTo>
                      <a:pt x="3737356" y="18962115"/>
                    </a:lnTo>
                    <a:lnTo>
                      <a:pt x="3748024" y="18962115"/>
                    </a:lnTo>
                    <a:lnTo>
                      <a:pt x="3748024" y="18966687"/>
                    </a:lnTo>
                    <a:lnTo>
                      <a:pt x="3748659" y="18967450"/>
                    </a:lnTo>
                    <a:lnTo>
                      <a:pt x="3765296" y="18967450"/>
                    </a:lnTo>
                    <a:lnTo>
                      <a:pt x="3765296" y="18972785"/>
                    </a:lnTo>
                    <a:lnTo>
                      <a:pt x="3781933" y="18972785"/>
                    </a:lnTo>
                    <a:lnTo>
                      <a:pt x="3781933" y="18978753"/>
                    </a:lnTo>
                    <a:lnTo>
                      <a:pt x="3793363" y="18978753"/>
                    </a:lnTo>
                    <a:lnTo>
                      <a:pt x="3793363" y="18984213"/>
                    </a:lnTo>
                    <a:lnTo>
                      <a:pt x="3799332" y="18984213"/>
                    </a:lnTo>
                    <a:lnTo>
                      <a:pt x="3799332" y="18989421"/>
                    </a:lnTo>
                    <a:lnTo>
                      <a:pt x="3815969" y="18989421"/>
                    </a:lnTo>
                    <a:lnTo>
                      <a:pt x="3815969" y="18995517"/>
                    </a:lnTo>
                    <a:lnTo>
                      <a:pt x="3819652" y="18995517"/>
                    </a:lnTo>
                    <a:lnTo>
                      <a:pt x="3821684" y="18994882"/>
                    </a:lnTo>
                    <a:lnTo>
                      <a:pt x="3827272" y="18994882"/>
                    </a:lnTo>
                    <a:lnTo>
                      <a:pt x="3827272" y="19000724"/>
                    </a:lnTo>
                    <a:lnTo>
                      <a:pt x="3844036" y="19000724"/>
                    </a:lnTo>
                    <a:lnTo>
                      <a:pt x="3844036" y="19002502"/>
                    </a:lnTo>
                    <a:lnTo>
                      <a:pt x="3844671" y="19004535"/>
                    </a:lnTo>
                    <a:lnTo>
                      <a:pt x="3844671" y="19006186"/>
                    </a:lnTo>
                    <a:lnTo>
                      <a:pt x="3855339" y="19006186"/>
                    </a:lnTo>
                    <a:lnTo>
                      <a:pt x="3855339" y="19011392"/>
                    </a:lnTo>
                    <a:lnTo>
                      <a:pt x="3861308" y="19011392"/>
                    </a:lnTo>
                    <a:lnTo>
                      <a:pt x="3861308" y="19017487"/>
                    </a:lnTo>
                    <a:lnTo>
                      <a:pt x="3878072" y="19017487"/>
                    </a:lnTo>
                    <a:lnTo>
                      <a:pt x="3878072" y="19022822"/>
                    </a:lnTo>
                    <a:lnTo>
                      <a:pt x="3895344" y="19022822"/>
                    </a:lnTo>
                    <a:lnTo>
                      <a:pt x="3895344" y="19028156"/>
                    </a:lnTo>
                    <a:lnTo>
                      <a:pt x="3911981" y="19028156"/>
                    </a:lnTo>
                    <a:lnTo>
                      <a:pt x="3911981" y="19033489"/>
                    </a:lnTo>
                    <a:lnTo>
                      <a:pt x="3918077" y="19033489"/>
                    </a:lnTo>
                    <a:lnTo>
                      <a:pt x="3918077" y="19039332"/>
                    </a:lnTo>
                    <a:lnTo>
                      <a:pt x="3934587" y="19039332"/>
                    </a:lnTo>
                    <a:lnTo>
                      <a:pt x="3934587" y="19044793"/>
                    </a:lnTo>
                    <a:lnTo>
                      <a:pt x="3951351" y="19044793"/>
                    </a:lnTo>
                    <a:lnTo>
                      <a:pt x="3951351" y="19049492"/>
                    </a:lnTo>
                    <a:lnTo>
                      <a:pt x="3952113" y="19050000"/>
                    </a:lnTo>
                    <a:lnTo>
                      <a:pt x="3968623" y="19050000"/>
                    </a:lnTo>
                    <a:lnTo>
                      <a:pt x="3968623" y="19055462"/>
                    </a:lnTo>
                    <a:lnTo>
                      <a:pt x="3973957" y="19055462"/>
                    </a:lnTo>
                    <a:lnTo>
                      <a:pt x="3973957" y="19061430"/>
                    </a:lnTo>
                    <a:lnTo>
                      <a:pt x="3991356" y="19061430"/>
                    </a:lnTo>
                    <a:lnTo>
                      <a:pt x="3991356" y="19066763"/>
                    </a:lnTo>
                    <a:lnTo>
                      <a:pt x="4007993" y="19066763"/>
                    </a:lnTo>
                    <a:lnTo>
                      <a:pt x="4007993" y="19072098"/>
                    </a:lnTo>
                    <a:lnTo>
                      <a:pt x="4025392" y="19072098"/>
                    </a:lnTo>
                    <a:lnTo>
                      <a:pt x="4025392" y="19077432"/>
                    </a:lnTo>
                    <a:lnTo>
                      <a:pt x="4030599" y="19077432"/>
                    </a:lnTo>
                    <a:lnTo>
                      <a:pt x="4030599" y="19083401"/>
                    </a:lnTo>
                    <a:lnTo>
                      <a:pt x="4053332" y="19083401"/>
                    </a:lnTo>
                    <a:lnTo>
                      <a:pt x="4053332" y="19088863"/>
                    </a:lnTo>
                    <a:lnTo>
                      <a:pt x="4069969" y="19088863"/>
                    </a:lnTo>
                    <a:lnTo>
                      <a:pt x="4069969" y="19094069"/>
                    </a:lnTo>
                    <a:lnTo>
                      <a:pt x="4081272" y="19094069"/>
                    </a:lnTo>
                    <a:lnTo>
                      <a:pt x="4081272" y="19100164"/>
                    </a:lnTo>
                    <a:lnTo>
                      <a:pt x="4082288" y="19099530"/>
                    </a:lnTo>
                    <a:lnTo>
                      <a:pt x="4098671" y="19099530"/>
                    </a:lnTo>
                    <a:lnTo>
                      <a:pt x="4098671" y="19105372"/>
                    </a:lnTo>
                    <a:lnTo>
                      <a:pt x="4114927" y="19105372"/>
                    </a:lnTo>
                    <a:lnTo>
                      <a:pt x="4116959" y="19104738"/>
                    </a:lnTo>
                    <a:lnTo>
                      <a:pt x="4120769" y="19104738"/>
                    </a:lnTo>
                    <a:lnTo>
                      <a:pt x="4120896" y="19106135"/>
                    </a:lnTo>
                    <a:lnTo>
                      <a:pt x="4121404" y="19107150"/>
                    </a:lnTo>
                    <a:lnTo>
                      <a:pt x="4121404" y="19110833"/>
                    </a:lnTo>
                    <a:lnTo>
                      <a:pt x="4126611" y="19110833"/>
                    </a:lnTo>
                    <a:lnTo>
                      <a:pt x="4126611" y="19116039"/>
                    </a:lnTo>
                    <a:lnTo>
                      <a:pt x="4149344" y="19116039"/>
                    </a:lnTo>
                    <a:lnTo>
                      <a:pt x="4149344" y="19121501"/>
                    </a:lnTo>
                    <a:lnTo>
                      <a:pt x="4165981" y="19121501"/>
                    </a:lnTo>
                    <a:lnTo>
                      <a:pt x="4165981" y="19127470"/>
                    </a:lnTo>
                    <a:lnTo>
                      <a:pt x="4174363" y="19127470"/>
                    </a:lnTo>
                    <a:lnTo>
                      <a:pt x="4176268" y="19126708"/>
                    </a:lnTo>
                    <a:lnTo>
                      <a:pt x="4177284" y="19126708"/>
                    </a:lnTo>
                    <a:lnTo>
                      <a:pt x="4177284" y="19132804"/>
                    </a:lnTo>
                    <a:lnTo>
                      <a:pt x="4200017" y="19132804"/>
                    </a:lnTo>
                    <a:lnTo>
                      <a:pt x="4200017" y="19138137"/>
                    </a:lnTo>
                    <a:lnTo>
                      <a:pt x="4216781" y="19138137"/>
                    </a:lnTo>
                    <a:lnTo>
                      <a:pt x="4216781" y="19142838"/>
                    </a:lnTo>
                    <a:lnTo>
                      <a:pt x="4217289" y="19143472"/>
                    </a:lnTo>
                    <a:lnTo>
                      <a:pt x="4227957" y="19143472"/>
                    </a:lnTo>
                    <a:lnTo>
                      <a:pt x="4227957" y="19149440"/>
                    </a:lnTo>
                    <a:lnTo>
                      <a:pt x="4233037" y="19149440"/>
                    </a:lnTo>
                    <a:lnTo>
                      <a:pt x="4235069" y="19148806"/>
                    </a:lnTo>
                    <a:lnTo>
                      <a:pt x="4256659" y="19148806"/>
                    </a:lnTo>
                    <a:lnTo>
                      <a:pt x="4256659" y="19154648"/>
                    </a:lnTo>
                    <a:lnTo>
                      <a:pt x="4261993" y="19154648"/>
                    </a:lnTo>
                    <a:lnTo>
                      <a:pt x="4261993" y="19160110"/>
                    </a:lnTo>
                    <a:lnTo>
                      <a:pt x="4289933" y="19160110"/>
                    </a:lnTo>
                    <a:lnTo>
                      <a:pt x="4289933" y="19161125"/>
                    </a:lnTo>
                    <a:lnTo>
                      <a:pt x="4290695" y="19163157"/>
                    </a:lnTo>
                    <a:lnTo>
                      <a:pt x="4290695" y="19165315"/>
                    </a:lnTo>
                    <a:lnTo>
                      <a:pt x="4301363" y="19165315"/>
                    </a:lnTo>
                    <a:lnTo>
                      <a:pt x="4301363" y="19170777"/>
                    </a:lnTo>
                    <a:lnTo>
                      <a:pt x="4323969" y="19170777"/>
                    </a:lnTo>
                    <a:lnTo>
                      <a:pt x="4323969" y="19176746"/>
                    </a:lnTo>
                    <a:lnTo>
                      <a:pt x="4326255" y="19176746"/>
                    </a:lnTo>
                    <a:lnTo>
                      <a:pt x="4328287" y="19176237"/>
                    </a:lnTo>
                    <a:lnTo>
                      <a:pt x="4341368" y="19176237"/>
                    </a:lnTo>
                    <a:lnTo>
                      <a:pt x="4341368" y="19182080"/>
                    </a:lnTo>
                    <a:lnTo>
                      <a:pt x="4358005" y="19182080"/>
                    </a:lnTo>
                    <a:lnTo>
                      <a:pt x="4358005" y="19187413"/>
                    </a:lnTo>
                    <a:lnTo>
                      <a:pt x="4380611" y="19187413"/>
                    </a:lnTo>
                    <a:lnTo>
                      <a:pt x="4380611" y="19192748"/>
                    </a:lnTo>
                    <a:lnTo>
                      <a:pt x="4392041" y="19192748"/>
                    </a:lnTo>
                    <a:lnTo>
                      <a:pt x="4392041" y="19198082"/>
                    </a:lnTo>
                    <a:lnTo>
                      <a:pt x="4419981" y="19198082"/>
                    </a:lnTo>
                    <a:lnTo>
                      <a:pt x="4419981" y="19204178"/>
                    </a:lnTo>
                    <a:lnTo>
                      <a:pt x="4420997" y="19203415"/>
                    </a:lnTo>
                    <a:lnTo>
                      <a:pt x="4437380" y="19203415"/>
                    </a:lnTo>
                    <a:lnTo>
                      <a:pt x="4437380" y="19209386"/>
                    </a:lnTo>
                    <a:lnTo>
                      <a:pt x="4453636" y="19209386"/>
                    </a:lnTo>
                    <a:lnTo>
                      <a:pt x="4455668" y="19208750"/>
                    </a:lnTo>
                    <a:lnTo>
                      <a:pt x="4459351" y="19208750"/>
                    </a:lnTo>
                    <a:lnTo>
                      <a:pt x="4459351" y="19214846"/>
                    </a:lnTo>
                    <a:lnTo>
                      <a:pt x="4481957" y="19214846"/>
                    </a:lnTo>
                    <a:lnTo>
                      <a:pt x="4481957" y="19220053"/>
                    </a:lnTo>
                    <a:lnTo>
                      <a:pt x="4499356" y="19220053"/>
                    </a:lnTo>
                    <a:lnTo>
                      <a:pt x="4499356" y="19225513"/>
                    </a:lnTo>
                    <a:lnTo>
                      <a:pt x="4521327" y="19225513"/>
                    </a:lnTo>
                    <a:lnTo>
                      <a:pt x="4521327" y="19227800"/>
                    </a:lnTo>
                    <a:lnTo>
                      <a:pt x="4522089" y="19229705"/>
                    </a:lnTo>
                    <a:lnTo>
                      <a:pt x="4522089" y="19230721"/>
                    </a:lnTo>
                    <a:lnTo>
                      <a:pt x="4538599" y="19230721"/>
                    </a:lnTo>
                    <a:lnTo>
                      <a:pt x="4538599" y="19236817"/>
                    </a:lnTo>
                    <a:lnTo>
                      <a:pt x="4546219" y="19236817"/>
                    </a:lnTo>
                    <a:lnTo>
                      <a:pt x="4548251" y="19236182"/>
                    </a:lnTo>
                    <a:lnTo>
                      <a:pt x="4572635" y="19236182"/>
                    </a:lnTo>
                    <a:lnTo>
                      <a:pt x="4572635" y="19242024"/>
                    </a:lnTo>
                    <a:lnTo>
                      <a:pt x="4581017" y="19242024"/>
                    </a:lnTo>
                    <a:lnTo>
                      <a:pt x="4583049" y="19241388"/>
                    </a:lnTo>
                    <a:lnTo>
                      <a:pt x="4584065" y="19241388"/>
                    </a:lnTo>
                    <a:lnTo>
                      <a:pt x="4584065" y="19247486"/>
                    </a:lnTo>
                    <a:lnTo>
                      <a:pt x="4612005" y="19247486"/>
                    </a:lnTo>
                    <a:lnTo>
                      <a:pt x="4612005" y="19252692"/>
                    </a:lnTo>
                    <a:lnTo>
                      <a:pt x="4628515" y="19252692"/>
                    </a:lnTo>
                    <a:lnTo>
                      <a:pt x="4628515" y="19258153"/>
                    </a:lnTo>
                    <a:lnTo>
                      <a:pt x="4651248" y="19258153"/>
                    </a:lnTo>
                    <a:lnTo>
                      <a:pt x="4651248" y="19263361"/>
                    </a:lnTo>
                    <a:lnTo>
                      <a:pt x="4679315" y="19263361"/>
                    </a:lnTo>
                    <a:lnTo>
                      <a:pt x="4679315" y="19268821"/>
                    </a:lnTo>
                    <a:lnTo>
                      <a:pt x="4690745" y="19268821"/>
                    </a:lnTo>
                    <a:lnTo>
                      <a:pt x="4690745" y="19274789"/>
                    </a:lnTo>
                    <a:lnTo>
                      <a:pt x="4707636" y="19274789"/>
                    </a:lnTo>
                    <a:lnTo>
                      <a:pt x="4709668" y="19274028"/>
                    </a:lnTo>
                    <a:lnTo>
                      <a:pt x="4724781" y="19274028"/>
                    </a:lnTo>
                    <a:lnTo>
                      <a:pt x="4724781" y="19280124"/>
                    </a:lnTo>
                    <a:lnTo>
                      <a:pt x="4741291" y="19280124"/>
                    </a:lnTo>
                    <a:lnTo>
                      <a:pt x="4741291" y="19285458"/>
                    </a:lnTo>
                    <a:lnTo>
                      <a:pt x="4764024" y="19285458"/>
                    </a:lnTo>
                    <a:lnTo>
                      <a:pt x="4764024" y="19290792"/>
                    </a:lnTo>
                    <a:lnTo>
                      <a:pt x="4792599" y="19290792"/>
                    </a:lnTo>
                    <a:lnTo>
                      <a:pt x="4792599" y="19296126"/>
                    </a:lnTo>
                    <a:lnTo>
                      <a:pt x="4803267" y="19296126"/>
                    </a:lnTo>
                    <a:lnTo>
                      <a:pt x="4803648" y="19297396"/>
                    </a:lnTo>
                    <a:lnTo>
                      <a:pt x="4804029" y="19298413"/>
                    </a:lnTo>
                    <a:lnTo>
                      <a:pt x="4804029" y="19301461"/>
                    </a:lnTo>
                    <a:lnTo>
                      <a:pt x="4831969" y="19301461"/>
                    </a:lnTo>
                    <a:lnTo>
                      <a:pt x="4831969" y="19307429"/>
                    </a:lnTo>
                    <a:lnTo>
                      <a:pt x="4835017" y="19307429"/>
                    </a:lnTo>
                    <a:lnTo>
                      <a:pt x="4837049" y="19306794"/>
                    </a:lnTo>
                    <a:lnTo>
                      <a:pt x="4854575" y="19306794"/>
                    </a:lnTo>
                    <a:lnTo>
                      <a:pt x="4854575" y="19312889"/>
                    </a:lnTo>
                    <a:lnTo>
                      <a:pt x="4869053" y="19312889"/>
                    </a:lnTo>
                    <a:lnTo>
                      <a:pt x="4870069" y="19312510"/>
                    </a:lnTo>
                    <a:lnTo>
                      <a:pt x="4870323" y="19312128"/>
                    </a:lnTo>
                    <a:lnTo>
                      <a:pt x="4871339" y="19312128"/>
                    </a:lnTo>
                    <a:lnTo>
                      <a:pt x="4871339" y="19318097"/>
                    </a:lnTo>
                    <a:lnTo>
                      <a:pt x="4903089" y="19318097"/>
                    </a:lnTo>
                    <a:lnTo>
                      <a:pt x="4904359" y="19317463"/>
                    </a:lnTo>
                    <a:lnTo>
                      <a:pt x="4905248" y="19317463"/>
                    </a:lnTo>
                    <a:lnTo>
                      <a:pt x="4905248" y="19323558"/>
                    </a:lnTo>
                    <a:lnTo>
                      <a:pt x="4910709" y="19323558"/>
                    </a:lnTo>
                    <a:lnTo>
                      <a:pt x="4910709" y="19328764"/>
                    </a:lnTo>
                    <a:lnTo>
                      <a:pt x="4944745" y="19328764"/>
                    </a:lnTo>
                    <a:lnTo>
                      <a:pt x="4944745" y="19334226"/>
                    </a:lnTo>
                    <a:lnTo>
                      <a:pt x="4967351" y="19334226"/>
                    </a:lnTo>
                    <a:lnTo>
                      <a:pt x="4967351" y="19339433"/>
                    </a:lnTo>
                    <a:lnTo>
                      <a:pt x="4983988" y="19339433"/>
                    </a:lnTo>
                    <a:lnTo>
                      <a:pt x="4983988" y="19345529"/>
                    </a:lnTo>
                    <a:lnTo>
                      <a:pt x="4996307" y="19345529"/>
                    </a:lnTo>
                    <a:lnTo>
                      <a:pt x="4998339" y="19344894"/>
                    </a:lnTo>
                    <a:lnTo>
                      <a:pt x="5011928" y="19344894"/>
                    </a:lnTo>
                    <a:lnTo>
                      <a:pt x="5012309" y="19346038"/>
                    </a:lnTo>
                    <a:lnTo>
                      <a:pt x="5012563" y="19347053"/>
                    </a:lnTo>
                    <a:lnTo>
                      <a:pt x="5012563" y="19350737"/>
                    </a:lnTo>
                    <a:lnTo>
                      <a:pt x="5023231" y="19350737"/>
                    </a:lnTo>
                    <a:lnTo>
                      <a:pt x="5023231" y="19355563"/>
                    </a:lnTo>
                    <a:lnTo>
                      <a:pt x="5023993" y="19356197"/>
                    </a:lnTo>
                    <a:lnTo>
                      <a:pt x="5051933" y="19356197"/>
                    </a:lnTo>
                    <a:lnTo>
                      <a:pt x="5051933" y="19361404"/>
                    </a:lnTo>
                    <a:lnTo>
                      <a:pt x="5074539" y="19361404"/>
                    </a:lnTo>
                    <a:lnTo>
                      <a:pt x="5074539" y="19366864"/>
                    </a:lnTo>
                    <a:lnTo>
                      <a:pt x="5091303" y="19366864"/>
                    </a:lnTo>
                    <a:lnTo>
                      <a:pt x="5091303" y="19372072"/>
                    </a:lnTo>
                    <a:lnTo>
                      <a:pt x="5125339" y="19372072"/>
                    </a:lnTo>
                    <a:lnTo>
                      <a:pt x="5125339" y="19377533"/>
                    </a:lnTo>
                    <a:lnTo>
                      <a:pt x="5130673" y="19377533"/>
                    </a:lnTo>
                    <a:lnTo>
                      <a:pt x="5130673" y="19383502"/>
                    </a:lnTo>
                    <a:lnTo>
                      <a:pt x="5157724" y="19383502"/>
                    </a:lnTo>
                    <a:lnTo>
                      <a:pt x="5159629" y="19382739"/>
                    </a:lnTo>
                    <a:lnTo>
                      <a:pt x="5164709" y="19382739"/>
                    </a:lnTo>
                    <a:lnTo>
                      <a:pt x="5164709" y="19388710"/>
                    </a:lnTo>
                    <a:lnTo>
                      <a:pt x="5181219" y="19388710"/>
                    </a:lnTo>
                    <a:lnTo>
                      <a:pt x="5181219" y="19394170"/>
                    </a:lnTo>
                    <a:lnTo>
                      <a:pt x="5203952" y="19394170"/>
                    </a:lnTo>
                    <a:lnTo>
                      <a:pt x="5203952" y="19399377"/>
                    </a:lnTo>
                    <a:lnTo>
                      <a:pt x="5231892" y="19399377"/>
                    </a:lnTo>
                    <a:lnTo>
                      <a:pt x="5231892" y="19404076"/>
                    </a:lnTo>
                    <a:lnTo>
                      <a:pt x="5232781" y="19404837"/>
                    </a:lnTo>
                    <a:lnTo>
                      <a:pt x="5243449" y="19404837"/>
                    </a:lnTo>
                    <a:lnTo>
                      <a:pt x="5243449" y="19410680"/>
                    </a:lnTo>
                    <a:lnTo>
                      <a:pt x="5251069" y="19410680"/>
                    </a:lnTo>
                    <a:lnTo>
                      <a:pt x="5253101" y="19410045"/>
                    </a:lnTo>
                    <a:lnTo>
                      <a:pt x="5277231" y="19410045"/>
                    </a:lnTo>
                    <a:lnTo>
                      <a:pt x="5277231" y="19416140"/>
                    </a:lnTo>
                    <a:lnTo>
                      <a:pt x="5284851" y="19416140"/>
                    </a:lnTo>
                    <a:lnTo>
                      <a:pt x="5286883" y="19415506"/>
                    </a:lnTo>
                    <a:lnTo>
                      <a:pt x="5288661" y="19415506"/>
                    </a:lnTo>
                    <a:lnTo>
                      <a:pt x="5288661" y="19421348"/>
                    </a:lnTo>
                    <a:lnTo>
                      <a:pt x="5316601" y="19421348"/>
                    </a:lnTo>
                    <a:lnTo>
                      <a:pt x="5316601" y="19426810"/>
                    </a:lnTo>
                    <a:lnTo>
                      <a:pt x="5339207" y="19426810"/>
                    </a:lnTo>
                    <a:lnTo>
                      <a:pt x="5339207" y="19432015"/>
                    </a:lnTo>
                    <a:lnTo>
                      <a:pt x="5356733" y="19432015"/>
                    </a:lnTo>
                    <a:lnTo>
                      <a:pt x="5356733" y="19437477"/>
                    </a:lnTo>
                    <a:lnTo>
                      <a:pt x="5384673" y="19437477"/>
                    </a:lnTo>
                    <a:lnTo>
                      <a:pt x="5384673" y="19442685"/>
                    </a:lnTo>
                    <a:lnTo>
                      <a:pt x="5418709" y="19442685"/>
                    </a:lnTo>
                    <a:lnTo>
                      <a:pt x="5418709" y="19448145"/>
                    </a:lnTo>
                    <a:lnTo>
                      <a:pt x="5423916" y="19448145"/>
                    </a:lnTo>
                    <a:lnTo>
                      <a:pt x="5423916" y="19454113"/>
                    </a:lnTo>
                    <a:lnTo>
                      <a:pt x="5446268" y="19454113"/>
                    </a:lnTo>
                    <a:lnTo>
                      <a:pt x="5448300" y="19453352"/>
                    </a:lnTo>
                    <a:lnTo>
                      <a:pt x="5457952" y="19453352"/>
                    </a:lnTo>
                    <a:lnTo>
                      <a:pt x="5457952" y="19459448"/>
                    </a:lnTo>
                    <a:lnTo>
                      <a:pt x="5480304" y="19459448"/>
                    </a:lnTo>
                    <a:lnTo>
                      <a:pt x="5482336" y="19458812"/>
                    </a:lnTo>
                    <a:lnTo>
                      <a:pt x="5485892" y="19458812"/>
                    </a:lnTo>
                    <a:lnTo>
                      <a:pt x="5485892" y="19464782"/>
                    </a:lnTo>
                    <a:lnTo>
                      <a:pt x="5514340" y="19464782"/>
                    </a:lnTo>
                    <a:lnTo>
                      <a:pt x="5516372" y="19464020"/>
                    </a:lnTo>
                    <a:lnTo>
                      <a:pt x="5519928" y="19464020"/>
                    </a:lnTo>
                    <a:lnTo>
                      <a:pt x="5519928" y="19470115"/>
                    </a:lnTo>
                    <a:lnTo>
                      <a:pt x="5547995" y="19470115"/>
                    </a:lnTo>
                    <a:lnTo>
                      <a:pt x="5547995" y="19475450"/>
                    </a:lnTo>
                    <a:lnTo>
                      <a:pt x="5582031" y="19475450"/>
                    </a:lnTo>
                    <a:lnTo>
                      <a:pt x="5582031" y="19480785"/>
                    </a:lnTo>
                    <a:lnTo>
                      <a:pt x="5587365" y="19480785"/>
                    </a:lnTo>
                    <a:lnTo>
                      <a:pt x="5587365" y="19474687"/>
                    </a:lnTo>
                    <a:lnTo>
                      <a:pt x="5604637" y="19474687"/>
                    </a:lnTo>
                    <a:lnTo>
                      <a:pt x="5604637" y="19480785"/>
                    </a:lnTo>
                    <a:lnTo>
                      <a:pt x="5616321" y="19480785"/>
                    </a:lnTo>
                    <a:lnTo>
                      <a:pt x="5618353" y="19480149"/>
                    </a:lnTo>
                    <a:lnTo>
                      <a:pt x="5637911" y="19480149"/>
                    </a:lnTo>
                    <a:lnTo>
                      <a:pt x="5637911" y="19486118"/>
                    </a:lnTo>
                    <a:lnTo>
                      <a:pt x="5650357" y="19486118"/>
                    </a:lnTo>
                    <a:lnTo>
                      <a:pt x="5652389" y="19485356"/>
                    </a:lnTo>
                    <a:lnTo>
                      <a:pt x="5666740" y="19485356"/>
                    </a:lnTo>
                    <a:lnTo>
                      <a:pt x="5666740" y="19491452"/>
                    </a:lnTo>
                    <a:lnTo>
                      <a:pt x="5671947" y="19491452"/>
                    </a:lnTo>
                    <a:lnTo>
                      <a:pt x="5671947" y="19485356"/>
                    </a:lnTo>
                    <a:lnTo>
                      <a:pt x="5688584" y="19485356"/>
                    </a:lnTo>
                    <a:lnTo>
                      <a:pt x="5688584" y="19490817"/>
                    </a:lnTo>
                    <a:lnTo>
                      <a:pt x="5745353" y="19490817"/>
                    </a:lnTo>
                    <a:lnTo>
                      <a:pt x="5745353" y="19496024"/>
                    </a:lnTo>
                    <a:lnTo>
                      <a:pt x="5762117" y="19496024"/>
                    </a:lnTo>
                    <a:lnTo>
                      <a:pt x="5762117" y="19491198"/>
                    </a:lnTo>
                    <a:lnTo>
                      <a:pt x="5762879" y="19490182"/>
                    </a:lnTo>
                    <a:lnTo>
                      <a:pt x="5767959" y="19490182"/>
                    </a:lnTo>
                    <a:lnTo>
                      <a:pt x="5767959" y="19496024"/>
                    </a:lnTo>
                    <a:lnTo>
                      <a:pt x="5795899" y="19496024"/>
                    </a:lnTo>
                    <a:lnTo>
                      <a:pt x="5795899" y="19501486"/>
                    </a:lnTo>
                    <a:lnTo>
                      <a:pt x="5801360" y="19501486"/>
                    </a:lnTo>
                    <a:lnTo>
                      <a:pt x="5801360" y="19495388"/>
                    </a:lnTo>
                    <a:lnTo>
                      <a:pt x="5846699" y="19495388"/>
                    </a:lnTo>
                    <a:lnTo>
                      <a:pt x="5846699" y="19500850"/>
                    </a:lnTo>
                    <a:lnTo>
                      <a:pt x="5852033" y="19500850"/>
                    </a:lnTo>
                    <a:lnTo>
                      <a:pt x="5852033" y="19495388"/>
                    </a:lnTo>
                    <a:lnTo>
                      <a:pt x="5869305" y="19495388"/>
                    </a:lnTo>
                    <a:lnTo>
                      <a:pt x="5869305" y="19500850"/>
                    </a:lnTo>
                    <a:lnTo>
                      <a:pt x="5874639" y="19500850"/>
                    </a:lnTo>
                    <a:lnTo>
                      <a:pt x="5874639" y="19494754"/>
                    </a:lnTo>
                    <a:lnTo>
                      <a:pt x="5891276" y="19494754"/>
                    </a:lnTo>
                    <a:lnTo>
                      <a:pt x="5891276" y="19500850"/>
                    </a:lnTo>
                    <a:lnTo>
                      <a:pt x="5897372" y="19500850"/>
                    </a:lnTo>
                    <a:lnTo>
                      <a:pt x="5897372" y="19494754"/>
                    </a:lnTo>
                    <a:lnTo>
                      <a:pt x="5914009" y="19494754"/>
                    </a:lnTo>
                    <a:lnTo>
                      <a:pt x="5914009" y="19500087"/>
                    </a:lnTo>
                    <a:lnTo>
                      <a:pt x="5919851" y="19500087"/>
                    </a:lnTo>
                    <a:lnTo>
                      <a:pt x="5919851" y="19494754"/>
                    </a:lnTo>
                    <a:lnTo>
                      <a:pt x="5950331" y="19494754"/>
                    </a:lnTo>
                    <a:lnTo>
                      <a:pt x="5952363" y="19493992"/>
                    </a:lnTo>
                    <a:lnTo>
                      <a:pt x="5970651" y="19493992"/>
                    </a:lnTo>
                    <a:lnTo>
                      <a:pt x="5970651" y="19488786"/>
                    </a:lnTo>
                    <a:lnTo>
                      <a:pt x="5975985" y="19488786"/>
                    </a:lnTo>
                    <a:lnTo>
                      <a:pt x="5975985" y="19493992"/>
                    </a:lnTo>
                    <a:lnTo>
                      <a:pt x="5987288" y="19493992"/>
                    </a:lnTo>
                    <a:lnTo>
                      <a:pt x="5987288" y="19488786"/>
                    </a:lnTo>
                    <a:lnTo>
                      <a:pt x="5993765" y="19488786"/>
                    </a:lnTo>
                    <a:lnTo>
                      <a:pt x="5995543" y="19488150"/>
                    </a:lnTo>
                    <a:lnTo>
                      <a:pt x="5998591" y="19488150"/>
                    </a:lnTo>
                    <a:lnTo>
                      <a:pt x="5998591" y="19493992"/>
                    </a:lnTo>
                    <a:lnTo>
                      <a:pt x="6004052" y="19493992"/>
                    </a:lnTo>
                    <a:lnTo>
                      <a:pt x="6004052" y="19488150"/>
                    </a:lnTo>
                    <a:lnTo>
                      <a:pt x="6043295" y="19488150"/>
                    </a:lnTo>
                    <a:lnTo>
                      <a:pt x="6043295" y="19482181"/>
                    </a:lnTo>
                    <a:lnTo>
                      <a:pt x="6054725" y="19482181"/>
                    </a:lnTo>
                    <a:lnTo>
                      <a:pt x="6054725" y="19488150"/>
                    </a:lnTo>
                    <a:lnTo>
                      <a:pt x="6060567" y="19488150"/>
                    </a:lnTo>
                    <a:lnTo>
                      <a:pt x="6060567" y="19482181"/>
                    </a:lnTo>
                    <a:lnTo>
                      <a:pt x="6082665" y="19482181"/>
                    </a:lnTo>
                    <a:lnTo>
                      <a:pt x="6082665" y="19476086"/>
                    </a:lnTo>
                    <a:lnTo>
                      <a:pt x="6093968" y="19476086"/>
                    </a:lnTo>
                    <a:lnTo>
                      <a:pt x="6093968" y="19482181"/>
                    </a:lnTo>
                    <a:lnTo>
                      <a:pt x="6099937" y="19482181"/>
                    </a:lnTo>
                    <a:lnTo>
                      <a:pt x="6099937" y="19476086"/>
                    </a:lnTo>
                    <a:lnTo>
                      <a:pt x="6121908" y="19476086"/>
                    </a:lnTo>
                    <a:lnTo>
                      <a:pt x="6121908" y="19470878"/>
                    </a:lnTo>
                    <a:lnTo>
                      <a:pt x="6122924" y="19470878"/>
                    </a:lnTo>
                    <a:lnTo>
                      <a:pt x="6124956" y="19470115"/>
                    </a:lnTo>
                    <a:lnTo>
                      <a:pt x="6155944" y="19470115"/>
                    </a:lnTo>
                    <a:lnTo>
                      <a:pt x="6155944" y="19464782"/>
                    </a:lnTo>
                    <a:lnTo>
                      <a:pt x="6166231" y="19464782"/>
                    </a:lnTo>
                    <a:lnTo>
                      <a:pt x="6168263" y="19464020"/>
                    </a:lnTo>
                    <a:lnTo>
                      <a:pt x="6178677" y="19464020"/>
                    </a:lnTo>
                    <a:lnTo>
                      <a:pt x="6178677" y="19461226"/>
                    </a:lnTo>
                    <a:lnTo>
                      <a:pt x="6178296" y="19460211"/>
                    </a:lnTo>
                    <a:lnTo>
                      <a:pt x="6177915" y="19459829"/>
                    </a:lnTo>
                    <a:lnTo>
                      <a:pt x="6177915" y="19458812"/>
                    </a:lnTo>
                    <a:lnTo>
                      <a:pt x="6184011" y="19458812"/>
                    </a:lnTo>
                    <a:lnTo>
                      <a:pt x="6184011" y="19464020"/>
                    </a:lnTo>
                    <a:lnTo>
                      <a:pt x="6189345" y="19464020"/>
                    </a:lnTo>
                    <a:lnTo>
                      <a:pt x="6189345" y="19458812"/>
                    </a:lnTo>
                    <a:lnTo>
                      <a:pt x="6209665" y="19458812"/>
                    </a:lnTo>
                    <a:lnTo>
                      <a:pt x="6210681" y="19458432"/>
                    </a:lnTo>
                    <a:lnTo>
                      <a:pt x="6211316" y="19458178"/>
                    </a:lnTo>
                    <a:lnTo>
                      <a:pt x="6211951" y="19458178"/>
                    </a:lnTo>
                    <a:lnTo>
                      <a:pt x="6211951" y="19452717"/>
                    </a:lnTo>
                    <a:lnTo>
                      <a:pt x="6239891" y="19452717"/>
                    </a:lnTo>
                    <a:lnTo>
                      <a:pt x="6239891" y="19446748"/>
                    </a:lnTo>
                    <a:lnTo>
                      <a:pt x="6262624" y="19446748"/>
                    </a:lnTo>
                    <a:lnTo>
                      <a:pt x="6262624" y="19440906"/>
                    </a:lnTo>
                    <a:lnTo>
                      <a:pt x="6279388" y="19440906"/>
                    </a:lnTo>
                    <a:lnTo>
                      <a:pt x="6279388" y="19435445"/>
                    </a:lnTo>
                    <a:lnTo>
                      <a:pt x="6304915" y="19435445"/>
                    </a:lnTo>
                    <a:lnTo>
                      <a:pt x="6305931" y="19435063"/>
                    </a:lnTo>
                    <a:lnTo>
                      <a:pt x="6306693" y="19434811"/>
                    </a:lnTo>
                    <a:lnTo>
                      <a:pt x="6307328" y="19434811"/>
                    </a:lnTo>
                    <a:lnTo>
                      <a:pt x="6307328" y="19429476"/>
                    </a:lnTo>
                    <a:lnTo>
                      <a:pt x="6324600" y="19429476"/>
                    </a:lnTo>
                    <a:lnTo>
                      <a:pt x="6324600" y="19423380"/>
                    </a:lnTo>
                    <a:lnTo>
                      <a:pt x="6341364" y="19423380"/>
                    </a:lnTo>
                    <a:lnTo>
                      <a:pt x="6341364" y="19418173"/>
                    </a:lnTo>
                    <a:lnTo>
                      <a:pt x="6356985" y="19418173"/>
                    </a:lnTo>
                    <a:lnTo>
                      <a:pt x="6359017" y="19417537"/>
                    </a:lnTo>
                    <a:lnTo>
                      <a:pt x="6364097" y="19417537"/>
                    </a:lnTo>
                    <a:lnTo>
                      <a:pt x="6364097" y="19415761"/>
                    </a:lnTo>
                    <a:lnTo>
                      <a:pt x="6363335" y="19413728"/>
                    </a:lnTo>
                    <a:lnTo>
                      <a:pt x="6363335" y="19412077"/>
                    </a:lnTo>
                    <a:lnTo>
                      <a:pt x="6380607" y="19412077"/>
                    </a:lnTo>
                    <a:lnTo>
                      <a:pt x="6380607" y="19406108"/>
                    </a:lnTo>
                    <a:lnTo>
                      <a:pt x="6402705" y="19406108"/>
                    </a:lnTo>
                    <a:lnTo>
                      <a:pt x="6402705" y="19400774"/>
                    </a:lnTo>
                    <a:lnTo>
                      <a:pt x="6409563" y="19400774"/>
                    </a:lnTo>
                    <a:lnTo>
                      <a:pt x="6411595" y="19400013"/>
                    </a:lnTo>
                    <a:lnTo>
                      <a:pt x="6419977" y="19400013"/>
                    </a:lnTo>
                    <a:lnTo>
                      <a:pt x="6419977" y="19394805"/>
                    </a:lnTo>
                    <a:lnTo>
                      <a:pt x="6436741" y="19394805"/>
                    </a:lnTo>
                    <a:lnTo>
                      <a:pt x="6436741" y="19388710"/>
                    </a:lnTo>
                    <a:lnTo>
                      <a:pt x="6453251" y="19388710"/>
                    </a:lnTo>
                    <a:lnTo>
                      <a:pt x="6453251" y="19383502"/>
                    </a:lnTo>
                    <a:lnTo>
                      <a:pt x="6461633" y="19383502"/>
                    </a:lnTo>
                    <a:lnTo>
                      <a:pt x="6463665" y="19382739"/>
                    </a:lnTo>
                    <a:lnTo>
                      <a:pt x="6464681" y="19382739"/>
                    </a:lnTo>
                    <a:lnTo>
                      <a:pt x="6464681" y="19377533"/>
                    </a:lnTo>
                    <a:lnTo>
                      <a:pt x="6481445" y="19377533"/>
                    </a:lnTo>
                    <a:lnTo>
                      <a:pt x="6481445" y="19371438"/>
                    </a:lnTo>
                    <a:lnTo>
                      <a:pt x="6498717" y="19371438"/>
                    </a:lnTo>
                    <a:lnTo>
                      <a:pt x="6498717" y="19369024"/>
                    </a:lnTo>
                    <a:lnTo>
                      <a:pt x="6497955" y="19366992"/>
                    </a:lnTo>
                    <a:lnTo>
                      <a:pt x="6497955" y="19365976"/>
                    </a:lnTo>
                    <a:lnTo>
                      <a:pt x="6515227" y="19365976"/>
                    </a:lnTo>
                    <a:lnTo>
                      <a:pt x="6515227" y="19360135"/>
                    </a:lnTo>
                    <a:lnTo>
                      <a:pt x="6526657" y="19360135"/>
                    </a:lnTo>
                    <a:lnTo>
                      <a:pt x="6526657" y="19354164"/>
                    </a:lnTo>
                    <a:lnTo>
                      <a:pt x="6543421" y="19354164"/>
                    </a:lnTo>
                    <a:lnTo>
                      <a:pt x="6543421" y="19348704"/>
                    </a:lnTo>
                    <a:lnTo>
                      <a:pt x="6559931" y="19348704"/>
                    </a:lnTo>
                    <a:lnTo>
                      <a:pt x="6559931" y="19342863"/>
                    </a:lnTo>
                    <a:lnTo>
                      <a:pt x="6571361" y="19342863"/>
                    </a:lnTo>
                    <a:lnTo>
                      <a:pt x="6571361" y="19337401"/>
                    </a:lnTo>
                    <a:lnTo>
                      <a:pt x="6575679" y="19337401"/>
                    </a:lnTo>
                    <a:lnTo>
                      <a:pt x="6577584" y="19336765"/>
                    </a:lnTo>
                    <a:lnTo>
                      <a:pt x="6587871" y="19336765"/>
                    </a:lnTo>
                    <a:lnTo>
                      <a:pt x="6587871" y="19331432"/>
                    </a:lnTo>
                    <a:lnTo>
                      <a:pt x="6604635" y="19331432"/>
                    </a:lnTo>
                    <a:lnTo>
                      <a:pt x="6604635" y="19325337"/>
                    </a:lnTo>
                    <a:lnTo>
                      <a:pt x="6616065" y="19325337"/>
                    </a:lnTo>
                    <a:lnTo>
                      <a:pt x="6616065" y="19320129"/>
                    </a:lnTo>
                    <a:lnTo>
                      <a:pt x="6627749" y="19320129"/>
                    </a:lnTo>
                    <a:lnTo>
                      <a:pt x="6629781" y="19319494"/>
                    </a:lnTo>
                    <a:lnTo>
                      <a:pt x="6632575" y="19319494"/>
                    </a:lnTo>
                    <a:lnTo>
                      <a:pt x="6632575" y="19314161"/>
                    </a:lnTo>
                    <a:lnTo>
                      <a:pt x="6644005" y="19314161"/>
                    </a:lnTo>
                    <a:lnTo>
                      <a:pt x="6644005" y="19308063"/>
                    </a:lnTo>
                    <a:lnTo>
                      <a:pt x="6661404" y="19308063"/>
                    </a:lnTo>
                    <a:lnTo>
                      <a:pt x="6661404" y="19306412"/>
                    </a:lnTo>
                    <a:lnTo>
                      <a:pt x="6660769" y="19304381"/>
                    </a:lnTo>
                    <a:lnTo>
                      <a:pt x="6660769" y="19302730"/>
                    </a:lnTo>
                    <a:lnTo>
                      <a:pt x="6672072" y="19302730"/>
                    </a:lnTo>
                    <a:lnTo>
                      <a:pt x="6672072" y="19296762"/>
                    </a:lnTo>
                    <a:lnTo>
                      <a:pt x="6689344" y="19296762"/>
                    </a:lnTo>
                    <a:lnTo>
                      <a:pt x="6689344" y="19291808"/>
                    </a:lnTo>
                    <a:lnTo>
                      <a:pt x="6690360" y="19290792"/>
                    </a:lnTo>
                    <a:lnTo>
                      <a:pt x="6700012" y="19290792"/>
                    </a:lnTo>
                    <a:lnTo>
                      <a:pt x="6700012" y="19285458"/>
                    </a:lnTo>
                    <a:lnTo>
                      <a:pt x="6717284" y="19285458"/>
                    </a:lnTo>
                    <a:lnTo>
                      <a:pt x="6717284" y="19279488"/>
                    </a:lnTo>
                    <a:lnTo>
                      <a:pt x="6727952" y="19279488"/>
                    </a:lnTo>
                    <a:lnTo>
                      <a:pt x="6727952" y="19274028"/>
                    </a:lnTo>
                    <a:lnTo>
                      <a:pt x="6741668" y="19274028"/>
                    </a:lnTo>
                    <a:lnTo>
                      <a:pt x="6743700" y="19273393"/>
                    </a:lnTo>
                    <a:lnTo>
                      <a:pt x="6745351" y="19273393"/>
                    </a:lnTo>
                    <a:lnTo>
                      <a:pt x="6745351" y="19268187"/>
                    </a:lnTo>
                    <a:lnTo>
                      <a:pt x="6756781" y="19268187"/>
                    </a:lnTo>
                    <a:lnTo>
                      <a:pt x="6756781" y="19267170"/>
                    </a:lnTo>
                    <a:lnTo>
                      <a:pt x="6755892" y="19265137"/>
                    </a:lnTo>
                    <a:lnTo>
                      <a:pt x="6755892" y="19262089"/>
                    </a:lnTo>
                    <a:lnTo>
                      <a:pt x="6761988" y="19262089"/>
                    </a:lnTo>
                    <a:lnTo>
                      <a:pt x="6761988" y="19256756"/>
                    </a:lnTo>
                    <a:lnTo>
                      <a:pt x="6773291" y="19256756"/>
                    </a:lnTo>
                    <a:lnTo>
                      <a:pt x="6773291" y="19250661"/>
                    </a:lnTo>
                    <a:lnTo>
                      <a:pt x="6789928" y="19250661"/>
                    </a:lnTo>
                    <a:lnTo>
                      <a:pt x="6789928" y="19245453"/>
                    </a:lnTo>
                    <a:lnTo>
                      <a:pt x="6801231" y="19245453"/>
                    </a:lnTo>
                    <a:lnTo>
                      <a:pt x="6801231" y="19239357"/>
                    </a:lnTo>
                    <a:lnTo>
                      <a:pt x="6812661" y="19239357"/>
                    </a:lnTo>
                    <a:lnTo>
                      <a:pt x="6812661" y="19233387"/>
                    </a:lnTo>
                    <a:lnTo>
                      <a:pt x="6823329" y="19233387"/>
                    </a:lnTo>
                    <a:lnTo>
                      <a:pt x="6823329" y="19228181"/>
                    </a:lnTo>
                    <a:lnTo>
                      <a:pt x="6834632" y="19228181"/>
                    </a:lnTo>
                    <a:lnTo>
                      <a:pt x="6834632" y="19222086"/>
                    </a:lnTo>
                    <a:lnTo>
                      <a:pt x="6845935" y="19222086"/>
                    </a:lnTo>
                    <a:lnTo>
                      <a:pt x="6845935" y="19216878"/>
                    </a:lnTo>
                    <a:lnTo>
                      <a:pt x="6851269" y="19216878"/>
                    </a:lnTo>
                    <a:lnTo>
                      <a:pt x="6851269" y="19210782"/>
                    </a:lnTo>
                    <a:lnTo>
                      <a:pt x="6862699" y="19210782"/>
                    </a:lnTo>
                    <a:lnTo>
                      <a:pt x="6862699" y="19205448"/>
                    </a:lnTo>
                    <a:lnTo>
                      <a:pt x="6873875" y="19205448"/>
                    </a:lnTo>
                    <a:lnTo>
                      <a:pt x="6873875" y="19199352"/>
                    </a:lnTo>
                    <a:lnTo>
                      <a:pt x="6885305" y="19199352"/>
                    </a:lnTo>
                    <a:lnTo>
                      <a:pt x="6885305" y="19193511"/>
                    </a:lnTo>
                    <a:lnTo>
                      <a:pt x="6896608" y="19193511"/>
                    </a:lnTo>
                    <a:lnTo>
                      <a:pt x="6896608" y="19188049"/>
                    </a:lnTo>
                    <a:lnTo>
                      <a:pt x="6902069" y="19188049"/>
                    </a:lnTo>
                    <a:lnTo>
                      <a:pt x="6902069" y="19182080"/>
                    </a:lnTo>
                    <a:lnTo>
                      <a:pt x="6913372" y="19182080"/>
                    </a:lnTo>
                    <a:lnTo>
                      <a:pt x="6913372" y="19176746"/>
                    </a:lnTo>
                    <a:lnTo>
                      <a:pt x="6918579" y="19176746"/>
                    </a:lnTo>
                    <a:lnTo>
                      <a:pt x="6918579" y="19170777"/>
                    </a:lnTo>
                    <a:lnTo>
                      <a:pt x="6924675" y="19170777"/>
                    </a:lnTo>
                    <a:lnTo>
                      <a:pt x="6924675" y="19169380"/>
                    </a:lnTo>
                    <a:lnTo>
                      <a:pt x="6924421" y="19169380"/>
                    </a:lnTo>
                    <a:lnTo>
                      <a:pt x="6924040" y="19168363"/>
                    </a:lnTo>
                    <a:lnTo>
                      <a:pt x="6924040" y="19165315"/>
                    </a:lnTo>
                    <a:lnTo>
                      <a:pt x="6935343" y="19165315"/>
                    </a:lnTo>
                    <a:lnTo>
                      <a:pt x="6935343" y="19159474"/>
                    </a:lnTo>
                    <a:lnTo>
                      <a:pt x="6946519" y="19159474"/>
                    </a:lnTo>
                    <a:lnTo>
                      <a:pt x="6946519" y="19154139"/>
                    </a:lnTo>
                    <a:lnTo>
                      <a:pt x="6952615" y="19154139"/>
                    </a:lnTo>
                    <a:lnTo>
                      <a:pt x="6951980" y="19153124"/>
                    </a:lnTo>
                    <a:lnTo>
                      <a:pt x="6951980" y="19148044"/>
                    </a:lnTo>
                    <a:lnTo>
                      <a:pt x="6957949" y="19148044"/>
                    </a:lnTo>
                    <a:lnTo>
                      <a:pt x="6957949" y="19142838"/>
                    </a:lnTo>
                    <a:lnTo>
                      <a:pt x="6961632" y="19142838"/>
                    </a:lnTo>
                    <a:lnTo>
                      <a:pt x="6963664" y="19142202"/>
                    </a:lnTo>
                    <a:lnTo>
                      <a:pt x="6969252" y="19142202"/>
                    </a:lnTo>
                    <a:lnTo>
                      <a:pt x="6969252" y="19136740"/>
                    </a:lnTo>
                    <a:lnTo>
                      <a:pt x="6974713" y="19136740"/>
                    </a:lnTo>
                    <a:lnTo>
                      <a:pt x="6974713" y="19130772"/>
                    </a:lnTo>
                    <a:lnTo>
                      <a:pt x="6979920" y="19130772"/>
                    </a:lnTo>
                    <a:lnTo>
                      <a:pt x="6979920" y="19125437"/>
                    </a:lnTo>
                    <a:lnTo>
                      <a:pt x="6991223" y="19125437"/>
                    </a:lnTo>
                    <a:lnTo>
                      <a:pt x="6991223" y="19119469"/>
                    </a:lnTo>
                    <a:lnTo>
                      <a:pt x="6997319" y="19119469"/>
                    </a:lnTo>
                    <a:lnTo>
                      <a:pt x="6997319" y="19114008"/>
                    </a:lnTo>
                    <a:lnTo>
                      <a:pt x="7002653" y="19114008"/>
                    </a:lnTo>
                    <a:lnTo>
                      <a:pt x="7002653" y="19108165"/>
                    </a:lnTo>
                    <a:lnTo>
                      <a:pt x="7007987" y="19108165"/>
                    </a:lnTo>
                    <a:lnTo>
                      <a:pt x="7007987" y="19102705"/>
                    </a:lnTo>
                    <a:lnTo>
                      <a:pt x="7019417" y="19102705"/>
                    </a:lnTo>
                    <a:lnTo>
                      <a:pt x="7019417" y="19091529"/>
                    </a:lnTo>
                    <a:lnTo>
                      <a:pt x="7024624" y="19091529"/>
                    </a:lnTo>
                    <a:lnTo>
                      <a:pt x="7024624" y="19085433"/>
                    </a:lnTo>
                    <a:lnTo>
                      <a:pt x="7030720" y="19085433"/>
                    </a:lnTo>
                    <a:lnTo>
                      <a:pt x="7030720" y="19080226"/>
                    </a:lnTo>
                    <a:lnTo>
                      <a:pt x="7041896" y="19080226"/>
                    </a:lnTo>
                    <a:lnTo>
                      <a:pt x="7041896" y="19074130"/>
                    </a:lnTo>
                    <a:lnTo>
                      <a:pt x="7047357" y="19074130"/>
                    </a:lnTo>
                    <a:lnTo>
                      <a:pt x="7047357" y="19068796"/>
                    </a:lnTo>
                    <a:lnTo>
                      <a:pt x="7052564" y="19068796"/>
                    </a:lnTo>
                    <a:lnTo>
                      <a:pt x="7052564" y="19062700"/>
                    </a:lnTo>
                    <a:lnTo>
                      <a:pt x="7058660" y="19062700"/>
                    </a:lnTo>
                    <a:lnTo>
                      <a:pt x="7058660" y="19057493"/>
                    </a:lnTo>
                    <a:lnTo>
                      <a:pt x="7063867" y="19057493"/>
                    </a:lnTo>
                    <a:lnTo>
                      <a:pt x="7063867" y="19051397"/>
                    </a:lnTo>
                    <a:lnTo>
                      <a:pt x="7069328" y="19051397"/>
                    </a:lnTo>
                    <a:lnTo>
                      <a:pt x="7069328" y="19046189"/>
                    </a:lnTo>
                    <a:lnTo>
                      <a:pt x="7075297" y="19046189"/>
                    </a:lnTo>
                    <a:lnTo>
                      <a:pt x="7075297" y="19034761"/>
                    </a:lnTo>
                    <a:lnTo>
                      <a:pt x="7086600" y="19034761"/>
                    </a:lnTo>
                    <a:lnTo>
                      <a:pt x="7086600" y="19031713"/>
                    </a:lnTo>
                    <a:lnTo>
                      <a:pt x="7085965" y="19029680"/>
                    </a:lnTo>
                    <a:lnTo>
                      <a:pt x="7085965" y="19028665"/>
                    </a:lnTo>
                    <a:lnTo>
                      <a:pt x="7092061" y="19028665"/>
                    </a:lnTo>
                    <a:lnTo>
                      <a:pt x="7092061" y="19017489"/>
                    </a:lnTo>
                    <a:lnTo>
                      <a:pt x="7103364" y="19017489"/>
                    </a:lnTo>
                    <a:lnTo>
                      <a:pt x="7103364" y="19006186"/>
                    </a:lnTo>
                    <a:lnTo>
                      <a:pt x="7108571" y="19006186"/>
                    </a:lnTo>
                    <a:lnTo>
                      <a:pt x="7108571" y="19000724"/>
                    </a:lnTo>
                    <a:lnTo>
                      <a:pt x="7114032" y="19000724"/>
                    </a:lnTo>
                    <a:lnTo>
                      <a:pt x="7114032" y="18994882"/>
                    </a:lnTo>
                    <a:lnTo>
                      <a:pt x="7120001" y="18994882"/>
                    </a:lnTo>
                    <a:lnTo>
                      <a:pt x="7120001" y="18989421"/>
                    </a:lnTo>
                    <a:lnTo>
                      <a:pt x="7124700" y="18989421"/>
                    </a:lnTo>
                    <a:lnTo>
                      <a:pt x="7125335" y="18988787"/>
                    </a:lnTo>
                    <a:lnTo>
                      <a:pt x="7125335" y="18978118"/>
                    </a:lnTo>
                    <a:lnTo>
                      <a:pt x="7130669" y="18978118"/>
                    </a:lnTo>
                    <a:lnTo>
                      <a:pt x="7130669" y="18972149"/>
                    </a:lnTo>
                    <a:lnTo>
                      <a:pt x="7136765" y="18972149"/>
                    </a:lnTo>
                    <a:lnTo>
                      <a:pt x="7136765" y="18966689"/>
                    </a:lnTo>
                    <a:lnTo>
                      <a:pt x="7141972" y="18966689"/>
                    </a:lnTo>
                    <a:lnTo>
                      <a:pt x="7141972" y="18955386"/>
                    </a:lnTo>
                    <a:lnTo>
                      <a:pt x="7147433" y="18955386"/>
                    </a:lnTo>
                    <a:lnTo>
                      <a:pt x="7147433" y="18944082"/>
                    </a:lnTo>
                    <a:lnTo>
                      <a:pt x="7153275" y="18944082"/>
                    </a:lnTo>
                    <a:lnTo>
                      <a:pt x="7153275" y="18932906"/>
                    </a:lnTo>
                    <a:lnTo>
                      <a:pt x="7158736" y="18932906"/>
                    </a:lnTo>
                    <a:lnTo>
                      <a:pt x="7158736" y="18910173"/>
                    </a:lnTo>
                    <a:lnTo>
                      <a:pt x="7163943" y="18910173"/>
                    </a:lnTo>
                    <a:lnTo>
                      <a:pt x="7163943" y="18876138"/>
                    </a:lnTo>
                    <a:lnTo>
                      <a:pt x="7169404" y="18876138"/>
                    </a:lnTo>
                    <a:lnTo>
                      <a:pt x="7169404" y="18836894"/>
                    </a:lnTo>
                    <a:lnTo>
                      <a:pt x="7163308" y="18836894"/>
                    </a:lnTo>
                    <a:lnTo>
                      <a:pt x="7163308" y="18831433"/>
                    </a:lnTo>
                    <a:lnTo>
                      <a:pt x="7169404" y="18831433"/>
                    </a:lnTo>
                    <a:lnTo>
                      <a:pt x="7169404" y="18830417"/>
                    </a:lnTo>
                    <a:lnTo>
                      <a:pt x="7168769" y="18828386"/>
                    </a:lnTo>
                    <a:lnTo>
                      <a:pt x="7168769" y="18814162"/>
                    </a:lnTo>
                    <a:lnTo>
                      <a:pt x="7163308" y="18814162"/>
                    </a:lnTo>
                    <a:lnTo>
                      <a:pt x="7163308" y="18808700"/>
                    </a:lnTo>
                    <a:lnTo>
                      <a:pt x="7168769" y="18808700"/>
                    </a:lnTo>
                    <a:lnTo>
                      <a:pt x="7168769" y="18797397"/>
                    </a:lnTo>
                    <a:lnTo>
                      <a:pt x="7163308" y="18797397"/>
                    </a:lnTo>
                    <a:lnTo>
                      <a:pt x="7163308" y="18787745"/>
                    </a:lnTo>
                    <a:lnTo>
                      <a:pt x="7162673" y="18785714"/>
                    </a:lnTo>
                    <a:lnTo>
                      <a:pt x="7162673" y="18758154"/>
                    </a:lnTo>
                    <a:lnTo>
                      <a:pt x="7157339" y="18758154"/>
                    </a:lnTo>
                    <a:lnTo>
                      <a:pt x="7157339" y="18746724"/>
                    </a:lnTo>
                    <a:lnTo>
                      <a:pt x="7162673" y="18746724"/>
                    </a:lnTo>
                    <a:lnTo>
                      <a:pt x="7162673" y="18741517"/>
                    </a:lnTo>
                    <a:lnTo>
                      <a:pt x="7156704" y="18741517"/>
                    </a:lnTo>
                    <a:lnTo>
                      <a:pt x="7156704" y="18718785"/>
                    </a:lnTo>
                    <a:lnTo>
                      <a:pt x="7151243" y="18718785"/>
                    </a:lnTo>
                    <a:lnTo>
                      <a:pt x="7151243" y="18702401"/>
                    </a:lnTo>
                    <a:lnTo>
                      <a:pt x="7150608" y="18700369"/>
                    </a:lnTo>
                    <a:lnTo>
                      <a:pt x="7150608" y="18696178"/>
                    </a:lnTo>
                    <a:lnTo>
                      <a:pt x="7156704" y="18696178"/>
                    </a:lnTo>
                    <a:lnTo>
                      <a:pt x="7156704" y="18679413"/>
                    </a:lnTo>
                    <a:lnTo>
                      <a:pt x="7168007" y="18679413"/>
                    </a:lnTo>
                    <a:lnTo>
                      <a:pt x="7168007" y="18677889"/>
                    </a:lnTo>
                    <a:lnTo>
                      <a:pt x="7167372" y="18675858"/>
                    </a:lnTo>
                    <a:lnTo>
                      <a:pt x="7167372" y="18673445"/>
                    </a:lnTo>
                    <a:lnTo>
                      <a:pt x="7189851" y="18673445"/>
                    </a:lnTo>
                    <a:lnTo>
                      <a:pt x="7189851" y="18668492"/>
                    </a:lnTo>
                    <a:lnTo>
                      <a:pt x="7190867" y="18667476"/>
                    </a:lnTo>
                    <a:lnTo>
                      <a:pt x="7195947" y="18667476"/>
                    </a:lnTo>
                    <a:lnTo>
                      <a:pt x="7195947" y="18662142"/>
                    </a:lnTo>
                    <a:lnTo>
                      <a:pt x="7178675" y="18662142"/>
                    </a:lnTo>
                    <a:lnTo>
                      <a:pt x="7178675" y="18656808"/>
                    </a:lnTo>
                    <a:lnTo>
                      <a:pt x="7184644" y="18656808"/>
                    </a:lnTo>
                    <a:lnTo>
                      <a:pt x="7184644" y="18653125"/>
                    </a:lnTo>
                    <a:lnTo>
                      <a:pt x="7184263" y="18652110"/>
                    </a:lnTo>
                    <a:lnTo>
                      <a:pt x="7184009" y="18651728"/>
                    </a:lnTo>
                    <a:lnTo>
                      <a:pt x="7184009" y="18650713"/>
                    </a:lnTo>
                    <a:lnTo>
                      <a:pt x="7195312" y="18650713"/>
                    </a:lnTo>
                    <a:lnTo>
                      <a:pt x="7195312" y="18639410"/>
                    </a:lnTo>
                    <a:lnTo>
                      <a:pt x="7201408" y="18639410"/>
                    </a:lnTo>
                    <a:lnTo>
                      <a:pt x="7201408" y="18634202"/>
                    </a:lnTo>
                    <a:lnTo>
                      <a:pt x="7211949" y="18634202"/>
                    </a:lnTo>
                    <a:lnTo>
                      <a:pt x="7211949" y="18611469"/>
                    </a:lnTo>
                    <a:lnTo>
                      <a:pt x="7218045" y="18611469"/>
                    </a:lnTo>
                    <a:lnTo>
                      <a:pt x="7218045" y="18603215"/>
                    </a:lnTo>
                    <a:lnTo>
                      <a:pt x="7217283" y="18601182"/>
                    </a:lnTo>
                    <a:lnTo>
                      <a:pt x="7217283" y="18600165"/>
                    </a:lnTo>
                    <a:lnTo>
                      <a:pt x="7245223" y="18600165"/>
                    </a:lnTo>
                    <a:lnTo>
                      <a:pt x="7245985" y="18599404"/>
                    </a:lnTo>
                    <a:lnTo>
                      <a:pt x="7245985" y="18587086"/>
                    </a:lnTo>
                    <a:lnTo>
                      <a:pt x="7245223" y="18585053"/>
                    </a:lnTo>
                    <a:lnTo>
                      <a:pt x="7245223" y="18571465"/>
                    </a:lnTo>
                    <a:lnTo>
                      <a:pt x="7251319" y="18571465"/>
                    </a:lnTo>
                    <a:lnTo>
                      <a:pt x="7251319" y="18577433"/>
                    </a:lnTo>
                    <a:lnTo>
                      <a:pt x="7256653" y="18577433"/>
                    </a:lnTo>
                    <a:lnTo>
                      <a:pt x="7256653" y="18566130"/>
                    </a:lnTo>
                    <a:lnTo>
                      <a:pt x="7251319" y="18566130"/>
                    </a:lnTo>
                    <a:lnTo>
                      <a:pt x="7251319" y="18554700"/>
                    </a:lnTo>
                    <a:lnTo>
                      <a:pt x="7256653" y="18554700"/>
                    </a:lnTo>
                    <a:lnTo>
                      <a:pt x="7256653" y="18560162"/>
                    </a:lnTo>
                    <a:lnTo>
                      <a:pt x="7267956" y="18560162"/>
                    </a:lnTo>
                    <a:lnTo>
                      <a:pt x="7267956" y="18532094"/>
                    </a:lnTo>
                    <a:lnTo>
                      <a:pt x="7261987" y="18532094"/>
                    </a:lnTo>
                    <a:lnTo>
                      <a:pt x="7261987" y="18520665"/>
                    </a:lnTo>
                    <a:lnTo>
                      <a:pt x="7267321" y="18520665"/>
                    </a:lnTo>
                    <a:lnTo>
                      <a:pt x="7267321" y="18515457"/>
                    </a:lnTo>
                    <a:lnTo>
                      <a:pt x="7273671" y="18515457"/>
                    </a:lnTo>
                    <a:lnTo>
                      <a:pt x="7275576" y="18514822"/>
                    </a:lnTo>
                    <a:lnTo>
                      <a:pt x="7278624" y="18514822"/>
                    </a:lnTo>
                    <a:lnTo>
                      <a:pt x="7278624" y="18492724"/>
                    </a:lnTo>
                    <a:lnTo>
                      <a:pt x="7284085" y="18492724"/>
                    </a:lnTo>
                    <a:lnTo>
                      <a:pt x="7284085" y="18481421"/>
                    </a:lnTo>
                    <a:lnTo>
                      <a:pt x="7289927" y="18481421"/>
                    </a:lnTo>
                    <a:lnTo>
                      <a:pt x="7289927" y="18486882"/>
                    </a:lnTo>
                    <a:lnTo>
                      <a:pt x="7295388" y="18486882"/>
                    </a:lnTo>
                    <a:lnTo>
                      <a:pt x="7295388" y="18464149"/>
                    </a:lnTo>
                    <a:lnTo>
                      <a:pt x="7300595" y="18464149"/>
                    </a:lnTo>
                    <a:lnTo>
                      <a:pt x="7300595" y="18452846"/>
                    </a:lnTo>
                    <a:lnTo>
                      <a:pt x="7312025" y="18452846"/>
                    </a:lnTo>
                    <a:lnTo>
                      <a:pt x="7312025" y="18441415"/>
                    </a:lnTo>
                    <a:lnTo>
                      <a:pt x="7317359" y="18441415"/>
                    </a:lnTo>
                    <a:lnTo>
                      <a:pt x="7317359" y="18424906"/>
                    </a:lnTo>
                    <a:lnTo>
                      <a:pt x="7323328" y="18424906"/>
                    </a:lnTo>
                    <a:lnTo>
                      <a:pt x="7323328" y="18419826"/>
                    </a:lnTo>
                    <a:lnTo>
                      <a:pt x="7322693" y="18417794"/>
                    </a:lnTo>
                    <a:lnTo>
                      <a:pt x="7322693" y="18396713"/>
                    </a:lnTo>
                    <a:lnTo>
                      <a:pt x="7328535" y="18396713"/>
                    </a:lnTo>
                    <a:lnTo>
                      <a:pt x="7328535" y="18385789"/>
                    </a:lnTo>
                    <a:lnTo>
                      <a:pt x="7328027" y="18383758"/>
                    </a:lnTo>
                    <a:lnTo>
                      <a:pt x="7328027" y="18374106"/>
                    </a:lnTo>
                    <a:lnTo>
                      <a:pt x="7333996" y="18374106"/>
                    </a:lnTo>
                    <a:lnTo>
                      <a:pt x="7333996" y="18351373"/>
                    </a:lnTo>
                    <a:lnTo>
                      <a:pt x="7339203" y="18351373"/>
                    </a:lnTo>
                    <a:lnTo>
                      <a:pt x="7339203" y="18328894"/>
                    </a:lnTo>
                    <a:lnTo>
                      <a:pt x="7344664" y="18328894"/>
                    </a:lnTo>
                    <a:lnTo>
                      <a:pt x="7344664" y="18317465"/>
                    </a:lnTo>
                    <a:lnTo>
                      <a:pt x="7349871" y="18317465"/>
                    </a:lnTo>
                    <a:lnTo>
                      <a:pt x="7349871" y="18323433"/>
                    </a:lnTo>
                    <a:lnTo>
                      <a:pt x="7351649" y="18323433"/>
                    </a:lnTo>
                    <a:lnTo>
                      <a:pt x="7353681" y="18322798"/>
                    </a:lnTo>
                    <a:lnTo>
                      <a:pt x="7355967" y="18322798"/>
                    </a:lnTo>
                    <a:lnTo>
                      <a:pt x="7355967" y="18306162"/>
                    </a:lnTo>
                    <a:lnTo>
                      <a:pt x="7361301" y="18306162"/>
                    </a:lnTo>
                    <a:lnTo>
                      <a:pt x="7361301" y="18283428"/>
                    </a:lnTo>
                    <a:lnTo>
                      <a:pt x="7355332" y="18283428"/>
                    </a:lnTo>
                    <a:lnTo>
                      <a:pt x="7355332" y="18261457"/>
                    </a:lnTo>
                    <a:lnTo>
                      <a:pt x="7361301" y="18261457"/>
                    </a:lnTo>
                    <a:lnTo>
                      <a:pt x="7361301" y="18259806"/>
                    </a:lnTo>
                    <a:lnTo>
                      <a:pt x="7360539" y="18257774"/>
                    </a:lnTo>
                    <a:lnTo>
                      <a:pt x="7360539" y="18244186"/>
                    </a:lnTo>
                    <a:lnTo>
                      <a:pt x="7366635" y="18244186"/>
                    </a:lnTo>
                    <a:lnTo>
                      <a:pt x="7366635" y="18227421"/>
                    </a:lnTo>
                    <a:lnTo>
                      <a:pt x="7371969" y="18227421"/>
                    </a:lnTo>
                    <a:lnTo>
                      <a:pt x="7371969" y="18199481"/>
                    </a:lnTo>
                    <a:lnTo>
                      <a:pt x="7374255" y="18199481"/>
                    </a:lnTo>
                    <a:lnTo>
                      <a:pt x="7376287" y="18198846"/>
                    </a:lnTo>
                    <a:lnTo>
                      <a:pt x="7377303" y="18198846"/>
                    </a:lnTo>
                    <a:lnTo>
                      <a:pt x="7377303" y="18176748"/>
                    </a:lnTo>
                    <a:lnTo>
                      <a:pt x="7382637" y="18176748"/>
                    </a:lnTo>
                    <a:lnTo>
                      <a:pt x="7382637" y="18159476"/>
                    </a:lnTo>
                    <a:lnTo>
                      <a:pt x="7387971" y="18159476"/>
                    </a:lnTo>
                    <a:lnTo>
                      <a:pt x="7387971" y="18136870"/>
                    </a:lnTo>
                    <a:lnTo>
                      <a:pt x="7393940" y="18136870"/>
                    </a:lnTo>
                    <a:lnTo>
                      <a:pt x="7393940" y="18133822"/>
                    </a:lnTo>
                    <a:lnTo>
                      <a:pt x="7393305" y="18131789"/>
                    </a:lnTo>
                    <a:lnTo>
                      <a:pt x="7393305" y="18114772"/>
                    </a:lnTo>
                    <a:lnTo>
                      <a:pt x="7376668" y="18114772"/>
                    </a:lnTo>
                    <a:lnTo>
                      <a:pt x="7376668" y="18103469"/>
                    </a:lnTo>
                    <a:lnTo>
                      <a:pt x="7381875" y="18103469"/>
                    </a:lnTo>
                    <a:lnTo>
                      <a:pt x="7381875" y="18080737"/>
                    </a:lnTo>
                    <a:lnTo>
                      <a:pt x="7387336" y="18080737"/>
                    </a:lnTo>
                    <a:lnTo>
                      <a:pt x="7387336" y="18052796"/>
                    </a:lnTo>
                    <a:lnTo>
                      <a:pt x="7392543" y="18052796"/>
                    </a:lnTo>
                    <a:lnTo>
                      <a:pt x="7392543" y="18024729"/>
                    </a:lnTo>
                    <a:lnTo>
                      <a:pt x="7387336" y="18024729"/>
                    </a:lnTo>
                    <a:lnTo>
                      <a:pt x="7387336" y="18018761"/>
                    </a:lnTo>
                    <a:lnTo>
                      <a:pt x="7398004" y="18018761"/>
                    </a:lnTo>
                    <a:lnTo>
                      <a:pt x="7398004" y="18007457"/>
                    </a:lnTo>
                    <a:lnTo>
                      <a:pt x="7403973" y="18007457"/>
                    </a:lnTo>
                    <a:lnTo>
                      <a:pt x="7403973" y="17990820"/>
                    </a:lnTo>
                    <a:lnTo>
                      <a:pt x="7392543" y="17990820"/>
                    </a:lnTo>
                    <a:lnTo>
                      <a:pt x="7392543" y="17985487"/>
                    </a:lnTo>
                    <a:lnTo>
                      <a:pt x="7381240" y="17985487"/>
                    </a:lnTo>
                    <a:lnTo>
                      <a:pt x="7381240" y="17979517"/>
                    </a:lnTo>
                    <a:lnTo>
                      <a:pt x="7398004" y="17979517"/>
                    </a:lnTo>
                    <a:lnTo>
                      <a:pt x="7398004" y="17968215"/>
                    </a:lnTo>
                    <a:lnTo>
                      <a:pt x="7403211" y="17968215"/>
                    </a:lnTo>
                    <a:lnTo>
                      <a:pt x="7403211" y="17956785"/>
                    </a:lnTo>
                    <a:lnTo>
                      <a:pt x="7398004" y="17956785"/>
                    </a:lnTo>
                    <a:lnTo>
                      <a:pt x="7398004" y="17951450"/>
                    </a:lnTo>
                    <a:lnTo>
                      <a:pt x="7386701" y="17951450"/>
                    </a:lnTo>
                    <a:lnTo>
                      <a:pt x="7386701" y="17938369"/>
                    </a:lnTo>
                    <a:lnTo>
                      <a:pt x="7385939" y="17936465"/>
                    </a:lnTo>
                    <a:lnTo>
                      <a:pt x="7385939" y="17917415"/>
                    </a:lnTo>
                    <a:lnTo>
                      <a:pt x="7391908" y="17917415"/>
                    </a:lnTo>
                    <a:lnTo>
                      <a:pt x="7391908" y="17912080"/>
                    </a:lnTo>
                    <a:lnTo>
                      <a:pt x="7380605" y="17912080"/>
                    </a:lnTo>
                    <a:lnTo>
                      <a:pt x="7380605" y="17906239"/>
                    </a:lnTo>
                    <a:lnTo>
                      <a:pt x="7385939" y="17906239"/>
                    </a:lnTo>
                    <a:lnTo>
                      <a:pt x="7385939" y="17900777"/>
                    </a:lnTo>
                    <a:lnTo>
                      <a:pt x="7380605" y="17900777"/>
                    </a:lnTo>
                    <a:lnTo>
                      <a:pt x="7380605" y="17895824"/>
                    </a:lnTo>
                    <a:lnTo>
                      <a:pt x="7380097" y="17893792"/>
                    </a:lnTo>
                    <a:lnTo>
                      <a:pt x="7380097" y="17889474"/>
                    </a:lnTo>
                    <a:lnTo>
                      <a:pt x="7385939" y="17889474"/>
                    </a:lnTo>
                    <a:lnTo>
                      <a:pt x="7385939" y="17872838"/>
                    </a:lnTo>
                    <a:lnTo>
                      <a:pt x="7391273" y="17872838"/>
                    </a:lnTo>
                    <a:lnTo>
                      <a:pt x="7391273" y="17850104"/>
                    </a:lnTo>
                    <a:lnTo>
                      <a:pt x="7396607" y="17850104"/>
                    </a:lnTo>
                    <a:lnTo>
                      <a:pt x="7396607" y="17838801"/>
                    </a:lnTo>
                    <a:lnTo>
                      <a:pt x="7385304" y="17838801"/>
                    </a:lnTo>
                    <a:lnTo>
                      <a:pt x="7385304" y="17827498"/>
                    </a:lnTo>
                    <a:lnTo>
                      <a:pt x="7391273" y="17827498"/>
                    </a:lnTo>
                    <a:lnTo>
                      <a:pt x="7390765" y="17826482"/>
                    </a:lnTo>
                    <a:lnTo>
                      <a:pt x="7390765" y="17810735"/>
                    </a:lnTo>
                    <a:lnTo>
                      <a:pt x="7396607" y="17810735"/>
                    </a:lnTo>
                    <a:lnTo>
                      <a:pt x="7396607" y="17793463"/>
                    </a:lnTo>
                    <a:lnTo>
                      <a:pt x="7394956" y="17793463"/>
                    </a:lnTo>
                    <a:lnTo>
                      <a:pt x="7392924" y="17794097"/>
                    </a:lnTo>
                    <a:lnTo>
                      <a:pt x="7390765" y="17794097"/>
                    </a:lnTo>
                    <a:lnTo>
                      <a:pt x="7390765" y="17765522"/>
                    </a:lnTo>
                    <a:lnTo>
                      <a:pt x="7395972" y="17765522"/>
                    </a:lnTo>
                    <a:lnTo>
                      <a:pt x="7395972" y="17748758"/>
                    </a:lnTo>
                    <a:lnTo>
                      <a:pt x="7384669" y="17748758"/>
                    </a:lnTo>
                    <a:lnTo>
                      <a:pt x="7384669" y="17743424"/>
                    </a:lnTo>
                    <a:lnTo>
                      <a:pt x="7379335" y="17743424"/>
                    </a:lnTo>
                    <a:lnTo>
                      <a:pt x="7379081" y="17742154"/>
                    </a:lnTo>
                    <a:lnTo>
                      <a:pt x="7378700" y="17741139"/>
                    </a:lnTo>
                    <a:lnTo>
                      <a:pt x="7378700" y="17737328"/>
                    </a:lnTo>
                    <a:lnTo>
                      <a:pt x="7390003" y="17737328"/>
                    </a:lnTo>
                    <a:lnTo>
                      <a:pt x="7390003" y="17726025"/>
                    </a:lnTo>
                    <a:lnTo>
                      <a:pt x="7384669" y="17726025"/>
                    </a:lnTo>
                    <a:lnTo>
                      <a:pt x="7384669" y="17709135"/>
                    </a:lnTo>
                    <a:lnTo>
                      <a:pt x="7383907" y="17707102"/>
                    </a:lnTo>
                    <a:lnTo>
                      <a:pt x="7383907" y="17704181"/>
                    </a:lnTo>
                    <a:lnTo>
                      <a:pt x="7389368" y="17704181"/>
                    </a:lnTo>
                    <a:lnTo>
                      <a:pt x="7390003" y="17703546"/>
                    </a:lnTo>
                    <a:lnTo>
                      <a:pt x="7390003" y="17698086"/>
                    </a:lnTo>
                    <a:lnTo>
                      <a:pt x="7378700" y="17698086"/>
                    </a:lnTo>
                    <a:lnTo>
                      <a:pt x="7378700" y="17686782"/>
                    </a:lnTo>
                    <a:lnTo>
                      <a:pt x="7383907" y="17686782"/>
                    </a:lnTo>
                    <a:lnTo>
                      <a:pt x="7383907" y="17675352"/>
                    </a:lnTo>
                    <a:lnTo>
                      <a:pt x="7375017" y="17675352"/>
                    </a:lnTo>
                    <a:lnTo>
                      <a:pt x="7374001" y="17675733"/>
                    </a:lnTo>
                    <a:lnTo>
                      <a:pt x="7373620" y="17676115"/>
                    </a:lnTo>
                    <a:lnTo>
                      <a:pt x="7372604" y="17676115"/>
                    </a:lnTo>
                    <a:lnTo>
                      <a:pt x="7372604" y="17658842"/>
                    </a:lnTo>
                    <a:lnTo>
                      <a:pt x="7378065" y="17658842"/>
                    </a:lnTo>
                    <a:lnTo>
                      <a:pt x="7378065" y="17647413"/>
                    </a:lnTo>
                    <a:lnTo>
                      <a:pt x="7366635" y="17647413"/>
                    </a:lnTo>
                    <a:lnTo>
                      <a:pt x="7366635" y="17642078"/>
                    </a:lnTo>
                    <a:lnTo>
                      <a:pt x="7372604" y="17642078"/>
                    </a:lnTo>
                    <a:lnTo>
                      <a:pt x="7372604" y="17625440"/>
                    </a:lnTo>
                    <a:lnTo>
                      <a:pt x="7366635" y="17625440"/>
                    </a:lnTo>
                    <a:lnTo>
                      <a:pt x="7366635" y="17596865"/>
                    </a:lnTo>
                    <a:lnTo>
                      <a:pt x="7371969" y="17596865"/>
                    </a:lnTo>
                    <a:lnTo>
                      <a:pt x="7371969" y="17585437"/>
                    </a:lnTo>
                    <a:lnTo>
                      <a:pt x="7370445" y="17585437"/>
                    </a:lnTo>
                    <a:lnTo>
                      <a:pt x="7368413" y="17586198"/>
                    </a:lnTo>
                    <a:lnTo>
                      <a:pt x="7360539" y="17586198"/>
                    </a:lnTo>
                    <a:lnTo>
                      <a:pt x="7360539" y="17574768"/>
                    </a:lnTo>
                    <a:lnTo>
                      <a:pt x="7366000" y="17574768"/>
                    </a:lnTo>
                    <a:lnTo>
                      <a:pt x="7366000" y="17552163"/>
                    </a:lnTo>
                    <a:lnTo>
                      <a:pt x="7360539" y="17552163"/>
                    </a:lnTo>
                    <a:lnTo>
                      <a:pt x="7360539" y="17540732"/>
                    </a:lnTo>
                    <a:lnTo>
                      <a:pt x="7354697" y="17540732"/>
                    </a:lnTo>
                    <a:lnTo>
                      <a:pt x="7354697" y="17512792"/>
                    </a:lnTo>
                    <a:lnTo>
                      <a:pt x="7360031" y="17512792"/>
                    </a:lnTo>
                    <a:lnTo>
                      <a:pt x="7360031" y="17501490"/>
                    </a:lnTo>
                    <a:lnTo>
                      <a:pt x="7348601" y="17501490"/>
                    </a:lnTo>
                    <a:lnTo>
                      <a:pt x="7348601" y="17496028"/>
                    </a:lnTo>
                    <a:lnTo>
                      <a:pt x="7360031" y="17496028"/>
                    </a:lnTo>
                    <a:lnTo>
                      <a:pt x="7360031" y="17484725"/>
                    </a:lnTo>
                    <a:lnTo>
                      <a:pt x="7342632" y="17484725"/>
                    </a:lnTo>
                    <a:lnTo>
                      <a:pt x="7342632" y="17468089"/>
                    </a:lnTo>
                    <a:lnTo>
                      <a:pt x="7348601" y="17468089"/>
                    </a:lnTo>
                    <a:lnTo>
                      <a:pt x="7348601" y="17453102"/>
                    </a:lnTo>
                    <a:lnTo>
                      <a:pt x="7348347" y="17452087"/>
                    </a:lnTo>
                    <a:lnTo>
                      <a:pt x="7348093" y="17451578"/>
                    </a:lnTo>
                    <a:lnTo>
                      <a:pt x="7348093" y="17450690"/>
                    </a:lnTo>
                    <a:lnTo>
                      <a:pt x="7342632" y="17450690"/>
                    </a:lnTo>
                    <a:lnTo>
                      <a:pt x="7342632" y="17445482"/>
                    </a:lnTo>
                    <a:lnTo>
                      <a:pt x="7337425" y="17445482"/>
                    </a:lnTo>
                    <a:lnTo>
                      <a:pt x="7337425" y="17444465"/>
                    </a:lnTo>
                    <a:lnTo>
                      <a:pt x="7336663" y="17442435"/>
                    </a:lnTo>
                    <a:lnTo>
                      <a:pt x="7336663" y="17439514"/>
                    </a:lnTo>
                    <a:lnTo>
                      <a:pt x="7334377" y="17439514"/>
                    </a:lnTo>
                    <a:lnTo>
                      <a:pt x="7332345" y="17440021"/>
                    </a:lnTo>
                    <a:lnTo>
                      <a:pt x="7331329" y="17440021"/>
                    </a:lnTo>
                    <a:lnTo>
                      <a:pt x="7331329" y="17434052"/>
                    </a:lnTo>
                    <a:lnTo>
                      <a:pt x="7336663" y="17434052"/>
                    </a:lnTo>
                    <a:lnTo>
                      <a:pt x="7336663" y="17422749"/>
                    </a:lnTo>
                    <a:lnTo>
                      <a:pt x="7342632" y="17422749"/>
                    </a:lnTo>
                    <a:lnTo>
                      <a:pt x="7342632" y="17428211"/>
                    </a:lnTo>
                    <a:lnTo>
                      <a:pt x="7348093" y="17428211"/>
                    </a:lnTo>
                    <a:lnTo>
                      <a:pt x="7348093" y="17417542"/>
                    </a:lnTo>
                    <a:lnTo>
                      <a:pt x="7336663" y="17417542"/>
                    </a:lnTo>
                    <a:lnTo>
                      <a:pt x="7336663" y="17400015"/>
                    </a:lnTo>
                    <a:lnTo>
                      <a:pt x="7341997" y="17400015"/>
                    </a:lnTo>
                    <a:lnTo>
                      <a:pt x="7341997" y="17378045"/>
                    </a:lnTo>
                    <a:lnTo>
                      <a:pt x="7343648" y="17378045"/>
                    </a:lnTo>
                    <a:lnTo>
                      <a:pt x="7345680" y="17377411"/>
                    </a:lnTo>
                    <a:lnTo>
                      <a:pt x="7348093" y="17377411"/>
                    </a:lnTo>
                    <a:lnTo>
                      <a:pt x="7348093" y="17376139"/>
                    </a:lnTo>
                    <a:lnTo>
                      <a:pt x="7347712" y="17376139"/>
                    </a:lnTo>
                    <a:lnTo>
                      <a:pt x="7347331" y="17375124"/>
                    </a:lnTo>
                    <a:lnTo>
                      <a:pt x="7347331" y="17372076"/>
                    </a:lnTo>
                    <a:lnTo>
                      <a:pt x="7330567" y="17372076"/>
                    </a:lnTo>
                    <a:lnTo>
                      <a:pt x="7330567" y="17366869"/>
                    </a:lnTo>
                    <a:lnTo>
                      <a:pt x="7325360" y="17366869"/>
                    </a:lnTo>
                    <a:lnTo>
                      <a:pt x="7325360" y="17359122"/>
                    </a:lnTo>
                    <a:lnTo>
                      <a:pt x="7324725" y="17357089"/>
                    </a:lnTo>
                    <a:lnTo>
                      <a:pt x="7324725" y="17355313"/>
                    </a:lnTo>
                    <a:lnTo>
                      <a:pt x="7319264" y="17355313"/>
                    </a:lnTo>
                    <a:lnTo>
                      <a:pt x="7319264" y="17332833"/>
                    </a:lnTo>
                    <a:lnTo>
                      <a:pt x="7324725" y="17332833"/>
                    </a:lnTo>
                    <a:lnTo>
                      <a:pt x="7324725" y="17316069"/>
                    </a:lnTo>
                    <a:lnTo>
                      <a:pt x="7329932" y="17316069"/>
                    </a:lnTo>
                    <a:lnTo>
                      <a:pt x="7329932" y="17310100"/>
                    </a:lnTo>
                    <a:lnTo>
                      <a:pt x="7322947" y="17310100"/>
                    </a:lnTo>
                    <a:lnTo>
                      <a:pt x="7320915" y="17310863"/>
                    </a:lnTo>
                    <a:lnTo>
                      <a:pt x="7318629" y="17310863"/>
                    </a:lnTo>
                    <a:lnTo>
                      <a:pt x="7318629" y="17299432"/>
                    </a:lnTo>
                    <a:lnTo>
                      <a:pt x="7324725" y="17299432"/>
                    </a:lnTo>
                    <a:lnTo>
                      <a:pt x="7324725" y="17282161"/>
                    </a:lnTo>
                    <a:lnTo>
                      <a:pt x="7318629" y="17282161"/>
                    </a:lnTo>
                    <a:lnTo>
                      <a:pt x="7318629" y="17276826"/>
                    </a:lnTo>
                    <a:lnTo>
                      <a:pt x="7301992" y="17276826"/>
                    </a:lnTo>
                    <a:lnTo>
                      <a:pt x="7301992" y="17271492"/>
                    </a:lnTo>
                    <a:lnTo>
                      <a:pt x="7307199" y="17271492"/>
                    </a:lnTo>
                    <a:lnTo>
                      <a:pt x="7307199" y="17265396"/>
                    </a:lnTo>
                    <a:lnTo>
                      <a:pt x="7295896" y="17265396"/>
                    </a:lnTo>
                    <a:lnTo>
                      <a:pt x="7295896" y="17254093"/>
                    </a:lnTo>
                    <a:lnTo>
                      <a:pt x="7301357" y="17254093"/>
                    </a:lnTo>
                    <a:lnTo>
                      <a:pt x="7301357" y="17237456"/>
                    </a:lnTo>
                    <a:lnTo>
                      <a:pt x="7295896" y="17237456"/>
                    </a:lnTo>
                    <a:lnTo>
                      <a:pt x="7295896" y="17221708"/>
                    </a:lnTo>
                    <a:lnTo>
                      <a:pt x="7295388" y="17220692"/>
                    </a:lnTo>
                    <a:lnTo>
                      <a:pt x="7301357" y="17220692"/>
                    </a:lnTo>
                    <a:lnTo>
                      <a:pt x="7301357" y="17214850"/>
                    </a:lnTo>
                    <a:lnTo>
                      <a:pt x="7295388" y="17214850"/>
                    </a:lnTo>
                    <a:lnTo>
                      <a:pt x="7295388" y="17209390"/>
                    </a:lnTo>
                    <a:lnTo>
                      <a:pt x="7301357" y="17209390"/>
                    </a:lnTo>
                    <a:lnTo>
                      <a:pt x="7301357" y="17203420"/>
                    </a:lnTo>
                    <a:lnTo>
                      <a:pt x="7293737" y="17203420"/>
                    </a:lnTo>
                    <a:lnTo>
                      <a:pt x="7291705" y="17204182"/>
                    </a:lnTo>
                    <a:lnTo>
                      <a:pt x="7278624" y="17204182"/>
                    </a:lnTo>
                    <a:lnTo>
                      <a:pt x="7278624" y="17186911"/>
                    </a:lnTo>
                    <a:lnTo>
                      <a:pt x="7284085" y="17186911"/>
                    </a:lnTo>
                    <a:lnTo>
                      <a:pt x="7284085" y="17170146"/>
                    </a:lnTo>
                    <a:lnTo>
                      <a:pt x="7289292" y="17170146"/>
                    </a:lnTo>
                    <a:lnTo>
                      <a:pt x="7289292" y="17158715"/>
                    </a:lnTo>
                    <a:lnTo>
                      <a:pt x="7277989" y="17158715"/>
                    </a:lnTo>
                    <a:lnTo>
                      <a:pt x="7277989" y="17147414"/>
                    </a:lnTo>
                    <a:lnTo>
                      <a:pt x="7284085" y="17147414"/>
                    </a:lnTo>
                    <a:lnTo>
                      <a:pt x="7284085" y="17142206"/>
                    </a:lnTo>
                    <a:lnTo>
                      <a:pt x="7272655" y="17142206"/>
                    </a:lnTo>
                    <a:lnTo>
                      <a:pt x="7272655" y="17128489"/>
                    </a:lnTo>
                    <a:lnTo>
                      <a:pt x="7272020" y="17126458"/>
                    </a:lnTo>
                    <a:lnTo>
                      <a:pt x="7272020" y="17125442"/>
                    </a:lnTo>
                    <a:lnTo>
                      <a:pt x="7277989" y="17125442"/>
                    </a:lnTo>
                    <a:lnTo>
                      <a:pt x="7277989" y="17108170"/>
                    </a:lnTo>
                    <a:lnTo>
                      <a:pt x="7272020" y="17108170"/>
                    </a:lnTo>
                    <a:lnTo>
                      <a:pt x="7272020" y="17102710"/>
                    </a:lnTo>
                    <a:lnTo>
                      <a:pt x="7249287" y="17102710"/>
                    </a:lnTo>
                    <a:lnTo>
                      <a:pt x="7249287" y="17086072"/>
                    </a:lnTo>
                    <a:lnTo>
                      <a:pt x="7255256" y="17086072"/>
                    </a:lnTo>
                    <a:lnTo>
                      <a:pt x="7255256" y="17077182"/>
                    </a:lnTo>
                    <a:lnTo>
                      <a:pt x="7254621" y="17075150"/>
                    </a:lnTo>
                    <a:lnTo>
                      <a:pt x="7254621" y="17058132"/>
                    </a:lnTo>
                    <a:lnTo>
                      <a:pt x="7249287" y="17058132"/>
                    </a:lnTo>
                    <a:lnTo>
                      <a:pt x="7249287" y="17035526"/>
                    </a:lnTo>
                    <a:lnTo>
                      <a:pt x="7232015" y="17035526"/>
                    </a:lnTo>
                    <a:lnTo>
                      <a:pt x="7232015" y="17024096"/>
                    </a:lnTo>
                    <a:lnTo>
                      <a:pt x="7237349" y="17024096"/>
                    </a:lnTo>
                    <a:lnTo>
                      <a:pt x="7237349" y="17007332"/>
                    </a:lnTo>
                    <a:lnTo>
                      <a:pt x="7225919" y="17007332"/>
                    </a:lnTo>
                    <a:lnTo>
                      <a:pt x="7225919" y="16996156"/>
                    </a:lnTo>
                    <a:lnTo>
                      <a:pt x="7232015" y="16996156"/>
                    </a:lnTo>
                    <a:lnTo>
                      <a:pt x="7232015" y="16984853"/>
                    </a:lnTo>
                    <a:lnTo>
                      <a:pt x="7220712" y="16984853"/>
                    </a:lnTo>
                    <a:lnTo>
                      <a:pt x="7220712" y="16979392"/>
                    </a:lnTo>
                    <a:lnTo>
                      <a:pt x="7214616" y="16979392"/>
                    </a:lnTo>
                    <a:lnTo>
                      <a:pt x="7214616" y="16968090"/>
                    </a:lnTo>
                    <a:lnTo>
                      <a:pt x="7220077" y="16968090"/>
                    </a:lnTo>
                    <a:lnTo>
                      <a:pt x="7220077" y="16972789"/>
                    </a:lnTo>
                    <a:lnTo>
                      <a:pt x="7220712" y="16973550"/>
                    </a:lnTo>
                    <a:lnTo>
                      <a:pt x="7225919" y="16973550"/>
                    </a:lnTo>
                    <a:lnTo>
                      <a:pt x="7225919" y="16962120"/>
                    </a:lnTo>
                    <a:lnTo>
                      <a:pt x="7220077" y="16962120"/>
                    </a:lnTo>
                    <a:lnTo>
                      <a:pt x="7220077" y="16956787"/>
                    </a:lnTo>
                    <a:lnTo>
                      <a:pt x="7208647" y="16956787"/>
                    </a:lnTo>
                    <a:lnTo>
                      <a:pt x="7208647" y="16951452"/>
                    </a:lnTo>
                    <a:lnTo>
                      <a:pt x="7197344" y="16951452"/>
                    </a:lnTo>
                    <a:lnTo>
                      <a:pt x="7197344" y="16934689"/>
                    </a:lnTo>
                    <a:lnTo>
                      <a:pt x="7201027" y="16934689"/>
                    </a:lnTo>
                    <a:lnTo>
                      <a:pt x="7201916" y="16934435"/>
                    </a:lnTo>
                    <a:lnTo>
                      <a:pt x="7202551" y="16934053"/>
                    </a:lnTo>
                    <a:lnTo>
                      <a:pt x="7203313" y="16934053"/>
                    </a:lnTo>
                    <a:lnTo>
                      <a:pt x="7203313" y="16923386"/>
                    </a:lnTo>
                    <a:lnTo>
                      <a:pt x="7191883" y="16923386"/>
                    </a:lnTo>
                    <a:lnTo>
                      <a:pt x="7191883" y="16913098"/>
                    </a:lnTo>
                    <a:lnTo>
                      <a:pt x="7191248" y="16912082"/>
                    </a:lnTo>
                    <a:lnTo>
                      <a:pt x="7197344" y="16912082"/>
                    </a:lnTo>
                    <a:lnTo>
                      <a:pt x="7197344" y="16900906"/>
                    </a:lnTo>
                    <a:lnTo>
                      <a:pt x="7180072" y="16900906"/>
                    </a:lnTo>
                    <a:lnTo>
                      <a:pt x="7180072" y="16895445"/>
                    </a:lnTo>
                    <a:lnTo>
                      <a:pt x="7174611" y="16895445"/>
                    </a:lnTo>
                    <a:lnTo>
                      <a:pt x="7174611" y="16889476"/>
                    </a:lnTo>
                    <a:lnTo>
                      <a:pt x="7180072" y="16889476"/>
                    </a:lnTo>
                    <a:lnTo>
                      <a:pt x="7180072" y="16866870"/>
                    </a:lnTo>
                    <a:lnTo>
                      <a:pt x="7185279" y="16866870"/>
                    </a:lnTo>
                    <a:lnTo>
                      <a:pt x="7185279" y="16861410"/>
                    </a:lnTo>
                    <a:lnTo>
                      <a:pt x="7163308" y="16861410"/>
                    </a:lnTo>
                    <a:lnTo>
                      <a:pt x="7163308" y="16853790"/>
                    </a:lnTo>
                    <a:lnTo>
                      <a:pt x="7162673" y="16851757"/>
                    </a:lnTo>
                    <a:lnTo>
                      <a:pt x="7162673" y="16850106"/>
                    </a:lnTo>
                    <a:lnTo>
                      <a:pt x="7168769" y="16850106"/>
                    </a:lnTo>
                    <a:lnTo>
                      <a:pt x="7168769" y="16828008"/>
                    </a:lnTo>
                    <a:lnTo>
                      <a:pt x="7171563" y="16828008"/>
                    </a:lnTo>
                    <a:lnTo>
                      <a:pt x="7172579" y="16827754"/>
                    </a:lnTo>
                    <a:lnTo>
                      <a:pt x="7173341" y="16827373"/>
                    </a:lnTo>
                    <a:lnTo>
                      <a:pt x="7173976" y="16827373"/>
                    </a:lnTo>
                    <a:lnTo>
                      <a:pt x="7173976" y="16822165"/>
                    </a:lnTo>
                    <a:lnTo>
                      <a:pt x="7168769" y="16822165"/>
                    </a:lnTo>
                    <a:lnTo>
                      <a:pt x="7168769" y="16819753"/>
                    </a:lnTo>
                    <a:lnTo>
                      <a:pt x="7168007" y="16817721"/>
                    </a:lnTo>
                    <a:lnTo>
                      <a:pt x="7168007" y="16816705"/>
                    </a:lnTo>
                    <a:lnTo>
                      <a:pt x="7151243" y="16816705"/>
                    </a:lnTo>
                    <a:lnTo>
                      <a:pt x="7151243" y="16805529"/>
                    </a:lnTo>
                    <a:lnTo>
                      <a:pt x="7156704" y="16805529"/>
                    </a:lnTo>
                    <a:lnTo>
                      <a:pt x="7156704" y="16794226"/>
                    </a:lnTo>
                    <a:lnTo>
                      <a:pt x="7151243" y="16794226"/>
                    </a:lnTo>
                    <a:lnTo>
                      <a:pt x="7151243" y="16788764"/>
                    </a:lnTo>
                    <a:lnTo>
                      <a:pt x="7133971" y="16788764"/>
                    </a:lnTo>
                    <a:lnTo>
                      <a:pt x="7133971" y="16782796"/>
                    </a:lnTo>
                    <a:lnTo>
                      <a:pt x="7139940" y="16782796"/>
                    </a:lnTo>
                    <a:lnTo>
                      <a:pt x="7139940" y="16766032"/>
                    </a:lnTo>
                    <a:lnTo>
                      <a:pt x="7145401" y="16766032"/>
                    </a:lnTo>
                    <a:lnTo>
                      <a:pt x="7145401" y="16760825"/>
                    </a:lnTo>
                    <a:lnTo>
                      <a:pt x="7133971" y="16760825"/>
                    </a:lnTo>
                    <a:lnTo>
                      <a:pt x="7133971" y="16743426"/>
                    </a:lnTo>
                    <a:lnTo>
                      <a:pt x="7125716" y="16743426"/>
                    </a:lnTo>
                    <a:lnTo>
                      <a:pt x="7123684" y="16744062"/>
                    </a:lnTo>
                    <a:lnTo>
                      <a:pt x="7122668" y="16744062"/>
                    </a:lnTo>
                    <a:lnTo>
                      <a:pt x="7122668" y="16738092"/>
                    </a:lnTo>
                    <a:lnTo>
                      <a:pt x="7127875" y="16738092"/>
                    </a:lnTo>
                    <a:lnTo>
                      <a:pt x="7127875" y="16721328"/>
                    </a:lnTo>
                    <a:lnTo>
                      <a:pt x="7111365" y="16721328"/>
                    </a:lnTo>
                    <a:lnTo>
                      <a:pt x="7111365" y="16715487"/>
                    </a:lnTo>
                    <a:lnTo>
                      <a:pt x="7110349" y="16715487"/>
                    </a:lnTo>
                    <a:lnTo>
                      <a:pt x="7108317" y="16716121"/>
                    </a:lnTo>
                    <a:lnTo>
                      <a:pt x="7099935" y="16716121"/>
                    </a:lnTo>
                    <a:lnTo>
                      <a:pt x="7099935" y="16698849"/>
                    </a:lnTo>
                    <a:lnTo>
                      <a:pt x="7094093" y="16698849"/>
                    </a:lnTo>
                    <a:lnTo>
                      <a:pt x="7094093" y="16693387"/>
                    </a:lnTo>
                    <a:lnTo>
                      <a:pt x="7099935" y="16693387"/>
                    </a:lnTo>
                    <a:lnTo>
                      <a:pt x="7099935" y="16690339"/>
                    </a:lnTo>
                    <a:lnTo>
                      <a:pt x="7099300" y="16688563"/>
                    </a:lnTo>
                    <a:lnTo>
                      <a:pt x="7099300" y="16659352"/>
                    </a:lnTo>
                    <a:lnTo>
                      <a:pt x="7094093" y="16659352"/>
                    </a:lnTo>
                    <a:lnTo>
                      <a:pt x="7094093" y="16654145"/>
                    </a:lnTo>
                    <a:lnTo>
                      <a:pt x="7082663" y="16654145"/>
                    </a:lnTo>
                    <a:lnTo>
                      <a:pt x="7082663" y="16638015"/>
                    </a:lnTo>
                    <a:lnTo>
                      <a:pt x="7082028" y="16637381"/>
                    </a:lnTo>
                    <a:lnTo>
                      <a:pt x="7076567" y="16637381"/>
                    </a:lnTo>
                    <a:lnTo>
                      <a:pt x="7076567" y="16626078"/>
                    </a:lnTo>
                    <a:lnTo>
                      <a:pt x="7065264" y="16626078"/>
                    </a:lnTo>
                    <a:lnTo>
                      <a:pt x="7065264" y="16614648"/>
                    </a:lnTo>
                    <a:lnTo>
                      <a:pt x="7070725" y="16614648"/>
                    </a:lnTo>
                    <a:lnTo>
                      <a:pt x="7070725" y="16603472"/>
                    </a:lnTo>
                    <a:lnTo>
                      <a:pt x="7059295" y="16603472"/>
                    </a:lnTo>
                    <a:lnTo>
                      <a:pt x="7059295" y="16598139"/>
                    </a:lnTo>
                    <a:lnTo>
                      <a:pt x="7065264" y="16598139"/>
                    </a:lnTo>
                    <a:lnTo>
                      <a:pt x="7065264" y="16586708"/>
                    </a:lnTo>
                    <a:lnTo>
                      <a:pt x="7059295" y="16586708"/>
                    </a:lnTo>
                    <a:lnTo>
                      <a:pt x="7059295" y="16581501"/>
                    </a:lnTo>
                    <a:lnTo>
                      <a:pt x="7053961" y="16581501"/>
                    </a:lnTo>
                    <a:lnTo>
                      <a:pt x="7053961" y="16578453"/>
                    </a:lnTo>
                    <a:lnTo>
                      <a:pt x="7053199" y="16576421"/>
                    </a:lnTo>
                    <a:lnTo>
                      <a:pt x="7053199" y="16570198"/>
                    </a:lnTo>
                    <a:lnTo>
                      <a:pt x="7059295" y="16570198"/>
                    </a:lnTo>
                    <a:lnTo>
                      <a:pt x="7059295" y="16547464"/>
                    </a:lnTo>
                    <a:lnTo>
                      <a:pt x="7041896" y="16547464"/>
                    </a:lnTo>
                    <a:lnTo>
                      <a:pt x="7041896" y="16542004"/>
                    </a:lnTo>
                    <a:lnTo>
                      <a:pt x="7019417" y="16542004"/>
                    </a:lnTo>
                    <a:lnTo>
                      <a:pt x="7019417" y="16525494"/>
                    </a:lnTo>
                    <a:lnTo>
                      <a:pt x="7025259" y="16525494"/>
                    </a:lnTo>
                    <a:lnTo>
                      <a:pt x="7025259" y="16518510"/>
                    </a:lnTo>
                    <a:lnTo>
                      <a:pt x="7024624" y="16516477"/>
                    </a:lnTo>
                    <a:lnTo>
                      <a:pt x="7024624" y="16508222"/>
                    </a:lnTo>
                    <a:lnTo>
                      <a:pt x="7030720" y="16508222"/>
                    </a:lnTo>
                    <a:lnTo>
                      <a:pt x="7030720" y="16502762"/>
                    </a:lnTo>
                    <a:lnTo>
                      <a:pt x="7024624" y="16502762"/>
                    </a:lnTo>
                    <a:lnTo>
                      <a:pt x="7024624" y="16496792"/>
                    </a:lnTo>
                    <a:lnTo>
                      <a:pt x="7017004" y="16496792"/>
                    </a:lnTo>
                    <a:lnTo>
                      <a:pt x="7014972" y="16497554"/>
                    </a:lnTo>
                    <a:lnTo>
                      <a:pt x="7007987" y="16497554"/>
                    </a:lnTo>
                    <a:lnTo>
                      <a:pt x="7007987" y="16491458"/>
                    </a:lnTo>
                    <a:lnTo>
                      <a:pt x="7001891" y="16491458"/>
                    </a:lnTo>
                    <a:lnTo>
                      <a:pt x="7001891" y="16463518"/>
                    </a:lnTo>
                    <a:lnTo>
                      <a:pt x="7007352" y="16463518"/>
                    </a:lnTo>
                    <a:lnTo>
                      <a:pt x="7007352" y="16452089"/>
                    </a:lnTo>
                    <a:lnTo>
                      <a:pt x="6996049" y="16452089"/>
                    </a:lnTo>
                    <a:lnTo>
                      <a:pt x="6996049" y="16446754"/>
                    </a:lnTo>
                    <a:lnTo>
                      <a:pt x="7001891" y="16446754"/>
                    </a:lnTo>
                    <a:lnTo>
                      <a:pt x="7001891" y="16440786"/>
                    </a:lnTo>
                    <a:lnTo>
                      <a:pt x="6990588" y="16440786"/>
                    </a:lnTo>
                    <a:lnTo>
                      <a:pt x="6990588" y="16430117"/>
                    </a:lnTo>
                    <a:lnTo>
                      <a:pt x="6979285" y="16430117"/>
                    </a:lnTo>
                    <a:lnTo>
                      <a:pt x="6979285" y="16424021"/>
                    </a:lnTo>
                    <a:lnTo>
                      <a:pt x="6984619" y="16424021"/>
                    </a:lnTo>
                    <a:lnTo>
                      <a:pt x="6984619" y="16407385"/>
                    </a:lnTo>
                    <a:lnTo>
                      <a:pt x="6967855" y="16407385"/>
                    </a:lnTo>
                    <a:lnTo>
                      <a:pt x="6967855" y="16397732"/>
                    </a:lnTo>
                    <a:lnTo>
                      <a:pt x="6967347" y="16395700"/>
                    </a:lnTo>
                    <a:lnTo>
                      <a:pt x="6967347" y="16384778"/>
                    </a:lnTo>
                    <a:lnTo>
                      <a:pt x="6953631" y="16384778"/>
                    </a:lnTo>
                    <a:lnTo>
                      <a:pt x="6951599" y="16385414"/>
                    </a:lnTo>
                    <a:lnTo>
                      <a:pt x="6950583" y="16385414"/>
                    </a:lnTo>
                    <a:lnTo>
                      <a:pt x="6950583" y="16379444"/>
                    </a:lnTo>
                    <a:lnTo>
                      <a:pt x="6939280" y="16379444"/>
                    </a:lnTo>
                    <a:lnTo>
                      <a:pt x="6939280" y="16356839"/>
                    </a:lnTo>
                    <a:lnTo>
                      <a:pt x="6944741" y="16356839"/>
                    </a:lnTo>
                    <a:lnTo>
                      <a:pt x="6944741" y="16340201"/>
                    </a:lnTo>
                    <a:lnTo>
                      <a:pt x="6939280" y="16340201"/>
                    </a:lnTo>
                    <a:lnTo>
                      <a:pt x="6939280" y="16337153"/>
                    </a:lnTo>
                    <a:lnTo>
                      <a:pt x="6938645" y="16335121"/>
                    </a:lnTo>
                    <a:lnTo>
                      <a:pt x="6938645" y="16328644"/>
                    </a:lnTo>
                    <a:lnTo>
                      <a:pt x="6933311" y="16328644"/>
                    </a:lnTo>
                    <a:lnTo>
                      <a:pt x="6933311" y="16323438"/>
                    </a:lnTo>
                    <a:lnTo>
                      <a:pt x="6922008" y="16323438"/>
                    </a:lnTo>
                    <a:lnTo>
                      <a:pt x="6922008" y="16300704"/>
                    </a:lnTo>
                    <a:lnTo>
                      <a:pt x="6927215" y="16300704"/>
                    </a:lnTo>
                    <a:lnTo>
                      <a:pt x="6927215" y="16295497"/>
                    </a:lnTo>
                    <a:lnTo>
                      <a:pt x="6915912" y="16295497"/>
                    </a:lnTo>
                    <a:lnTo>
                      <a:pt x="6915912" y="16243173"/>
                    </a:lnTo>
                    <a:lnTo>
                      <a:pt x="6915404" y="16241140"/>
                    </a:lnTo>
                    <a:lnTo>
                      <a:pt x="6915404" y="16222218"/>
                    </a:lnTo>
                    <a:lnTo>
                      <a:pt x="6921373" y="16222218"/>
                    </a:lnTo>
                    <a:lnTo>
                      <a:pt x="6921373" y="16209138"/>
                    </a:lnTo>
                    <a:lnTo>
                      <a:pt x="6920611" y="16207105"/>
                    </a:lnTo>
                    <a:lnTo>
                      <a:pt x="6920611" y="16188182"/>
                    </a:lnTo>
                    <a:lnTo>
                      <a:pt x="6926580" y="16188182"/>
                    </a:lnTo>
                    <a:lnTo>
                      <a:pt x="6926580" y="16175737"/>
                    </a:lnTo>
                    <a:lnTo>
                      <a:pt x="6926072" y="16173704"/>
                    </a:lnTo>
                    <a:lnTo>
                      <a:pt x="6926072" y="16160242"/>
                    </a:lnTo>
                    <a:lnTo>
                      <a:pt x="6932041" y="16160242"/>
                    </a:lnTo>
                    <a:lnTo>
                      <a:pt x="6932041" y="16141700"/>
                    </a:lnTo>
                    <a:lnTo>
                      <a:pt x="6931279" y="16139668"/>
                    </a:lnTo>
                    <a:lnTo>
                      <a:pt x="6931279" y="16132048"/>
                    </a:lnTo>
                    <a:lnTo>
                      <a:pt x="6937248" y="16132048"/>
                    </a:lnTo>
                    <a:lnTo>
                      <a:pt x="6937248" y="16108426"/>
                    </a:lnTo>
                    <a:lnTo>
                      <a:pt x="6936740" y="16106394"/>
                    </a:lnTo>
                    <a:lnTo>
                      <a:pt x="6936740" y="16081502"/>
                    </a:lnTo>
                    <a:lnTo>
                      <a:pt x="6942709" y="16081502"/>
                    </a:lnTo>
                    <a:lnTo>
                      <a:pt x="6942709" y="16074517"/>
                    </a:lnTo>
                    <a:lnTo>
                      <a:pt x="6941947" y="16072486"/>
                    </a:lnTo>
                    <a:lnTo>
                      <a:pt x="6941947" y="16058769"/>
                    </a:lnTo>
                    <a:lnTo>
                      <a:pt x="6947916" y="16058769"/>
                    </a:lnTo>
                    <a:lnTo>
                      <a:pt x="6947916" y="16042132"/>
                    </a:lnTo>
                    <a:lnTo>
                      <a:pt x="6953377" y="16042132"/>
                    </a:lnTo>
                    <a:lnTo>
                      <a:pt x="6953377" y="16024733"/>
                    </a:lnTo>
                    <a:lnTo>
                      <a:pt x="6958584" y="16024733"/>
                    </a:lnTo>
                    <a:lnTo>
                      <a:pt x="6958584" y="16013430"/>
                    </a:lnTo>
                    <a:lnTo>
                      <a:pt x="6964045" y="16013430"/>
                    </a:lnTo>
                    <a:lnTo>
                      <a:pt x="6964045" y="16008096"/>
                    </a:lnTo>
                    <a:lnTo>
                      <a:pt x="6969887" y="16008096"/>
                    </a:lnTo>
                    <a:lnTo>
                      <a:pt x="6969887" y="15981680"/>
                    </a:lnTo>
                    <a:lnTo>
                      <a:pt x="6969252" y="15979648"/>
                    </a:lnTo>
                    <a:lnTo>
                      <a:pt x="6969252" y="15940024"/>
                    </a:lnTo>
                    <a:lnTo>
                      <a:pt x="6965061" y="15940024"/>
                    </a:lnTo>
                    <a:lnTo>
                      <a:pt x="6964045" y="15940787"/>
                    </a:lnTo>
                    <a:lnTo>
                      <a:pt x="6964045" y="15939008"/>
                    </a:lnTo>
                    <a:lnTo>
                      <a:pt x="6963283" y="15936976"/>
                    </a:lnTo>
                    <a:lnTo>
                      <a:pt x="6963283" y="15934817"/>
                    </a:lnTo>
                    <a:lnTo>
                      <a:pt x="6957949" y="15934817"/>
                    </a:lnTo>
                    <a:lnTo>
                      <a:pt x="6957949" y="15929356"/>
                    </a:lnTo>
                    <a:lnTo>
                      <a:pt x="6951980" y="15929356"/>
                    </a:lnTo>
                    <a:lnTo>
                      <a:pt x="6951980" y="15923515"/>
                    </a:lnTo>
                    <a:lnTo>
                      <a:pt x="6941312" y="15923515"/>
                    </a:lnTo>
                    <a:lnTo>
                      <a:pt x="6941312" y="15921737"/>
                    </a:lnTo>
                    <a:lnTo>
                      <a:pt x="6940677" y="15919704"/>
                    </a:lnTo>
                    <a:lnTo>
                      <a:pt x="6940677" y="15918053"/>
                    </a:lnTo>
                    <a:lnTo>
                      <a:pt x="6924040" y="15918053"/>
                    </a:lnTo>
                    <a:lnTo>
                      <a:pt x="6924040" y="15924149"/>
                    </a:lnTo>
                    <a:lnTo>
                      <a:pt x="6918579" y="15924149"/>
                    </a:lnTo>
                    <a:lnTo>
                      <a:pt x="6918579" y="15906750"/>
                    </a:lnTo>
                    <a:lnTo>
                      <a:pt x="6924040" y="15906750"/>
                    </a:lnTo>
                    <a:lnTo>
                      <a:pt x="6924040" y="15878811"/>
                    </a:lnTo>
                    <a:lnTo>
                      <a:pt x="6929247" y="15878811"/>
                    </a:lnTo>
                    <a:lnTo>
                      <a:pt x="6929247" y="15867380"/>
                    </a:lnTo>
                    <a:lnTo>
                      <a:pt x="6934708" y="15867380"/>
                    </a:lnTo>
                    <a:lnTo>
                      <a:pt x="6934708" y="15828138"/>
                    </a:lnTo>
                    <a:lnTo>
                      <a:pt x="6928612" y="15828138"/>
                    </a:lnTo>
                    <a:lnTo>
                      <a:pt x="6928612" y="15816835"/>
                    </a:lnTo>
                    <a:lnTo>
                      <a:pt x="6923405" y="15816835"/>
                    </a:lnTo>
                    <a:lnTo>
                      <a:pt x="6923405" y="15811373"/>
                    </a:lnTo>
                    <a:lnTo>
                      <a:pt x="6917309" y="15811373"/>
                    </a:lnTo>
                    <a:lnTo>
                      <a:pt x="6917309" y="15794737"/>
                    </a:lnTo>
                    <a:lnTo>
                      <a:pt x="6923405" y="15794737"/>
                    </a:lnTo>
                    <a:lnTo>
                      <a:pt x="6923405" y="15793720"/>
                    </a:lnTo>
                    <a:lnTo>
                      <a:pt x="6922643" y="15791689"/>
                    </a:lnTo>
                    <a:lnTo>
                      <a:pt x="6922643" y="15783433"/>
                    </a:lnTo>
                    <a:lnTo>
                      <a:pt x="6928612" y="15783433"/>
                    </a:lnTo>
                    <a:lnTo>
                      <a:pt x="6928612" y="15772130"/>
                    </a:lnTo>
                    <a:lnTo>
                      <a:pt x="6934073" y="15772130"/>
                    </a:lnTo>
                    <a:lnTo>
                      <a:pt x="6934073" y="15754858"/>
                    </a:lnTo>
                    <a:lnTo>
                      <a:pt x="6939280" y="15754858"/>
                    </a:lnTo>
                    <a:lnTo>
                      <a:pt x="6939280" y="15743428"/>
                    </a:lnTo>
                    <a:lnTo>
                      <a:pt x="6945376" y="15743428"/>
                    </a:lnTo>
                    <a:lnTo>
                      <a:pt x="6945376" y="15735173"/>
                    </a:lnTo>
                    <a:lnTo>
                      <a:pt x="6944741" y="15733140"/>
                    </a:lnTo>
                    <a:lnTo>
                      <a:pt x="6944741" y="15732125"/>
                    </a:lnTo>
                    <a:lnTo>
                      <a:pt x="6950583" y="15732125"/>
                    </a:lnTo>
                    <a:lnTo>
                      <a:pt x="6950583" y="15720822"/>
                    </a:lnTo>
                    <a:lnTo>
                      <a:pt x="6956044" y="15720822"/>
                    </a:lnTo>
                    <a:lnTo>
                      <a:pt x="6956044" y="15710154"/>
                    </a:lnTo>
                    <a:lnTo>
                      <a:pt x="6957060" y="15710154"/>
                    </a:lnTo>
                    <a:lnTo>
                      <a:pt x="6958965" y="15709392"/>
                    </a:lnTo>
                    <a:lnTo>
                      <a:pt x="6961251" y="15709392"/>
                    </a:lnTo>
                    <a:lnTo>
                      <a:pt x="6961251" y="15698724"/>
                    </a:lnTo>
                    <a:lnTo>
                      <a:pt x="6967347" y="15698724"/>
                    </a:lnTo>
                    <a:lnTo>
                      <a:pt x="6967347" y="15681452"/>
                    </a:lnTo>
                    <a:lnTo>
                      <a:pt x="6972681" y="15681452"/>
                    </a:lnTo>
                    <a:lnTo>
                      <a:pt x="6972681" y="15670149"/>
                    </a:lnTo>
                    <a:lnTo>
                      <a:pt x="6978015" y="15670149"/>
                    </a:lnTo>
                    <a:lnTo>
                      <a:pt x="6978015" y="15658846"/>
                    </a:lnTo>
                    <a:lnTo>
                      <a:pt x="6983984" y="15658846"/>
                    </a:lnTo>
                    <a:lnTo>
                      <a:pt x="6983984" y="15651226"/>
                    </a:lnTo>
                    <a:lnTo>
                      <a:pt x="6983349" y="15649194"/>
                    </a:lnTo>
                    <a:lnTo>
                      <a:pt x="6983349" y="15647415"/>
                    </a:lnTo>
                    <a:lnTo>
                      <a:pt x="6989445" y="15647415"/>
                    </a:lnTo>
                    <a:lnTo>
                      <a:pt x="6989445" y="15642082"/>
                    </a:lnTo>
                    <a:lnTo>
                      <a:pt x="6994652" y="15642082"/>
                    </a:lnTo>
                    <a:lnTo>
                      <a:pt x="6994652" y="15619476"/>
                    </a:lnTo>
                    <a:lnTo>
                      <a:pt x="7000113" y="15619476"/>
                    </a:lnTo>
                    <a:lnTo>
                      <a:pt x="7000113" y="15591410"/>
                    </a:lnTo>
                    <a:lnTo>
                      <a:pt x="7005320" y="15591410"/>
                    </a:lnTo>
                    <a:lnTo>
                      <a:pt x="7005320" y="15568676"/>
                    </a:lnTo>
                    <a:lnTo>
                      <a:pt x="7011289" y="15568676"/>
                    </a:lnTo>
                    <a:lnTo>
                      <a:pt x="7011289" y="15559024"/>
                    </a:lnTo>
                    <a:lnTo>
                      <a:pt x="7010781" y="15556992"/>
                    </a:lnTo>
                    <a:lnTo>
                      <a:pt x="7010781" y="15546197"/>
                    </a:lnTo>
                    <a:lnTo>
                      <a:pt x="7016623" y="15546197"/>
                    </a:lnTo>
                    <a:lnTo>
                      <a:pt x="7016623" y="15525242"/>
                    </a:lnTo>
                    <a:lnTo>
                      <a:pt x="7015988" y="15523211"/>
                    </a:lnTo>
                    <a:lnTo>
                      <a:pt x="7015988" y="15456154"/>
                    </a:lnTo>
                    <a:lnTo>
                      <a:pt x="7009892" y="15456154"/>
                    </a:lnTo>
                    <a:lnTo>
                      <a:pt x="7009892" y="15406497"/>
                    </a:lnTo>
                    <a:lnTo>
                      <a:pt x="7009384" y="15404464"/>
                    </a:lnTo>
                    <a:lnTo>
                      <a:pt x="7009384" y="15382748"/>
                    </a:lnTo>
                    <a:lnTo>
                      <a:pt x="7003923" y="15382748"/>
                    </a:lnTo>
                    <a:lnTo>
                      <a:pt x="7003923" y="15366239"/>
                    </a:lnTo>
                    <a:lnTo>
                      <a:pt x="6998081" y="15366239"/>
                    </a:lnTo>
                    <a:lnTo>
                      <a:pt x="6998081" y="15338044"/>
                    </a:lnTo>
                    <a:lnTo>
                      <a:pt x="6991985" y="15338044"/>
                    </a:lnTo>
                    <a:lnTo>
                      <a:pt x="6991985" y="15310104"/>
                    </a:lnTo>
                    <a:lnTo>
                      <a:pt x="6986016" y="15310104"/>
                    </a:lnTo>
                    <a:lnTo>
                      <a:pt x="6986016" y="15293339"/>
                    </a:lnTo>
                    <a:lnTo>
                      <a:pt x="6980555" y="15293339"/>
                    </a:lnTo>
                    <a:lnTo>
                      <a:pt x="6980555" y="15287498"/>
                    </a:lnTo>
                    <a:lnTo>
                      <a:pt x="6974713" y="15287498"/>
                    </a:lnTo>
                    <a:lnTo>
                      <a:pt x="6974713" y="15276068"/>
                    </a:lnTo>
                    <a:lnTo>
                      <a:pt x="6969252" y="15276068"/>
                    </a:lnTo>
                    <a:lnTo>
                      <a:pt x="6969252" y="15270735"/>
                    </a:lnTo>
                    <a:lnTo>
                      <a:pt x="6963283" y="15270735"/>
                    </a:lnTo>
                    <a:lnTo>
                      <a:pt x="6963283" y="15259558"/>
                    </a:lnTo>
                    <a:lnTo>
                      <a:pt x="6957949" y="15259558"/>
                    </a:lnTo>
                    <a:lnTo>
                      <a:pt x="6957949" y="15254097"/>
                    </a:lnTo>
                    <a:lnTo>
                      <a:pt x="6951980" y="15254097"/>
                    </a:lnTo>
                    <a:lnTo>
                      <a:pt x="6951980" y="15242794"/>
                    </a:lnTo>
                    <a:lnTo>
                      <a:pt x="6947027" y="15242794"/>
                    </a:lnTo>
                    <a:lnTo>
                      <a:pt x="6946011" y="15241778"/>
                    </a:lnTo>
                    <a:lnTo>
                      <a:pt x="6946011" y="15237461"/>
                    </a:lnTo>
                    <a:lnTo>
                      <a:pt x="6940677" y="15237461"/>
                    </a:lnTo>
                    <a:lnTo>
                      <a:pt x="6940677" y="15231365"/>
                    </a:lnTo>
                    <a:lnTo>
                      <a:pt x="6934708" y="15231365"/>
                    </a:lnTo>
                    <a:lnTo>
                      <a:pt x="6934708" y="15220062"/>
                    </a:lnTo>
                    <a:lnTo>
                      <a:pt x="6929247" y="15220062"/>
                    </a:lnTo>
                    <a:lnTo>
                      <a:pt x="6929247" y="15203424"/>
                    </a:lnTo>
                    <a:lnTo>
                      <a:pt x="6940677" y="15203424"/>
                    </a:lnTo>
                    <a:lnTo>
                      <a:pt x="6940677" y="15200376"/>
                    </a:lnTo>
                    <a:lnTo>
                      <a:pt x="6940297" y="15199361"/>
                    </a:lnTo>
                    <a:lnTo>
                      <a:pt x="6939915" y="15199106"/>
                    </a:lnTo>
                    <a:lnTo>
                      <a:pt x="6939915" y="15198089"/>
                    </a:lnTo>
                    <a:lnTo>
                      <a:pt x="6946011" y="15198089"/>
                    </a:lnTo>
                    <a:lnTo>
                      <a:pt x="6946011" y="15192121"/>
                    </a:lnTo>
                    <a:lnTo>
                      <a:pt x="6951345" y="15192121"/>
                    </a:lnTo>
                    <a:lnTo>
                      <a:pt x="6951345" y="15186661"/>
                    </a:lnTo>
                    <a:lnTo>
                      <a:pt x="6956679" y="15186661"/>
                    </a:lnTo>
                    <a:lnTo>
                      <a:pt x="6957187" y="15186025"/>
                    </a:lnTo>
                    <a:lnTo>
                      <a:pt x="6957187" y="15180818"/>
                    </a:lnTo>
                    <a:lnTo>
                      <a:pt x="6962648" y="15180818"/>
                    </a:lnTo>
                    <a:lnTo>
                      <a:pt x="6962648" y="15175357"/>
                    </a:lnTo>
                    <a:lnTo>
                      <a:pt x="6964299" y="15175357"/>
                    </a:lnTo>
                    <a:lnTo>
                      <a:pt x="6966331" y="15174849"/>
                    </a:lnTo>
                    <a:lnTo>
                      <a:pt x="6967855" y="15174849"/>
                    </a:lnTo>
                    <a:lnTo>
                      <a:pt x="6967855" y="15169389"/>
                    </a:lnTo>
                    <a:lnTo>
                      <a:pt x="6973951" y="15169389"/>
                    </a:lnTo>
                    <a:lnTo>
                      <a:pt x="6973951" y="15164563"/>
                    </a:lnTo>
                    <a:lnTo>
                      <a:pt x="6974967" y="15163546"/>
                    </a:lnTo>
                    <a:lnTo>
                      <a:pt x="6985381" y="15163546"/>
                    </a:lnTo>
                    <a:lnTo>
                      <a:pt x="6985381" y="15158086"/>
                    </a:lnTo>
                    <a:lnTo>
                      <a:pt x="6990588" y="15158086"/>
                    </a:lnTo>
                    <a:lnTo>
                      <a:pt x="6990588" y="15152115"/>
                    </a:lnTo>
                    <a:lnTo>
                      <a:pt x="6996049" y="15152115"/>
                    </a:lnTo>
                    <a:lnTo>
                      <a:pt x="6996049" y="15146782"/>
                    </a:lnTo>
                    <a:lnTo>
                      <a:pt x="7001891" y="15146782"/>
                    </a:lnTo>
                    <a:lnTo>
                      <a:pt x="7001891" y="15140814"/>
                    </a:lnTo>
                    <a:lnTo>
                      <a:pt x="7007352" y="15140814"/>
                    </a:lnTo>
                    <a:lnTo>
                      <a:pt x="7007352" y="15135352"/>
                    </a:lnTo>
                    <a:lnTo>
                      <a:pt x="7012559" y="15135352"/>
                    </a:lnTo>
                    <a:lnTo>
                      <a:pt x="7012559" y="15129511"/>
                    </a:lnTo>
                    <a:lnTo>
                      <a:pt x="7018655" y="15129511"/>
                    </a:lnTo>
                    <a:lnTo>
                      <a:pt x="7018655" y="15124049"/>
                    </a:lnTo>
                    <a:lnTo>
                      <a:pt x="7023989" y="15124049"/>
                    </a:lnTo>
                    <a:lnTo>
                      <a:pt x="7023989" y="15118080"/>
                    </a:lnTo>
                    <a:lnTo>
                      <a:pt x="7030085" y="15118080"/>
                    </a:lnTo>
                    <a:lnTo>
                      <a:pt x="7029323" y="15117065"/>
                    </a:lnTo>
                    <a:lnTo>
                      <a:pt x="7029323" y="15112746"/>
                    </a:lnTo>
                    <a:lnTo>
                      <a:pt x="7035292" y="15112746"/>
                    </a:lnTo>
                    <a:lnTo>
                      <a:pt x="7035292" y="15106777"/>
                    </a:lnTo>
                    <a:lnTo>
                      <a:pt x="7040753" y="15106777"/>
                    </a:lnTo>
                    <a:lnTo>
                      <a:pt x="7040753" y="15101315"/>
                    </a:lnTo>
                    <a:lnTo>
                      <a:pt x="7046595" y="15101315"/>
                    </a:lnTo>
                    <a:lnTo>
                      <a:pt x="7046595" y="15095474"/>
                    </a:lnTo>
                    <a:lnTo>
                      <a:pt x="7052056" y="15095474"/>
                    </a:lnTo>
                    <a:lnTo>
                      <a:pt x="7052056" y="15090139"/>
                    </a:lnTo>
                    <a:lnTo>
                      <a:pt x="7057263" y="15090139"/>
                    </a:lnTo>
                    <a:lnTo>
                      <a:pt x="7057263" y="15084044"/>
                    </a:lnTo>
                    <a:lnTo>
                      <a:pt x="7063359" y="15084044"/>
                    </a:lnTo>
                    <a:lnTo>
                      <a:pt x="7063359" y="15072740"/>
                    </a:lnTo>
                    <a:lnTo>
                      <a:pt x="7068693" y="15072740"/>
                    </a:lnTo>
                    <a:lnTo>
                      <a:pt x="7068693" y="15067535"/>
                    </a:lnTo>
                    <a:lnTo>
                      <a:pt x="7074027" y="15067535"/>
                    </a:lnTo>
                    <a:lnTo>
                      <a:pt x="7074027" y="15061439"/>
                    </a:lnTo>
                    <a:lnTo>
                      <a:pt x="7079997" y="15061439"/>
                    </a:lnTo>
                    <a:lnTo>
                      <a:pt x="7079997" y="15056104"/>
                    </a:lnTo>
                    <a:lnTo>
                      <a:pt x="7085203" y="15056104"/>
                    </a:lnTo>
                    <a:lnTo>
                      <a:pt x="7085203" y="15050008"/>
                    </a:lnTo>
                    <a:lnTo>
                      <a:pt x="7090664" y="15050008"/>
                    </a:lnTo>
                    <a:lnTo>
                      <a:pt x="7090664" y="15038705"/>
                    </a:lnTo>
                    <a:lnTo>
                      <a:pt x="7096633" y="15038705"/>
                    </a:lnTo>
                    <a:lnTo>
                      <a:pt x="7096633" y="15033498"/>
                    </a:lnTo>
                    <a:lnTo>
                      <a:pt x="7101967" y="15033498"/>
                    </a:lnTo>
                    <a:lnTo>
                      <a:pt x="7101967" y="15027529"/>
                    </a:lnTo>
                    <a:lnTo>
                      <a:pt x="7107936" y="15027529"/>
                    </a:lnTo>
                    <a:lnTo>
                      <a:pt x="7107301" y="15026514"/>
                    </a:lnTo>
                    <a:lnTo>
                      <a:pt x="7107301" y="15022068"/>
                    </a:lnTo>
                    <a:lnTo>
                      <a:pt x="7113397" y="15022068"/>
                    </a:lnTo>
                    <a:lnTo>
                      <a:pt x="7113397" y="15016226"/>
                    </a:lnTo>
                    <a:lnTo>
                      <a:pt x="7118604" y="15016226"/>
                    </a:lnTo>
                    <a:lnTo>
                      <a:pt x="7118604" y="15010764"/>
                    </a:lnTo>
                    <a:lnTo>
                      <a:pt x="7124700" y="15010764"/>
                    </a:lnTo>
                    <a:lnTo>
                      <a:pt x="7124700" y="15002511"/>
                    </a:lnTo>
                    <a:lnTo>
                      <a:pt x="7124065" y="15000478"/>
                    </a:lnTo>
                    <a:lnTo>
                      <a:pt x="7124065" y="14999463"/>
                    </a:lnTo>
                    <a:lnTo>
                      <a:pt x="7129907" y="14999463"/>
                    </a:lnTo>
                    <a:lnTo>
                      <a:pt x="7129907" y="14993493"/>
                    </a:lnTo>
                    <a:lnTo>
                      <a:pt x="7135368" y="14993493"/>
                    </a:lnTo>
                    <a:lnTo>
                      <a:pt x="7135368" y="14988032"/>
                    </a:lnTo>
                    <a:lnTo>
                      <a:pt x="7141337" y="14988032"/>
                    </a:lnTo>
                    <a:lnTo>
                      <a:pt x="7141337" y="14982189"/>
                    </a:lnTo>
                    <a:lnTo>
                      <a:pt x="7146671" y="14982189"/>
                    </a:lnTo>
                    <a:lnTo>
                      <a:pt x="7146671" y="14976729"/>
                    </a:lnTo>
                    <a:lnTo>
                      <a:pt x="7152005" y="14976729"/>
                    </a:lnTo>
                    <a:lnTo>
                      <a:pt x="7152005" y="14959457"/>
                    </a:lnTo>
                    <a:lnTo>
                      <a:pt x="7158101" y="14959457"/>
                    </a:lnTo>
                    <a:lnTo>
                      <a:pt x="7158101" y="14952472"/>
                    </a:lnTo>
                    <a:lnTo>
                      <a:pt x="7157339" y="14950439"/>
                    </a:lnTo>
                    <a:lnTo>
                      <a:pt x="7157339" y="14948154"/>
                    </a:lnTo>
                    <a:lnTo>
                      <a:pt x="7163308" y="14948154"/>
                    </a:lnTo>
                    <a:lnTo>
                      <a:pt x="7163308" y="14942820"/>
                    </a:lnTo>
                    <a:lnTo>
                      <a:pt x="7168769" y="14942820"/>
                    </a:lnTo>
                    <a:lnTo>
                      <a:pt x="7168769" y="14931517"/>
                    </a:lnTo>
                    <a:lnTo>
                      <a:pt x="7174611" y="14931517"/>
                    </a:lnTo>
                    <a:lnTo>
                      <a:pt x="7174611" y="14927835"/>
                    </a:lnTo>
                    <a:lnTo>
                      <a:pt x="7173976" y="14925802"/>
                    </a:lnTo>
                    <a:lnTo>
                      <a:pt x="7173976" y="14920215"/>
                    </a:lnTo>
                    <a:lnTo>
                      <a:pt x="7180072" y="14920215"/>
                    </a:lnTo>
                    <a:lnTo>
                      <a:pt x="7180072" y="14914118"/>
                    </a:lnTo>
                    <a:lnTo>
                      <a:pt x="7185279" y="14914118"/>
                    </a:lnTo>
                    <a:lnTo>
                      <a:pt x="7185279" y="14897481"/>
                    </a:lnTo>
                    <a:lnTo>
                      <a:pt x="7190740" y="14897481"/>
                    </a:lnTo>
                    <a:lnTo>
                      <a:pt x="7190740" y="14886178"/>
                    </a:lnTo>
                    <a:lnTo>
                      <a:pt x="7196709" y="14886178"/>
                    </a:lnTo>
                    <a:lnTo>
                      <a:pt x="7196709" y="14874748"/>
                    </a:lnTo>
                    <a:lnTo>
                      <a:pt x="7201916" y="14874748"/>
                    </a:lnTo>
                    <a:lnTo>
                      <a:pt x="7201916" y="14869415"/>
                    </a:lnTo>
                    <a:lnTo>
                      <a:pt x="7207377" y="14869415"/>
                    </a:lnTo>
                    <a:lnTo>
                      <a:pt x="7207377" y="14858239"/>
                    </a:lnTo>
                    <a:lnTo>
                      <a:pt x="7213219" y="14858239"/>
                    </a:lnTo>
                    <a:lnTo>
                      <a:pt x="7213219" y="14846808"/>
                    </a:lnTo>
                    <a:lnTo>
                      <a:pt x="7218680" y="14846808"/>
                    </a:lnTo>
                    <a:lnTo>
                      <a:pt x="7218680" y="14835505"/>
                    </a:lnTo>
                    <a:lnTo>
                      <a:pt x="7223887" y="14835505"/>
                    </a:lnTo>
                    <a:lnTo>
                      <a:pt x="7223887" y="14824202"/>
                    </a:lnTo>
                    <a:lnTo>
                      <a:pt x="7229983" y="14824202"/>
                    </a:lnTo>
                    <a:lnTo>
                      <a:pt x="7229983" y="14819122"/>
                    </a:lnTo>
                    <a:lnTo>
                      <a:pt x="7229348" y="14817089"/>
                    </a:lnTo>
                    <a:lnTo>
                      <a:pt x="7229348" y="14812772"/>
                    </a:lnTo>
                    <a:lnTo>
                      <a:pt x="7235317" y="14812772"/>
                    </a:lnTo>
                    <a:lnTo>
                      <a:pt x="7235317" y="14806676"/>
                    </a:lnTo>
                    <a:lnTo>
                      <a:pt x="7240651" y="14806676"/>
                    </a:lnTo>
                    <a:lnTo>
                      <a:pt x="7240651" y="14795373"/>
                    </a:lnTo>
                    <a:lnTo>
                      <a:pt x="7246620" y="14795373"/>
                    </a:lnTo>
                    <a:lnTo>
                      <a:pt x="7246620" y="14794357"/>
                    </a:lnTo>
                    <a:lnTo>
                      <a:pt x="7245985" y="14792452"/>
                    </a:lnTo>
                    <a:lnTo>
                      <a:pt x="7245985" y="14778737"/>
                    </a:lnTo>
                    <a:lnTo>
                      <a:pt x="7252081" y="14778737"/>
                    </a:lnTo>
                    <a:lnTo>
                      <a:pt x="7252081" y="14772894"/>
                    </a:lnTo>
                    <a:lnTo>
                      <a:pt x="7257288" y="14772894"/>
                    </a:lnTo>
                    <a:lnTo>
                      <a:pt x="7257288" y="14762226"/>
                    </a:lnTo>
                    <a:lnTo>
                      <a:pt x="7258304" y="14762226"/>
                    </a:lnTo>
                    <a:lnTo>
                      <a:pt x="7260336" y="14761465"/>
                    </a:lnTo>
                    <a:lnTo>
                      <a:pt x="7262749" y="14761465"/>
                    </a:lnTo>
                    <a:lnTo>
                      <a:pt x="7262749" y="14750796"/>
                    </a:lnTo>
                    <a:lnTo>
                      <a:pt x="7268591" y="14750796"/>
                    </a:lnTo>
                    <a:lnTo>
                      <a:pt x="7268591" y="14744700"/>
                    </a:lnTo>
                    <a:lnTo>
                      <a:pt x="7274052" y="14744700"/>
                    </a:lnTo>
                    <a:lnTo>
                      <a:pt x="7274052" y="14733397"/>
                    </a:lnTo>
                    <a:lnTo>
                      <a:pt x="7279259" y="14733397"/>
                    </a:lnTo>
                    <a:lnTo>
                      <a:pt x="7279259" y="14716761"/>
                    </a:lnTo>
                    <a:lnTo>
                      <a:pt x="7285228" y="14716761"/>
                    </a:lnTo>
                    <a:lnTo>
                      <a:pt x="7285228" y="14711045"/>
                    </a:lnTo>
                    <a:lnTo>
                      <a:pt x="7284720" y="14709139"/>
                    </a:lnTo>
                    <a:lnTo>
                      <a:pt x="7284720" y="14705457"/>
                    </a:lnTo>
                    <a:lnTo>
                      <a:pt x="7290689" y="14705457"/>
                    </a:lnTo>
                    <a:lnTo>
                      <a:pt x="7290689" y="14699489"/>
                    </a:lnTo>
                    <a:lnTo>
                      <a:pt x="7295896" y="14699489"/>
                    </a:lnTo>
                    <a:lnTo>
                      <a:pt x="7295896" y="14688186"/>
                    </a:lnTo>
                    <a:lnTo>
                      <a:pt x="7301992" y="14688186"/>
                    </a:lnTo>
                    <a:lnTo>
                      <a:pt x="7301992" y="14685772"/>
                    </a:lnTo>
                    <a:lnTo>
                      <a:pt x="7301357" y="14683739"/>
                    </a:lnTo>
                    <a:lnTo>
                      <a:pt x="7301357" y="14676882"/>
                    </a:lnTo>
                    <a:lnTo>
                      <a:pt x="7307199" y="14676882"/>
                    </a:lnTo>
                    <a:lnTo>
                      <a:pt x="7307199" y="14665452"/>
                    </a:lnTo>
                    <a:lnTo>
                      <a:pt x="7312660" y="14665452"/>
                    </a:lnTo>
                    <a:lnTo>
                      <a:pt x="7312660" y="14648689"/>
                    </a:lnTo>
                    <a:lnTo>
                      <a:pt x="7317867" y="14648689"/>
                    </a:lnTo>
                    <a:lnTo>
                      <a:pt x="7317867" y="14637386"/>
                    </a:lnTo>
                    <a:lnTo>
                      <a:pt x="7323963" y="14637386"/>
                    </a:lnTo>
                    <a:lnTo>
                      <a:pt x="7323963" y="14627098"/>
                    </a:lnTo>
                    <a:lnTo>
                      <a:pt x="7323328" y="14625065"/>
                    </a:lnTo>
                    <a:lnTo>
                      <a:pt x="7323328" y="14620748"/>
                    </a:lnTo>
                    <a:lnTo>
                      <a:pt x="7329297" y="14620748"/>
                    </a:lnTo>
                    <a:lnTo>
                      <a:pt x="7329297" y="14609445"/>
                    </a:lnTo>
                    <a:lnTo>
                      <a:pt x="7334631" y="14609445"/>
                    </a:lnTo>
                    <a:lnTo>
                      <a:pt x="7334631" y="14592173"/>
                    </a:lnTo>
                    <a:lnTo>
                      <a:pt x="7339965" y="14592173"/>
                    </a:lnTo>
                    <a:lnTo>
                      <a:pt x="7339965" y="14569439"/>
                    </a:lnTo>
                    <a:lnTo>
                      <a:pt x="7346061" y="14569439"/>
                    </a:lnTo>
                    <a:lnTo>
                      <a:pt x="7346061" y="14568424"/>
                    </a:lnTo>
                    <a:lnTo>
                      <a:pt x="7345299" y="14566392"/>
                    </a:lnTo>
                    <a:lnTo>
                      <a:pt x="7345299" y="14552676"/>
                    </a:lnTo>
                    <a:lnTo>
                      <a:pt x="7351268" y="14552676"/>
                    </a:lnTo>
                    <a:lnTo>
                      <a:pt x="7351268" y="14541373"/>
                    </a:lnTo>
                    <a:lnTo>
                      <a:pt x="7356729" y="14541373"/>
                    </a:lnTo>
                    <a:lnTo>
                      <a:pt x="7356729" y="14524737"/>
                    </a:lnTo>
                    <a:lnTo>
                      <a:pt x="7361936" y="14524737"/>
                    </a:lnTo>
                    <a:lnTo>
                      <a:pt x="7361936" y="14513433"/>
                    </a:lnTo>
                    <a:lnTo>
                      <a:pt x="7368032" y="14513433"/>
                    </a:lnTo>
                    <a:lnTo>
                      <a:pt x="7368032" y="14509750"/>
                    </a:lnTo>
                    <a:lnTo>
                      <a:pt x="7367397" y="14507845"/>
                    </a:lnTo>
                    <a:lnTo>
                      <a:pt x="7367397" y="14496162"/>
                    </a:lnTo>
                    <a:lnTo>
                      <a:pt x="7373239" y="14496162"/>
                    </a:lnTo>
                    <a:lnTo>
                      <a:pt x="7373239" y="14479397"/>
                    </a:lnTo>
                    <a:lnTo>
                      <a:pt x="7378700" y="14479397"/>
                    </a:lnTo>
                    <a:lnTo>
                      <a:pt x="7378700" y="14456665"/>
                    </a:lnTo>
                    <a:lnTo>
                      <a:pt x="7383907" y="14456665"/>
                    </a:lnTo>
                    <a:lnTo>
                      <a:pt x="7383907" y="14445362"/>
                    </a:lnTo>
                    <a:lnTo>
                      <a:pt x="7389368" y="14445362"/>
                    </a:lnTo>
                    <a:lnTo>
                      <a:pt x="7389368" y="14428724"/>
                    </a:lnTo>
                    <a:lnTo>
                      <a:pt x="7395337" y="14428724"/>
                    </a:lnTo>
                    <a:lnTo>
                      <a:pt x="7395337" y="14417039"/>
                    </a:lnTo>
                    <a:lnTo>
                      <a:pt x="7394575" y="14415008"/>
                    </a:lnTo>
                    <a:lnTo>
                      <a:pt x="7394575" y="14411452"/>
                    </a:lnTo>
                    <a:lnTo>
                      <a:pt x="7400671" y="14411452"/>
                    </a:lnTo>
                    <a:lnTo>
                      <a:pt x="7400671" y="14383765"/>
                    </a:lnTo>
                    <a:lnTo>
                      <a:pt x="7400036" y="14381862"/>
                    </a:lnTo>
                    <a:lnTo>
                      <a:pt x="7400036" y="14378178"/>
                    </a:lnTo>
                    <a:lnTo>
                      <a:pt x="7406005" y="14378178"/>
                    </a:lnTo>
                    <a:lnTo>
                      <a:pt x="7406005" y="14349857"/>
                    </a:lnTo>
                    <a:lnTo>
                      <a:pt x="7405243" y="14347825"/>
                    </a:lnTo>
                    <a:lnTo>
                      <a:pt x="7405243" y="14344142"/>
                    </a:lnTo>
                    <a:lnTo>
                      <a:pt x="7411339" y="14344142"/>
                    </a:lnTo>
                    <a:lnTo>
                      <a:pt x="7411339" y="14327505"/>
                    </a:lnTo>
                    <a:lnTo>
                      <a:pt x="7416673" y="14327505"/>
                    </a:lnTo>
                    <a:lnTo>
                      <a:pt x="7416673" y="14298676"/>
                    </a:lnTo>
                    <a:lnTo>
                      <a:pt x="7422007" y="14298676"/>
                    </a:lnTo>
                    <a:lnTo>
                      <a:pt x="7422007" y="14276070"/>
                    </a:lnTo>
                    <a:lnTo>
                      <a:pt x="7427341" y="14276070"/>
                    </a:lnTo>
                    <a:lnTo>
                      <a:pt x="7427341" y="14242796"/>
                    </a:lnTo>
                    <a:lnTo>
                      <a:pt x="7432675" y="14242796"/>
                    </a:lnTo>
                    <a:lnTo>
                      <a:pt x="7432675" y="14191996"/>
                    </a:lnTo>
                    <a:lnTo>
                      <a:pt x="7438009" y="14191996"/>
                    </a:lnTo>
                    <a:lnTo>
                      <a:pt x="7438009" y="14146785"/>
                    </a:lnTo>
                    <a:lnTo>
                      <a:pt x="7443343" y="14146785"/>
                    </a:lnTo>
                    <a:lnTo>
                      <a:pt x="7443343" y="14112748"/>
                    </a:lnTo>
                    <a:lnTo>
                      <a:pt x="7448677" y="14112748"/>
                    </a:lnTo>
                    <a:lnTo>
                      <a:pt x="7448677" y="14079728"/>
                    </a:lnTo>
                    <a:lnTo>
                      <a:pt x="7447915" y="14077696"/>
                    </a:lnTo>
                    <a:lnTo>
                      <a:pt x="7447915" y="14073505"/>
                    </a:lnTo>
                    <a:lnTo>
                      <a:pt x="7454011" y="14073505"/>
                    </a:lnTo>
                    <a:lnTo>
                      <a:pt x="7454011" y="14045692"/>
                    </a:lnTo>
                    <a:lnTo>
                      <a:pt x="7453376" y="14043661"/>
                    </a:lnTo>
                    <a:lnTo>
                      <a:pt x="7453376" y="14040104"/>
                    </a:lnTo>
                    <a:lnTo>
                      <a:pt x="7454392" y="14040104"/>
                    </a:lnTo>
                    <a:lnTo>
                      <a:pt x="7456297" y="14039469"/>
                    </a:lnTo>
                    <a:lnTo>
                      <a:pt x="7459345" y="14039469"/>
                    </a:lnTo>
                    <a:lnTo>
                      <a:pt x="7459345" y="14011656"/>
                    </a:lnTo>
                    <a:lnTo>
                      <a:pt x="7458583" y="14009878"/>
                    </a:lnTo>
                    <a:lnTo>
                      <a:pt x="7458583" y="13972032"/>
                    </a:lnTo>
                    <a:lnTo>
                      <a:pt x="7464044" y="13972032"/>
                    </a:lnTo>
                    <a:lnTo>
                      <a:pt x="7464044" y="13901801"/>
                    </a:lnTo>
                    <a:lnTo>
                      <a:pt x="7463409" y="13899769"/>
                    </a:lnTo>
                    <a:lnTo>
                      <a:pt x="7463409" y="13825728"/>
                    </a:lnTo>
                    <a:lnTo>
                      <a:pt x="7462647" y="13823696"/>
                    </a:lnTo>
                    <a:lnTo>
                      <a:pt x="7462647" y="13803376"/>
                    </a:lnTo>
                    <a:lnTo>
                      <a:pt x="7468616" y="13803376"/>
                    </a:lnTo>
                    <a:lnTo>
                      <a:pt x="7468616" y="13791692"/>
                    </a:lnTo>
                    <a:lnTo>
                      <a:pt x="7467981" y="13789661"/>
                    </a:lnTo>
                    <a:lnTo>
                      <a:pt x="7467981" y="13714985"/>
                    </a:lnTo>
                    <a:lnTo>
                      <a:pt x="7467219" y="13713206"/>
                    </a:lnTo>
                    <a:lnTo>
                      <a:pt x="7467219" y="13702157"/>
                    </a:lnTo>
                    <a:lnTo>
                      <a:pt x="7473315" y="13702157"/>
                    </a:lnTo>
                    <a:lnTo>
                      <a:pt x="7473315" y="13681838"/>
                    </a:lnTo>
                    <a:lnTo>
                      <a:pt x="7472680" y="13679805"/>
                    </a:lnTo>
                    <a:lnTo>
                      <a:pt x="7472680" y="13605129"/>
                    </a:lnTo>
                    <a:lnTo>
                      <a:pt x="7472045" y="13603097"/>
                    </a:lnTo>
                    <a:lnTo>
                      <a:pt x="7472045" y="13529056"/>
                    </a:lnTo>
                    <a:lnTo>
                      <a:pt x="7471283" y="13527024"/>
                    </a:lnTo>
                    <a:lnTo>
                      <a:pt x="7471283" y="13452348"/>
                    </a:lnTo>
                    <a:lnTo>
                      <a:pt x="7470648" y="13450570"/>
                    </a:lnTo>
                    <a:lnTo>
                      <a:pt x="7470648" y="13448792"/>
                    </a:lnTo>
                    <a:lnTo>
                      <a:pt x="7476617" y="13448792"/>
                    </a:lnTo>
                    <a:lnTo>
                      <a:pt x="7476617" y="13442696"/>
                    </a:lnTo>
                    <a:lnTo>
                      <a:pt x="7475601" y="13442696"/>
                    </a:lnTo>
                    <a:lnTo>
                      <a:pt x="7473696" y="13443458"/>
                    </a:lnTo>
                    <a:lnTo>
                      <a:pt x="7470648" y="13443458"/>
                    </a:lnTo>
                    <a:lnTo>
                      <a:pt x="7470648" y="13432028"/>
                    </a:lnTo>
                    <a:lnTo>
                      <a:pt x="7476617" y="13432028"/>
                    </a:lnTo>
                    <a:lnTo>
                      <a:pt x="7476617" y="13418565"/>
                    </a:lnTo>
                    <a:lnTo>
                      <a:pt x="7475855" y="13416535"/>
                    </a:lnTo>
                    <a:lnTo>
                      <a:pt x="7475855" y="13342493"/>
                    </a:lnTo>
                    <a:lnTo>
                      <a:pt x="7475347" y="13340462"/>
                    </a:lnTo>
                    <a:lnTo>
                      <a:pt x="7475347" y="13336015"/>
                    </a:lnTo>
                    <a:lnTo>
                      <a:pt x="7481316" y="13336015"/>
                    </a:lnTo>
                    <a:lnTo>
                      <a:pt x="7481316" y="13313411"/>
                    </a:lnTo>
                    <a:lnTo>
                      <a:pt x="7486777" y="13313411"/>
                    </a:lnTo>
                    <a:lnTo>
                      <a:pt x="7486777" y="13275056"/>
                    </a:lnTo>
                    <a:lnTo>
                      <a:pt x="7486015" y="13273024"/>
                    </a:lnTo>
                    <a:lnTo>
                      <a:pt x="7486015" y="13251435"/>
                    </a:lnTo>
                    <a:lnTo>
                      <a:pt x="7491984" y="13251435"/>
                    </a:lnTo>
                    <a:lnTo>
                      <a:pt x="7491984" y="13241020"/>
                    </a:lnTo>
                    <a:lnTo>
                      <a:pt x="7491349" y="13238989"/>
                    </a:lnTo>
                    <a:lnTo>
                      <a:pt x="7491349" y="13189458"/>
                    </a:lnTo>
                    <a:lnTo>
                      <a:pt x="7496683" y="13189458"/>
                    </a:lnTo>
                    <a:lnTo>
                      <a:pt x="7496683" y="13133324"/>
                    </a:lnTo>
                    <a:lnTo>
                      <a:pt x="7502017" y="13133324"/>
                    </a:lnTo>
                    <a:lnTo>
                      <a:pt x="7502017" y="13097129"/>
                    </a:lnTo>
                    <a:lnTo>
                      <a:pt x="7501255" y="13095097"/>
                    </a:lnTo>
                    <a:lnTo>
                      <a:pt x="7501255" y="13020421"/>
                    </a:lnTo>
                    <a:lnTo>
                      <a:pt x="7500620" y="13018388"/>
                    </a:lnTo>
                    <a:lnTo>
                      <a:pt x="7500620" y="12944348"/>
                    </a:lnTo>
                    <a:lnTo>
                      <a:pt x="7500239" y="12943332"/>
                    </a:lnTo>
                    <a:lnTo>
                      <a:pt x="7499985" y="12942697"/>
                    </a:lnTo>
                    <a:lnTo>
                      <a:pt x="7499985" y="12942189"/>
                    </a:lnTo>
                    <a:lnTo>
                      <a:pt x="7494651" y="12942189"/>
                    </a:lnTo>
                    <a:lnTo>
                      <a:pt x="7494651" y="12919456"/>
                    </a:lnTo>
                    <a:lnTo>
                      <a:pt x="7488555" y="12919456"/>
                    </a:lnTo>
                    <a:lnTo>
                      <a:pt x="7488555" y="12886182"/>
                    </a:lnTo>
                    <a:lnTo>
                      <a:pt x="7482713" y="12886182"/>
                    </a:lnTo>
                    <a:lnTo>
                      <a:pt x="7482713" y="12840716"/>
                    </a:lnTo>
                    <a:lnTo>
                      <a:pt x="7476617" y="12840716"/>
                    </a:lnTo>
                    <a:lnTo>
                      <a:pt x="7476617" y="12818745"/>
                    </a:lnTo>
                    <a:lnTo>
                      <a:pt x="7471283" y="12818745"/>
                    </a:lnTo>
                    <a:lnTo>
                      <a:pt x="7471283" y="12807696"/>
                    </a:lnTo>
                    <a:lnTo>
                      <a:pt x="7470648" y="12805664"/>
                    </a:lnTo>
                    <a:lnTo>
                      <a:pt x="7470648" y="12790170"/>
                    </a:lnTo>
                    <a:lnTo>
                      <a:pt x="7465187" y="12790170"/>
                    </a:lnTo>
                    <a:lnTo>
                      <a:pt x="7465187" y="12765024"/>
                    </a:lnTo>
                    <a:lnTo>
                      <a:pt x="7464679" y="12762992"/>
                    </a:lnTo>
                    <a:lnTo>
                      <a:pt x="7464679" y="12762230"/>
                    </a:lnTo>
                    <a:lnTo>
                      <a:pt x="7459345" y="12762230"/>
                    </a:lnTo>
                    <a:lnTo>
                      <a:pt x="7459345" y="12734036"/>
                    </a:lnTo>
                    <a:lnTo>
                      <a:pt x="7453376" y="12734036"/>
                    </a:lnTo>
                    <a:lnTo>
                      <a:pt x="7453376" y="12689332"/>
                    </a:lnTo>
                    <a:lnTo>
                      <a:pt x="7447280" y="12689332"/>
                    </a:lnTo>
                    <a:lnTo>
                      <a:pt x="7447280" y="12650089"/>
                    </a:lnTo>
                    <a:lnTo>
                      <a:pt x="7441311" y="12650089"/>
                    </a:lnTo>
                    <a:lnTo>
                      <a:pt x="7441311" y="12627356"/>
                    </a:lnTo>
                    <a:lnTo>
                      <a:pt x="7435215" y="12627356"/>
                    </a:lnTo>
                    <a:lnTo>
                      <a:pt x="7435215" y="12593320"/>
                    </a:lnTo>
                    <a:lnTo>
                      <a:pt x="7430008" y="12593320"/>
                    </a:lnTo>
                    <a:lnTo>
                      <a:pt x="7430008" y="12585700"/>
                    </a:lnTo>
                    <a:lnTo>
                      <a:pt x="7429373" y="12583668"/>
                    </a:lnTo>
                    <a:lnTo>
                      <a:pt x="7429373" y="12560173"/>
                    </a:lnTo>
                    <a:lnTo>
                      <a:pt x="7423912" y="12560173"/>
                    </a:lnTo>
                    <a:lnTo>
                      <a:pt x="7423912" y="12543028"/>
                    </a:lnTo>
                    <a:lnTo>
                      <a:pt x="7423404" y="12540996"/>
                    </a:lnTo>
                    <a:lnTo>
                      <a:pt x="7423404" y="12526137"/>
                    </a:lnTo>
                    <a:lnTo>
                      <a:pt x="7417943" y="12526137"/>
                    </a:lnTo>
                    <a:lnTo>
                      <a:pt x="7417943" y="12500356"/>
                    </a:lnTo>
                    <a:lnTo>
                      <a:pt x="7417308" y="12498324"/>
                    </a:lnTo>
                    <a:lnTo>
                      <a:pt x="7417308" y="12475464"/>
                    </a:lnTo>
                    <a:lnTo>
                      <a:pt x="7412101" y="12475464"/>
                    </a:lnTo>
                    <a:lnTo>
                      <a:pt x="7412101" y="12457684"/>
                    </a:lnTo>
                    <a:lnTo>
                      <a:pt x="7411339" y="12455652"/>
                    </a:lnTo>
                    <a:lnTo>
                      <a:pt x="7411339" y="12447397"/>
                    </a:lnTo>
                    <a:lnTo>
                      <a:pt x="7406005" y="12447397"/>
                    </a:lnTo>
                    <a:lnTo>
                      <a:pt x="7406005" y="12415012"/>
                    </a:lnTo>
                    <a:lnTo>
                      <a:pt x="7405243" y="12413234"/>
                    </a:lnTo>
                    <a:lnTo>
                      <a:pt x="7405243" y="12363450"/>
                    </a:lnTo>
                    <a:lnTo>
                      <a:pt x="7399401" y="12363450"/>
                    </a:lnTo>
                    <a:lnTo>
                      <a:pt x="7399401" y="12296521"/>
                    </a:lnTo>
                    <a:lnTo>
                      <a:pt x="7398639" y="12294489"/>
                    </a:lnTo>
                    <a:lnTo>
                      <a:pt x="7398639" y="12278741"/>
                    </a:lnTo>
                    <a:lnTo>
                      <a:pt x="7393305" y="12278741"/>
                    </a:lnTo>
                    <a:lnTo>
                      <a:pt x="7393305" y="12253849"/>
                    </a:lnTo>
                    <a:lnTo>
                      <a:pt x="7392543" y="12251817"/>
                    </a:lnTo>
                    <a:lnTo>
                      <a:pt x="7392543" y="12222861"/>
                    </a:lnTo>
                    <a:lnTo>
                      <a:pt x="7387336" y="12222861"/>
                    </a:lnTo>
                    <a:lnTo>
                      <a:pt x="7387336" y="12211177"/>
                    </a:lnTo>
                    <a:lnTo>
                      <a:pt x="7386701" y="12209145"/>
                    </a:lnTo>
                    <a:lnTo>
                      <a:pt x="7386701" y="12160758"/>
                    </a:lnTo>
                    <a:lnTo>
                      <a:pt x="7380605" y="12160758"/>
                    </a:lnTo>
                    <a:lnTo>
                      <a:pt x="7380605" y="12116181"/>
                    </a:lnTo>
                    <a:lnTo>
                      <a:pt x="7374636" y="12116181"/>
                    </a:lnTo>
                    <a:lnTo>
                      <a:pt x="7374636" y="12070842"/>
                    </a:lnTo>
                    <a:lnTo>
                      <a:pt x="7368667" y="12070842"/>
                    </a:lnTo>
                    <a:lnTo>
                      <a:pt x="7368667" y="12026138"/>
                    </a:lnTo>
                    <a:lnTo>
                      <a:pt x="7362571" y="12026138"/>
                    </a:lnTo>
                    <a:lnTo>
                      <a:pt x="7362571" y="11986768"/>
                    </a:lnTo>
                    <a:lnTo>
                      <a:pt x="7356729" y="11986768"/>
                    </a:lnTo>
                    <a:lnTo>
                      <a:pt x="7356729" y="11947525"/>
                    </a:lnTo>
                    <a:lnTo>
                      <a:pt x="7350633" y="11947525"/>
                    </a:lnTo>
                    <a:lnTo>
                      <a:pt x="7350633" y="11885422"/>
                    </a:lnTo>
                    <a:lnTo>
                      <a:pt x="7344664" y="11885422"/>
                    </a:lnTo>
                    <a:lnTo>
                      <a:pt x="7344664" y="11840210"/>
                    </a:lnTo>
                    <a:lnTo>
                      <a:pt x="7343648" y="11840210"/>
                    </a:lnTo>
                    <a:lnTo>
                      <a:pt x="7341616" y="11840845"/>
                    </a:lnTo>
                    <a:lnTo>
                      <a:pt x="7338695" y="11840845"/>
                    </a:lnTo>
                    <a:lnTo>
                      <a:pt x="7338695" y="11806809"/>
                    </a:lnTo>
                    <a:lnTo>
                      <a:pt x="7332599" y="11806809"/>
                    </a:lnTo>
                    <a:lnTo>
                      <a:pt x="7332599" y="11761470"/>
                    </a:lnTo>
                    <a:lnTo>
                      <a:pt x="7329551" y="11761470"/>
                    </a:lnTo>
                    <a:lnTo>
                      <a:pt x="7327519" y="11762105"/>
                    </a:lnTo>
                    <a:lnTo>
                      <a:pt x="7326757" y="11762105"/>
                    </a:lnTo>
                    <a:lnTo>
                      <a:pt x="7326757" y="11722100"/>
                    </a:lnTo>
                    <a:lnTo>
                      <a:pt x="7322947" y="11722100"/>
                    </a:lnTo>
                    <a:lnTo>
                      <a:pt x="7321931" y="11722481"/>
                    </a:lnTo>
                    <a:lnTo>
                      <a:pt x="7321677" y="11722862"/>
                    </a:lnTo>
                    <a:lnTo>
                      <a:pt x="7320661" y="11722862"/>
                    </a:lnTo>
                    <a:lnTo>
                      <a:pt x="7320661" y="11688826"/>
                    </a:lnTo>
                    <a:lnTo>
                      <a:pt x="7314692" y="11688826"/>
                    </a:lnTo>
                    <a:lnTo>
                      <a:pt x="7314692" y="11649456"/>
                    </a:lnTo>
                    <a:lnTo>
                      <a:pt x="7308596" y="11649456"/>
                    </a:lnTo>
                    <a:lnTo>
                      <a:pt x="7308596" y="11621389"/>
                    </a:lnTo>
                    <a:lnTo>
                      <a:pt x="7303389" y="11621389"/>
                    </a:lnTo>
                    <a:lnTo>
                      <a:pt x="7303389" y="11614404"/>
                    </a:lnTo>
                    <a:lnTo>
                      <a:pt x="7302627" y="11612372"/>
                    </a:lnTo>
                    <a:lnTo>
                      <a:pt x="7302627" y="11593449"/>
                    </a:lnTo>
                    <a:lnTo>
                      <a:pt x="7297293" y="11593449"/>
                    </a:lnTo>
                    <a:lnTo>
                      <a:pt x="7297293" y="11570716"/>
                    </a:lnTo>
                    <a:lnTo>
                      <a:pt x="7291324" y="11570716"/>
                    </a:lnTo>
                    <a:lnTo>
                      <a:pt x="7291324" y="11542776"/>
                    </a:lnTo>
                    <a:lnTo>
                      <a:pt x="7285228" y="11542776"/>
                    </a:lnTo>
                    <a:lnTo>
                      <a:pt x="7285228" y="11497437"/>
                    </a:lnTo>
                    <a:lnTo>
                      <a:pt x="7279259" y="11497437"/>
                    </a:lnTo>
                    <a:lnTo>
                      <a:pt x="7279259" y="11469497"/>
                    </a:lnTo>
                    <a:lnTo>
                      <a:pt x="7273417" y="11469497"/>
                    </a:lnTo>
                    <a:lnTo>
                      <a:pt x="7273417" y="11441430"/>
                    </a:lnTo>
                    <a:lnTo>
                      <a:pt x="7267956" y="11441430"/>
                    </a:lnTo>
                    <a:lnTo>
                      <a:pt x="7267956" y="11435080"/>
                    </a:lnTo>
                    <a:lnTo>
                      <a:pt x="7267321" y="11433049"/>
                    </a:lnTo>
                    <a:lnTo>
                      <a:pt x="7267321" y="11413490"/>
                    </a:lnTo>
                    <a:lnTo>
                      <a:pt x="7261987" y="11413490"/>
                    </a:lnTo>
                    <a:lnTo>
                      <a:pt x="7261987" y="11391392"/>
                    </a:lnTo>
                    <a:lnTo>
                      <a:pt x="7261352" y="11390757"/>
                    </a:lnTo>
                    <a:lnTo>
                      <a:pt x="7255891" y="11390757"/>
                    </a:lnTo>
                    <a:lnTo>
                      <a:pt x="7255891" y="11351514"/>
                    </a:lnTo>
                    <a:lnTo>
                      <a:pt x="7250049" y="11351514"/>
                    </a:lnTo>
                    <a:lnTo>
                      <a:pt x="7250049" y="11307064"/>
                    </a:lnTo>
                    <a:lnTo>
                      <a:pt x="7249287" y="11305032"/>
                    </a:lnTo>
                    <a:lnTo>
                      <a:pt x="7249287" y="11300841"/>
                    </a:lnTo>
                    <a:lnTo>
                      <a:pt x="7243953" y="11300841"/>
                    </a:lnTo>
                    <a:lnTo>
                      <a:pt x="7243953" y="11264392"/>
                    </a:lnTo>
                    <a:lnTo>
                      <a:pt x="7243445" y="11262360"/>
                    </a:lnTo>
                    <a:lnTo>
                      <a:pt x="7243445" y="11261344"/>
                    </a:lnTo>
                    <a:lnTo>
                      <a:pt x="7237984" y="11261344"/>
                    </a:lnTo>
                    <a:lnTo>
                      <a:pt x="7237984" y="11233404"/>
                    </a:lnTo>
                    <a:lnTo>
                      <a:pt x="7232015" y="11233404"/>
                    </a:lnTo>
                    <a:lnTo>
                      <a:pt x="7232015" y="11194161"/>
                    </a:lnTo>
                    <a:lnTo>
                      <a:pt x="7225919" y="11194161"/>
                    </a:lnTo>
                    <a:lnTo>
                      <a:pt x="7225919" y="11160760"/>
                    </a:lnTo>
                    <a:lnTo>
                      <a:pt x="7220077" y="11160760"/>
                    </a:lnTo>
                    <a:lnTo>
                      <a:pt x="7220077" y="11126724"/>
                    </a:lnTo>
                    <a:lnTo>
                      <a:pt x="7213981" y="11126724"/>
                    </a:lnTo>
                    <a:lnTo>
                      <a:pt x="7213981" y="11076178"/>
                    </a:lnTo>
                    <a:lnTo>
                      <a:pt x="7208012" y="11076178"/>
                    </a:lnTo>
                    <a:lnTo>
                      <a:pt x="7208012" y="11042777"/>
                    </a:lnTo>
                    <a:lnTo>
                      <a:pt x="7202551" y="11042777"/>
                    </a:lnTo>
                    <a:lnTo>
                      <a:pt x="7202297" y="11041380"/>
                    </a:lnTo>
                    <a:lnTo>
                      <a:pt x="7201916" y="11040364"/>
                    </a:lnTo>
                    <a:lnTo>
                      <a:pt x="7201916" y="11008741"/>
                    </a:lnTo>
                    <a:lnTo>
                      <a:pt x="7196709" y="11008741"/>
                    </a:lnTo>
                    <a:lnTo>
                      <a:pt x="7196709" y="11000486"/>
                    </a:lnTo>
                    <a:lnTo>
                      <a:pt x="7195947" y="10998453"/>
                    </a:lnTo>
                    <a:lnTo>
                      <a:pt x="7195947" y="10986008"/>
                    </a:lnTo>
                    <a:lnTo>
                      <a:pt x="7224649" y="10986008"/>
                    </a:lnTo>
                    <a:lnTo>
                      <a:pt x="7224649" y="10991469"/>
                    </a:lnTo>
                    <a:lnTo>
                      <a:pt x="7275449" y="10991469"/>
                    </a:lnTo>
                    <a:lnTo>
                      <a:pt x="7275449" y="10985373"/>
                    </a:lnTo>
                    <a:lnTo>
                      <a:pt x="7291959" y="10985373"/>
                    </a:lnTo>
                    <a:lnTo>
                      <a:pt x="7291959" y="10980166"/>
                    </a:lnTo>
                    <a:lnTo>
                      <a:pt x="7303643" y="10980166"/>
                    </a:lnTo>
                    <a:lnTo>
                      <a:pt x="7305675" y="10979403"/>
                    </a:lnTo>
                    <a:lnTo>
                      <a:pt x="7308596" y="10979403"/>
                    </a:lnTo>
                    <a:lnTo>
                      <a:pt x="7308596" y="10974070"/>
                    </a:lnTo>
                    <a:lnTo>
                      <a:pt x="7319899" y="10974070"/>
                    </a:lnTo>
                    <a:lnTo>
                      <a:pt x="7319899" y="10968101"/>
                    </a:lnTo>
                    <a:lnTo>
                      <a:pt x="7331329" y="10968101"/>
                    </a:lnTo>
                    <a:lnTo>
                      <a:pt x="7331329" y="10962894"/>
                    </a:lnTo>
                    <a:lnTo>
                      <a:pt x="7342632" y="10962894"/>
                    </a:lnTo>
                    <a:lnTo>
                      <a:pt x="7342632" y="10961497"/>
                    </a:lnTo>
                    <a:lnTo>
                      <a:pt x="7342251" y="10961497"/>
                    </a:lnTo>
                    <a:lnTo>
                      <a:pt x="7341997" y="10960481"/>
                    </a:lnTo>
                    <a:lnTo>
                      <a:pt x="7341997" y="10956798"/>
                    </a:lnTo>
                    <a:lnTo>
                      <a:pt x="7353300" y="10956798"/>
                    </a:lnTo>
                    <a:lnTo>
                      <a:pt x="7353300" y="10951464"/>
                    </a:lnTo>
                    <a:lnTo>
                      <a:pt x="7364603" y="10951464"/>
                    </a:lnTo>
                    <a:lnTo>
                      <a:pt x="7364603" y="10945368"/>
                    </a:lnTo>
                    <a:lnTo>
                      <a:pt x="7376033" y="10945368"/>
                    </a:lnTo>
                    <a:lnTo>
                      <a:pt x="7376033" y="10939526"/>
                    </a:lnTo>
                    <a:lnTo>
                      <a:pt x="7387336" y="10939526"/>
                    </a:lnTo>
                    <a:lnTo>
                      <a:pt x="7387336" y="10934065"/>
                    </a:lnTo>
                    <a:lnTo>
                      <a:pt x="7392543" y="10934065"/>
                    </a:lnTo>
                    <a:lnTo>
                      <a:pt x="7392543" y="10928096"/>
                    </a:lnTo>
                    <a:lnTo>
                      <a:pt x="7403973" y="10928096"/>
                    </a:lnTo>
                    <a:lnTo>
                      <a:pt x="7403973" y="10922762"/>
                    </a:lnTo>
                    <a:lnTo>
                      <a:pt x="7409307" y="10922762"/>
                    </a:lnTo>
                    <a:lnTo>
                      <a:pt x="7409307" y="10916793"/>
                    </a:lnTo>
                    <a:lnTo>
                      <a:pt x="7420737" y="10916793"/>
                    </a:lnTo>
                    <a:lnTo>
                      <a:pt x="7420737" y="10911332"/>
                    </a:lnTo>
                    <a:lnTo>
                      <a:pt x="7432040" y="10911332"/>
                    </a:lnTo>
                    <a:lnTo>
                      <a:pt x="7432040" y="10905490"/>
                    </a:lnTo>
                    <a:lnTo>
                      <a:pt x="7437247" y="10905490"/>
                    </a:lnTo>
                    <a:lnTo>
                      <a:pt x="7437247" y="10900028"/>
                    </a:lnTo>
                    <a:lnTo>
                      <a:pt x="7444867" y="10900028"/>
                    </a:lnTo>
                    <a:lnTo>
                      <a:pt x="7446899" y="10899521"/>
                    </a:lnTo>
                    <a:lnTo>
                      <a:pt x="7448677" y="10899521"/>
                    </a:lnTo>
                    <a:lnTo>
                      <a:pt x="7448677" y="10894060"/>
                    </a:lnTo>
                    <a:lnTo>
                      <a:pt x="7459980" y="10894060"/>
                    </a:lnTo>
                    <a:lnTo>
                      <a:pt x="7459980" y="10888218"/>
                    </a:lnTo>
                    <a:lnTo>
                      <a:pt x="7471283" y="10888218"/>
                    </a:lnTo>
                    <a:lnTo>
                      <a:pt x="7471283" y="10882757"/>
                    </a:lnTo>
                    <a:lnTo>
                      <a:pt x="7482713" y="10882757"/>
                    </a:lnTo>
                    <a:lnTo>
                      <a:pt x="7482713" y="10881741"/>
                    </a:lnTo>
                    <a:lnTo>
                      <a:pt x="7481951" y="10879709"/>
                    </a:lnTo>
                    <a:lnTo>
                      <a:pt x="7481951" y="10876788"/>
                    </a:lnTo>
                    <a:lnTo>
                      <a:pt x="7487920" y="10876788"/>
                    </a:lnTo>
                    <a:lnTo>
                      <a:pt x="7487920" y="10871453"/>
                    </a:lnTo>
                    <a:lnTo>
                      <a:pt x="7493381" y="10871453"/>
                    </a:lnTo>
                    <a:lnTo>
                      <a:pt x="7493381" y="10865485"/>
                    </a:lnTo>
                    <a:lnTo>
                      <a:pt x="7499223" y="10865485"/>
                    </a:lnTo>
                    <a:lnTo>
                      <a:pt x="7499223" y="10860024"/>
                    </a:lnTo>
                    <a:lnTo>
                      <a:pt x="7504684" y="10860024"/>
                    </a:lnTo>
                    <a:lnTo>
                      <a:pt x="7504684" y="10848721"/>
                    </a:lnTo>
                    <a:lnTo>
                      <a:pt x="7509891" y="10848721"/>
                    </a:lnTo>
                    <a:lnTo>
                      <a:pt x="7509891" y="10814812"/>
                    </a:lnTo>
                    <a:lnTo>
                      <a:pt x="7515352" y="10814812"/>
                    </a:lnTo>
                    <a:lnTo>
                      <a:pt x="7515352" y="10775442"/>
                    </a:lnTo>
                    <a:lnTo>
                      <a:pt x="7520559" y="10775442"/>
                    </a:lnTo>
                    <a:lnTo>
                      <a:pt x="7520559" y="10721721"/>
                    </a:lnTo>
                    <a:lnTo>
                      <a:pt x="7519924" y="10719816"/>
                    </a:lnTo>
                    <a:lnTo>
                      <a:pt x="7519924" y="10690733"/>
                    </a:lnTo>
                    <a:lnTo>
                      <a:pt x="7526020" y="10690733"/>
                    </a:lnTo>
                    <a:lnTo>
                      <a:pt x="7526020" y="10688320"/>
                    </a:lnTo>
                    <a:lnTo>
                      <a:pt x="7525385" y="10686542"/>
                    </a:lnTo>
                    <a:lnTo>
                      <a:pt x="7525385" y="10612120"/>
                    </a:lnTo>
                    <a:lnTo>
                      <a:pt x="7530592" y="10612120"/>
                    </a:lnTo>
                    <a:lnTo>
                      <a:pt x="7530592" y="10577830"/>
                    </a:lnTo>
                    <a:lnTo>
                      <a:pt x="7529957" y="10575798"/>
                    </a:lnTo>
                    <a:lnTo>
                      <a:pt x="7529957" y="10572750"/>
                    </a:lnTo>
                    <a:lnTo>
                      <a:pt x="7536053" y="10572750"/>
                    </a:lnTo>
                    <a:lnTo>
                      <a:pt x="7536053" y="10561320"/>
                    </a:lnTo>
                    <a:lnTo>
                      <a:pt x="7541260" y="10561320"/>
                    </a:lnTo>
                    <a:lnTo>
                      <a:pt x="7541260" y="10550144"/>
                    </a:lnTo>
                    <a:lnTo>
                      <a:pt x="7546721" y="10550144"/>
                    </a:lnTo>
                    <a:lnTo>
                      <a:pt x="7546721" y="10538840"/>
                    </a:lnTo>
                    <a:lnTo>
                      <a:pt x="7552563" y="10538840"/>
                    </a:lnTo>
                    <a:lnTo>
                      <a:pt x="7552563" y="10527538"/>
                    </a:lnTo>
                    <a:lnTo>
                      <a:pt x="7558024" y="10527538"/>
                    </a:lnTo>
                    <a:lnTo>
                      <a:pt x="7558024" y="10516108"/>
                    </a:lnTo>
                    <a:lnTo>
                      <a:pt x="7563231" y="10516108"/>
                    </a:lnTo>
                    <a:lnTo>
                      <a:pt x="7563231" y="10499344"/>
                    </a:lnTo>
                    <a:lnTo>
                      <a:pt x="7569327" y="10499344"/>
                    </a:lnTo>
                    <a:lnTo>
                      <a:pt x="7569327" y="10494518"/>
                    </a:lnTo>
                    <a:lnTo>
                      <a:pt x="7568692" y="10492486"/>
                    </a:lnTo>
                    <a:lnTo>
                      <a:pt x="7568692" y="10488040"/>
                    </a:lnTo>
                    <a:lnTo>
                      <a:pt x="7574661" y="10488040"/>
                    </a:lnTo>
                    <a:lnTo>
                      <a:pt x="7574661" y="10460482"/>
                    </a:lnTo>
                    <a:lnTo>
                      <a:pt x="7573899" y="10458450"/>
                    </a:lnTo>
                    <a:lnTo>
                      <a:pt x="7573899" y="10454132"/>
                    </a:lnTo>
                    <a:lnTo>
                      <a:pt x="7568692" y="10454132"/>
                    </a:lnTo>
                    <a:lnTo>
                      <a:pt x="7568692" y="10431526"/>
                    </a:lnTo>
                    <a:lnTo>
                      <a:pt x="7562596" y="10431526"/>
                    </a:lnTo>
                    <a:lnTo>
                      <a:pt x="7562596" y="10409427"/>
                    </a:lnTo>
                    <a:lnTo>
                      <a:pt x="7557389" y="10409427"/>
                    </a:lnTo>
                    <a:lnTo>
                      <a:pt x="7557008" y="10408158"/>
                    </a:lnTo>
                    <a:lnTo>
                      <a:pt x="7556627" y="10407142"/>
                    </a:lnTo>
                    <a:lnTo>
                      <a:pt x="7556627" y="10392028"/>
                    </a:lnTo>
                    <a:lnTo>
                      <a:pt x="7551293" y="10392028"/>
                    </a:lnTo>
                    <a:lnTo>
                      <a:pt x="7551293" y="10370185"/>
                    </a:lnTo>
                    <a:lnTo>
                      <a:pt x="7545324" y="10370185"/>
                    </a:lnTo>
                    <a:lnTo>
                      <a:pt x="7545324" y="10358882"/>
                    </a:lnTo>
                    <a:lnTo>
                      <a:pt x="7540117" y="10358882"/>
                    </a:lnTo>
                    <a:lnTo>
                      <a:pt x="7540117" y="10357865"/>
                    </a:lnTo>
                    <a:lnTo>
                      <a:pt x="7539228" y="10355834"/>
                    </a:lnTo>
                    <a:lnTo>
                      <a:pt x="7539228" y="10342118"/>
                    </a:lnTo>
                    <a:lnTo>
                      <a:pt x="7534021" y="10342118"/>
                    </a:lnTo>
                    <a:lnTo>
                      <a:pt x="7534021" y="10319385"/>
                    </a:lnTo>
                    <a:lnTo>
                      <a:pt x="7528052" y="10319385"/>
                    </a:lnTo>
                    <a:lnTo>
                      <a:pt x="7528052" y="10302748"/>
                    </a:lnTo>
                    <a:lnTo>
                      <a:pt x="7521956" y="10302748"/>
                    </a:lnTo>
                    <a:lnTo>
                      <a:pt x="7521956" y="10285476"/>
                    </a:lnTo>
                    <a:lnTo>
                      <a:pt x="7517765" y="10285476"/>
                    </a:lnTo>
                    <a:lnTo>
                      <a:pt x="7516749" y="10285984"/>
                    </a:lnTo>
                    <a:lnTo>
                      <a:pt x="7516749" y="10268712"/>
                    </a:lnTo>
                    <a:lnTo>
                      <a:pt x="7510653" y="10268712"/>
                    </a:lnTo>
                    <a:lnTo>
                      <a:pt x="7510653" y="10252201"/>
                    </a:lnTo>
                    <a:lnTo>
                      <a:pt x="7504684" y="10252201"/>
                    </a:lnTo>
                    <a:lnTo>
                      <a:pt x="7504684" y="10235438"/>
                    </a:lnTo>
                    <a:lnTo>
                      <a:pt x="7499223" y="10235438"/>
                    </a:lnTo>
                    <a:lnTo>
                      <a:pt x="7499223" y="10212705"/>
                    </a:lnTo>
                    <a:lnTo>
                      <a:pt x="7493381" y="10212705"/>
                    </a:lnTo>
                    <a:lnTo>
                      <a:pt x="7493381" y="10196068"/>
                    </a:lnTo>
                    <a:lnTo>
                      <a:pt x="7487285" y="10196068"/>
                    </a:lnTo>
                    <a:lnTo>
                      <a:pt x="7487285" y="10184764"/>
                    </a:lnTo>
                    <a:lnTo>
                      <a:pt x="7481951" y="10184764"/>
                    </a:lnTo>
                    <a:lnTo>
                      <a:pt x="7481951" y="10173462"/>
                    </a:lnTo>
                    <a:lnTo>
                      <a:pt x="7475855" y="10173462"/>
                    </a:lnTo>
                    <a:lnTo>
                      <a:pt x="7475855" y="10168127"/>
                    </a:lnTo>
                    <a:lnTo>
                      <a:pt x="7470648" y="10168127"/>
                    </a:lnTo>
                    <a:lnTo>
                      <a:pt x="7470648" y="10156825"/>
                    </a:lnTo>
                    <a:lnTo>
                      <a:pt x="7464679" y="10156825"/>
                    </a:lnTo>
                    <a:lnTo>
                      <a:pt x="7464679" y="10145522"/>
                    </a:lnTo>
                    <a:lnTo>
                      <a:pt x="7459345" y="10145522"/>
                    </a:lnTo>
                    <a:lnTo>
                      <a:pt x="7459345" y="10143109"/>
                    </a:lnTo>
                    <a:lnTo>
                      <a:pt x="7458583" y="10141076"/>
                    </a:lnTo>
                    <a:lnTo>
                      <a:pt x="7458583" y="10128758"/>
                    </a:lnTo>
                    <a:lnTo>
                      <a:pt x="7453376" y="10128758"/>
                    </a:lnTo>
                    <a:lnTo>
                      <a:pt x="7453376" y="10117327"/>
                    </a:lnTo>
                    <a:lnTo>
                      <a:pt x="7447280" y="10117327"/>
                    </a:lnTo>
                    <a:lnTo>
                      <a:pt x="7447280" y="10112121"/>
                    </a:lnTo>
                    <a:lnTo>
                      <a:pt x="7442073" y="10112121"/>
                    </a:lnTo>
                    <a:lnTo>
                      <a:pt x="7442073" y="10100818"/>
                    </a:lnTo>
                    <a:lnTo>
                      <a:pt x="7435977" y="10100818"/>
                    </a:lnTo>
                    <a:lnTo>
                      <a:pt x="7435977" y="10095484"/>
                    </a:lnTo>
                    <a:lnTo>
                      <a:pt x="7430643" y="10095484"/>
                    </a:lnTo>
                    <a:lnTo>
                      <a:pt x="7430643" y="10082530"/>
                    </a:lnTo>
                    <a:lnTo>
                      <a:pt x="7430008" y="10080499"/>
                    </a:lnTo>
                    <a:lnTo>
                      <a:pt x="7430008" y="10078086"/>
                    </a:lnTo>
                    <a:lnTo>
                      <a:pt x="7424547" y="10078086"/>
                    </a:lnTo>
                    <a:lnTo>
                      <a:pt x="7424547" y="10066782"/>
                    </a:lnTo>
                    <a:lnTo>
                      <a:pt x="7423531" y="10067417"/>
                    </a:lnTo>
                    <a:lnTo>
                      <a:pt x="7418705" y="10067417"/>
                    </a:lnTo>
                    <a:lnTo>
                      <a:pt x="7418705" y="10056114"/>
                    </a:lnTo>
                    <a:lnTo>
                      <a:pt x="7413244" y="10056114"/>
                    </a:lnTo>
                    <a:lnTo>
                      <a:pt x="7413244" y="10050145"/>
                    </a:lnTo>
                    <a:lnTo>
                      <a:pt x="7407275" y="10050145"/>
                    </a:lnTo>
                    <a:lnTo>
                      <a:pt x="7407275" y="10039477"/>
                    </a:lnTo>
                    <a:lnTo>
                      <a:pt x="7402068" y="10039477"/>
                    </a:lnTo>
                    <a:lnTo>
                      <a:pt x="7402068" y="10028174"/>
                    </a:lnTo>
                    <a:lnTo>
                      <a:pt x="7395972" y="10028174"/>
                    </a:lnTo>
                    <a:lnTo>
                      <a:pt x="7395972" y="10010902"/>
                    </a:lnTo>
                    <a:lnTo>
                      <a:pt x="7393559" y="10010902"/>
                    </a:lnTo>
                    <a:lnTo>
                      <a:pt x="7391781" y="10011411"/>
                    </a:lnTo>
                    <a:lnTo>
                      <a:pt x="7390003" y="10011411"/>
                    </a:lnTo>
                    <a:lnTo>
                      <a:pt x="7390003" y="9994138"/>
                    </a:lnTo>
                    <a:lnTo>
                      <a:pt x="7384669" y="9994138"/>
                    </a:lnTo>
                    <a:lnTo>
                      <a:pt x="7384669" y="9982708"/>
                    </a:lnTo>
                    <a:lnTo>
                      <a:pt x="7378700" y="9982708"/>
                    </a:lnTo>
                    <a:lnTo>
                      <a:pt x="7378700" y="9960737"/>
                    </a:lnTo>
                    <a:lnTo>
                      <a:pt x="7372604" y="9960737"/>
                    </a:lnTo>
                    <a:lnTo>
                      <a:pt x="7372604" y="9949435"/>
                    </a:lnTo>
                    <a:lnTo>
                      <a:pt x="7367397" y="9949435"/>
                    </a:lnTo>
                    <a:lnTo>
                      <a:pt x="7367397" y="9932798"/>
                    </a:lnTo>
                    <a:lnTo>
                      <a:pt x="7361301" y="9932798"/>
                    </a:lnTo>
                    <a:lnTo>
                      <a:pt x="7361301" y="9910064"/>
                    </a:lnTo>
                    <a:lnTo>
                      <a:pt x="7356348" y="9910064"/>
                    </a:lnTo>
                    <a:lnTo>
                      <a:pt x="7355332" y="9909049"/>
                    </a:lnTo>
                    <a:lnTo>
                      <a:pt x="7355332" y="9898762"/>
                    </a:lnTo>
                    <a:lnTo>
                      <a:pt x="7349871" y="9898762"/>
                    </a:lnTo>
                    <a:lnTo>
                      <a:pt x="7349871" y="9882124"/>
                    </a:lnTo>
                    <a:lnTo>
                      <a:pt x="7344029" y="9882124"/>
                    </a:lnTo>
                    <a:lnTo>
                      <a:pt x="7344029" y="9848088"/>
                    </a:lnTo>
                    <a:lnTo>
                      <a:pt x="7338060" y="9848088"/>
                    </a:lnTo>
                    <a:lnTo>
                      <a:pt x="7338060" y="9792081"/>
                    </a:lnTo>
                    <a:lnTo>
                      <a:pt x="7331964" y="9792081"/>
                    </a:lnTo>
                    <a:lnTo>
                      <a:pt x="7331964" y="9741408"/>
                    </a:lnTo>
                    <a:lnTo>
                      <a:pt x="7325995" y="9741408"/>
                    </a:lnTo>
                    <a:lnTo>
                      <a:pt x="7325995" y="9718802"/>
                    </a:lnTo>
                    <a:lnTo>
                      <a:pt x="7319899" y="9718802"/>
                    </a:lnTo>
                    <a:lnTo>
                      <a:pt x="7319899" y="9708135"/>
                    </a:lnTo>
                    <a:lnTo>
                      <a:pt x="7314692" y="9708135"/>
                    </a:lnTo>
                    <a:lnTo>
                      <a:pt x="7314692" y="9690862"/>
                    </a:lnTo>
                    <a:lnTo>
                      <a:pt x="7308596" y="9690862"/>
                    </a:lnTo>
                    <a:lnTo>
                      <a:pt x="7308596" y="9680194"/>
                    </a:lnTo>
                    <a:lnTo>
                      <a:pt x="7303389" y="9680194"/>
                    </a:lnTo>
                    <a:lnTo>
                      <a:pt x="7303008" y="9678798"/>
                    </a:lnTo>
                    <a:lnTo>
                      <a:pt x="7302627" y="9677781"/>
                    </a:lnTo>
                    <a:lnTo>
                      <a:pt x="7302627" y="9662668"/>
                    </a:lnTo>
                    <a:lnTo>
                      <a:pt x="7297293" y="9662668"/>
                    </a:lnTo>
                    <a:lnTo>
                      <a:pt x="7297293" y="9640698"/>
                    </a:lnTo>
                    <a:lnTo>
                      <a:pt x="7291324" y="9640698"/>
                    </a:lnTo>
                    <a:lnTo>
                      <a:pt x="7291324" y="9629522"/>
                    </a:lnTo>
                    <a:lnTo>
                      <a:pt x="7286117" y="9629522"/>
                    </a:lnTo>
                    <a:lnTo>
                      <a:pt x="7286117" y="9628505"/>
                    </a:lnTo>
                    <a:lnTo>
                      <a:pt x="7285228" y="9626474"/>
                    </a:lnTo>
                    <a:lnTo>
                      <a:pt x="7285228" y="9618218"/>
                    </a:lnTo>
                    <a:lnTo>
                      <a:pt x="7280021" y="9618218"/>
                    </a:lnTo>
                    <a:lnTo>
                      <a:pt x="7280021" y="9606788"/>
                    </a:lnTo>
                    <a:lnTo>
                      <a:pt x="7274052" y="9606788"/>
                    </a:lnTo>
                    <a:lnTo>
                      <a:pt x="7274052" y="9595486"/>
                    </a:lnTo>
                    <a:lnTo>
                      <a:pt x="7268591" y="9595486"/>
                    </a:lnTo>
                    <a:lnTo>
                      <a:pt x="7268591" y="9577070"/>
                    </a:lnTo>
                    <a:lnTo>
                      <a:pt x="7267956" y="9575164"/>
                    </a:lnTo>
                    <a:lnTo>
                      <a:pt x="7267956" y="9573513"/>
                    </a:lnTo>
                    <a:lnTo>
                      <a:pt x="7262749" y="9573513"/>
                    </a:lnTo>
                    <a:lnTo>
                      <a:pt x="7262749" y="9562084"/>
                    </a:lnTo>
                    <a:lnTo>
                      <a:pt x="7256653" y="9562084"/>
                    </a:lnTo>
                    <a:lnTo>
                      <a:pt x="7256653" y="9545320"/>
                    </a:lnTo>
                    <a:lnTo>
                      <a:pt x="7251319" y="9545320"/>
                    </a:lnTo>
                    <a:lnTo>
                      <a:pt x="7251319" y="9534144"/>
                    </a:lnTo>
                    <a:lnTo>
                      <a:pt x="7245223" y="9534144"/>
                    </a:lnTo>
                    <a:lnTo>
                      <a:pt x="7245223" y="9522840"/>
                    </a:lnTo>
                    <a:lnTo>
                      <a:pt x="7240016" y="9522840"/>
                    </a:lnTo>
                    <a:lnTo>
                      <a:pt x="7240016" y="9516363"/>
                    </a:lnTo>
                    <a:lnTo>
                      <a:pt x="7239381" y="9514332"/>
                    </a:lnTo>
                    <a:lnTo>
                      <a:pt x="7239381" y="9511538"/>
                    </a:lnTo>
                    <a:lnTo>
                      <a:pt x="7233920" y="9511538"/>
                    </a:lnTo>
                    <a:lnTo>
                      <a:pt x="7233920" y="9489440"/>
                    </a:lnTo>
                    <a:lnTo>
                      <a:pt x="7227951" y="9489440"/>
                    </a:lnTo>
                    <a:lnTo>
                      <a:pt x="7227951" y="9460738"/>
                    </a:lnTo>
                    <a:lnTo>
                      <a:pt x="7221855" y="9460738"/>
                    </a:lnTo>
                    <a:lnTo>
                      <a:pt x="7221855" y="9411081"/>
                    </a:lnTo>
                    <a:lnTo>
                      <a:pt x="7222871" y="9410065"/>
                    </a:lnTo>
                    <a:lnTo>
                      <a:pt x="7227316" y="9410065"/>
                    </a:lnTo>
                    <a:lnTo>
                      <a:pt x="7227316" y="9376664"/>
                    </a:lnTo>
                    <a:lnTo>
                      <a:pt x="7232777" y="9376664"/>
                    </a:lnTo>
                    <a:lnTo>
                      <a:pt x="7232777" y="9320149"/>
                    </a:lnTo>
                    <a:lnTo>
                      <a:pt x="7237984" y="9320149"/>
                    </a:lnTo>
                    <a:lnTo>
                      <a:pt x="7237984" y="9287764"/>
                    </a:lnTo>
                    <a:lnTo>
                      <a:pt x="7237349" y="9285732"/>
                    </a:lnTo>
                    <a:lnTo>
                      <a:pt x="7237349" y="9269476"/>
                    </a:lnTo>
                    <a:lnTo>
                      <a:pt x="7243445" y="9269476"/>
                    </a:lnTo>
                    <a:lnTo>
                      <a:pt x="7243445" y="9253728"/>
                    </a:lnTo>
                    <a:lnTo>
                      <a:pt x="7242683" y="9251697"/>
                    </a:lnTo>
                    <a:lnTo>
                      <a:pt x="7242683" y="9241409"/>
                    </a:lnTo>
                    <a:lnTo>
                      <a:pt x="7248652" y="9241409"/>
                    </a:lnTo>
                    <a:lnTo>
                      <a:pt x="7248652" y="9219692"/>
                    </a:lnTo>
                    <a:lnTo>
                      <a:pt x="7248017" y="9217660"/>
                    </a:lnTo>
                    <a:lnTo>
                      <a:pt x="7248017" y="9207373"/>
                    </a:lnTo>
                    <a:lnTo>
                      <a:pt x="7254113" y="9207373"/>
                    </a:lnTo>
                    <a:lnTo>
                      <a:pt x="7254113" y="9186418"/>
                    </a:lnTo>
                    <a:lnTo>
                      <a:pt x="7253351" y="9184513"/>
                    </a:lnTo>
                    <a:lnTo>
                      <a:pt x="7253351" y="9179433"/>
                    </a:lnTo>
                    <a:lnTo>
                      <a:pt x="7259320" y="9179433"/>
                    </a:lnTo>
                    <a:lnTo>
                      <a:pt x="7259320" y="9152509"/>
                    </a:lnTo>
                    <a:lnTo>
                      <a:pt x="7258685" y="9150477"/>
                    </a:lnTo>
                    <a:lnTo>
                      <a:pt x="7258685" y="9145397"/>
                    </a:lnTo>
                    <a:lnTo>
                      <a:pt x="7253351" y="9145397"/>
                    </a:lnTo>
                    <a:lnTo>
                      <a:pt x="7253351" y="9109837"/>
                    </a:lnTo>
                    <a:lnTo>
                      <a:pt x="7252716" y="9107805"/>
                    </a:lnTo>
                    <a:lnTo>
                      <a:pt x="7252716" y="9078214"/>
                    </a:lnTo>
                    <a:lnTo>
                      <a:pt x="7247255" y="9078214"/>
                    </a:lnTo>
                    <a:lnTo>
                      <a:pt x="7247255" y="9067165"/>
                    </a:lnTo>
                    <a:lnTo>
                      <a:pt x="7246620" y="9065133"/>
                    </a:lnTo>
                    <a:lnTo>
                      <a:pt x="7246620" y="9010777"/>
                    </a:lnTo>
                    <a:lnTo>
                      <a:pt x="7240651" y="9010777"/>
                    </a:lnTo>
                    <a:lnTo>
                      <a:pt x="7240651" y="8954770"/>
                    </a:lnTo>
                    <a:lnTo>
                      <a:pt x="7234555" y="8954770"/>
                    </a:lnTo>
                    <a:lnTo>
                      <a:pt x="7234555" y="8905748"/>
                    </a:lnTo>
                    <a:lnTo>
                      <a:pt x="7233920" y="8903715"/>
                    </a:lnTo>
                    <a:lnTo>
                      <a:pt x="7233920" y="8829040"/>
                    </a:lnTo>
                    <a:lnTo>
                      <a:pt x="7233285" y="8827008"/>
                    </a:lnTo>
                    <a:lnTo>
                      <a:pt x="7233285" y="8808085"/>
                    </a:lnTo>
                    <a:lnTo>
                      <a:pt x="7227951" y="8808085"/>
                    </a:lnTo>
                    <a:lnTo>
                      <a:pt x="7227951" y="8802878"/>
                    </a:lnTo>
                    <a:lnTo>
                      <a:pt x="7233285" y="8802878"/>
                    </a:lnTo>
                    <a:lnTo>
                      <a:pt x="7233285" y="8791448"/>
                    </a:lnTo>
                    <a:lnTo>
                      <a:pt x="7227951" y="8791448"/>
                    </a:lnTo>
                    <a:lnTo>
                      <a:pt x="7227951" y="8786368"/>
                    </a:lnTo>
                    <a:lnTo>
                      <a:pt x="7227316" y="8784336"/>
                    </a:lnTo>
                    <a:lnTo>
                      <a:pt x="7227316" y="8710422"/>
                    </a:lnTo>
                    <a:lnTo>
                      <a:pt x="7226681" y="8708517"/>
                    </a:lnTo>
                    <a:lnTo>
                      <a:pt x="7226681" y="8684768"/>
                    </a:lnTo>
                    <a:lnTo>
                      <a:pt x="7221347" y="8684768"/>
                    </a:lnTo>
                    <a:lnTo>
                      <a:pt x="7221347" y="8667369"/>
                    </a:lnTo>
                    <a:lnTo>
                      <a:pt x="7215251" y="8667369"/>
                    </a:lnTo>
                    <a:lnTo>
                      <a:pt x="7215251" y="8650732"/>
                    </a:lnTo>
                    <a:lnTo>
                      <a:pt x="7209409" y="8650732"/>
                    </a:lnTo>
                    <a:lnTo>
                      <a:pt x="7209409" y="8628126"/>
                    </a:lnTo>
                    <a:lnTo>
                      <a:pt x="7203948" y="8628126"/>
                    </a:lnTo>
                    <a:lnTo>
                      <a:pt x="7203948" y="8616442"/>
                    </a:lnTo>
                    <a:lnTo>
                      <a:pt x="7203313" y="8614410"/>
                    </a:lnTo>
                    <a:lnTo>
                      <a:pt x="7203313" y="8611489"/>
                    </a:lnTo>
                    <a:lnTo>
                      <a:pt x="7197979" y="8611489"/>
                    </a:lnTo>
                    <a:lnTo>
                      <a:pt x="7197979" y="8588756"/>
                    </a:lnTo>
                    <a:lnTo>
                      <a:pt x="7191883" y="8588756"/>
                    </a:lnTo>
                    <a:lnTo>
                      <a:pt x="7191883" y="8560816"/>
                    </a:lnTo>
                    <a:lnTo>
                      <a:pt x="7186041" y="8560816"/>
                    </a:lnTo>
                    <a:lnTo>
                      <a:pt x="7186041" y="8538845"/>
                    </a:lnTo>
                    <a:lnTo>
                      <a:pt x="7180580" y="8538845"/>
                    </a:lnTo>
                    <a:lnTo>
                      <a:pt x="7180580" y="8521447"/>
                    </a:lnTo>
                    <a:lnTo>
                      <a:pt x="7174611" y="8521447"/>
                    </a:lnTo>
                    <a:lnTo>
                      <a:pt x="7174611" y="8504809"/>
                    </a:lnTo>
                    <a:lnTo>
                      <a:pt x="7168769" y="8504809"/>
                    </a:lnTo>
                    <a:lnTo>
                      <a:pt x="7168769" y="8493506"/>
                    </a:lnTo>
                    <a:lnTo>
                      <a:pt x="7163308" y="8493506"/>
                    </a:lnTo>
                    <a:lnTo>
                      <a:pt x="7163308" y="8476742"/>
                    </a:lnTo>
                    <a:lnTo>
                      <a:pt x="7157339" y="8476742"/>
                    </a:lnTo>
                    <a:lnTo>
                      <a:pt x="7157339" y="8448802"/>
                    </a:lnTo>
                    <a:lnTo>
                      <a:pt x="7151243" y="8448802"/>
                    </a:lnTo>
                    <a:lnTo>
                      <a:pt x="7151243" y="8437372"/>
                    </a:lnTo>
                    <a:lnTo>
                      <a:pt x="7146036" y="8437372"/>
                    </a:lnTo>
                    <a:lnTo>
                      <a:pt x="7146036" y="8420862"/>
                    </a:lnTo>
                    <a:lnTo>
                      <a:pt x="7139940" y="8420862"/>
                    </a:lnTo>
                    <a:lnTo>
                      <a:pt x="7139940" y="8404098"/>
                    </a:lnTo>
                    <a:lnTo>
                      <a:pt x="7133971" y="8404098"/>
                    </a:lnTo>
                    <a:lnTo>
                      <a:pt x="7133971" y="8392668"/>
                    </a:lnTo>
                    <a:lnTo>
                      <a:pt x="7128637" y="8392668"/>
                    </a:lnTo>
                    <a:lnTo>
                      <a:pt x="7128637" y="8370189"/>
                    </a:lnTo>
                    <a:lnTo>
                      <a:pt x="7122668" y="8370189"/>
                    </a:lnTo>
                    <a:lnTo>
                      <a:pt x="7122668" y="8353425"/>
                    </a:lnTo>
                    <a:lnTo>
                      <a:pt x="7116699" y="8353425"/>
                    </a:lnTo>
                    <a:lnTo>
                      <a:pt x="7116699" y="8342122"/>
                    </a:lnTo>
                    <a:lnTo>
                      <a:pt x="7111365" y="8342122"/>
                    </a:lnTo>
                    <a:lnTo>
                      <a:pt x="7111365" y="8336788"/>
                    </a:lnTo>
                    <a:lnTo>
                      <a:pt x="7105269" y="8336788"/>
                    </a:lnTo>
                    <a:lnTo>
                      <a:pt x="7105269" y="8330692"/>
                    </a:lnTo>
                    <a:lnTo>
                      <a:pt x="7099935" y="8330692"/>
                    </a:lnTo>
                    <a:lnTo>
                      <a:pt x="7099935" y="8320024"/>
                    </a:lnTo>
                    <a:lnTo>
                      <a:pt x="7094093" y="8320024"/>
                    </a:lnTo>
                    <a:lnTo>
                      <a:pt x="7094093" y="8314182"/>
                    </a:lnTo>
                    <a:lnTo>
                      <a:pt x="7088632" y="8314182"/>
                    </a:lnTo>
                    <a:lnTo>
                      <a:pt x="7088632" y="8302752"/>
                    </a:lnTo>
                    <a:lnTo>
                      <a:pt x="7082663" y="8302752"/>
                    </a:lnTo>
                    <a:lnTo>
                      <a:pt x="7082663" y="8297418"/>
                    </a:lnTo>
                    <a:lnTo>
                      <a:pt x="7077329" y="8297418"/>
                    </a:lnTo>
                    <a:lnTo>
                      <a:pt x="7077329" y="8289798"/>
                    </a:lnTo>
                    <a:lnTo>
                      <a:pt x="7076567" y="8287766"/>
                    </a:lnTo>
                    <a:lnTo>
                      <a:pt x="7076567" y="8285988"/>
                    </a:lnTo>
                    <a:lnTo>
                      <a:pt x="7071360" y="8285988"/>
                    </a:lnTo>
                    <a:lnTo>
                      <a:pt x="7071360" y="8280781"/>
                    </a:lnTo>
                    <a:lnTo>
                      <a:pt x="7066280" y="8280781"/>
                    </a:lnTo>
                    <a:lnTo>
                      <a:pt x="7065264" y="8279765"/>
                    </a:lnTo>
                    <a:lnTo>
                      <a:pt x="7065264" y="8274812"/>
                    </a:lnTo>
                    <a:lnTo>
                      <a:pt x="7061073" y="8274812"/>
                    </a:lnTo>
                    <a:lnTo>
                      <a:pt x="7060057" y="8275320"/>
                    </a:lnTo>
                    <a:lnTo>
                      <a:pt x="7060057" y="8264144"/>
                    </a:lnTo>
                    <a:lnTo>
                      <a:pt x="7053961" y="8264144"/>
                    </a:lnTo>
                    <a:lnTo>
                      <a:pt x="7053961" y="8252841"/>
                    </a:lnTo>
                    <a:lnTo>
                      <a:pt x="7048627" y="8252841"/>
                    </a:lnTo>
                    <a:lnTo>
                      <a:pt x="7048627" y="8246745"/>
                    </a:lnTo>
                    <a:lnTo>
                      <a:pt x="7045579" y="8246745"/>
                    </a:lnTo>
                    <a:lnTo>
                      <a:pt x="7043547" y="8247380"/>
                    </a:lnTo>
                    <a:lnTo>
                      <a:pt x="7042531" y="8247380"/>
                    </a:lnTo>
                    <a:lnTo>
                      <a:pt x="7042531" y="8241538"/>
                    </a:lnTo>
                    <a:lnTo>
                      <a:pt x="7037324" y="8241538"/>
                    </a:lnTo>
                    <a:lnTo>
                      <a:pt x="7037324" y="8230108"/>
                    </a:lnTo>
                    <a:lnTo>
                      <a:pt x="7031228" y="8230108"/>
                    </a:lnTo>
                    <a:lnTo>
                      <a:pt x="7031228" y="8218805"/>
                    </a:lnTo>
                    <a:lnTo>
                      <a:pt x="7029704" y="8218805"/>
                    </a:lnTo>
                    <a:lnTo>
                      <a:pt x="7027672" y="8219440"/>
                    </a:lnTo>
                    <a:lnTo>
                      <a:pt x="7026021" y="8219440"/>
                    </a:lnTo>
                    <a:lnTo>
                      <a:pt x="7026021" y="8211693"/>
                    </a:lnTo>
                    <a:lnTo>
                      <a:pt x="7025259" y="8209788"/>
                    </a:lnTo>
                    <a:lnTo>
                      <a:pt x="7025259" y="8208137"/>
                    </a:lnTo>
                    <a:lnTo>
                      <a:pt x="7020052" y="8208137"/>
                    </a:lnTo>
                    <a:lnTo>
                      <a:pt x="7020052" y="8202041"/>
                    </a:lnTo>
                    <a:lnTo>
                      <a:pt x="7013956" y="8202041"/>
                    </a:lnTo>
                    <a:lnTo>
                      <a:pt x="7013956" y="8190738"/>
                    </a:lnTo>
                    <a:lnTo>
                      <a:pt x="7012559" y="8190738"/>
                    </a:lnTo>
                    <a:lnTo>
                      <a:pt x="7012559" y="8190992"/>
                    </a:lnTo>
                    <a:lnTo>
                      <a:pt x="7011543" y="8191373"/>
                    </a:lnTo>
                    <a:lnTo>
                      <a:pt x="7008749" y="8191373"/>
                    </a:lnTo>
                    <a:lnTo>
                      <a:pt x="7008749" y="8185404"/>
                    </a:lnTo>
                    <a:lnTo>
                      <a:pt x="7002653" y="8185404"/>
                    </a:lnTo>
                    <a:lnTo>
                      <a:pt x="7002653" y="8174101"/>
                    </a:lnTo>
                    <a:lnTo>
                      <a:pt x="6997319" y="8174101"/>
                    </a:lnTo>
                    <a:lnTo>
                      <a:pt x="6997319" y="8162798"/>
                    </a:lnTo>
                    <a:lnTo>
                      <a:pt x="7002653" y="8162798"/>
                    </a:lnTo>
                    <a:lnTo>
                      <a:pt x="7002653" y="8117713"/>
                    </a:lnTo>
                    <a:lnTo>
                      <a:pt x="7001891" y="8115808"/>
                    </a:lnTo>
                    <a:lnTo>
                      <a:pt x="7001891" y="8112125"/>
                    </a:lnTo>
                    <a:lnTo>
                      <a:pt x="7000240" y="8112125"/>
                    </a:lnTo>
                    <a:lnTo>
                      <a:pt x="6998335" y="8112760"/>
                    </a:lnTo>
                    <a:lnTo>
                      <a:pt x="6996684" y="8112760"/>
                    </a:lnTo>
                    <a:lnTo>
                      <a:pt x="6996684" y="8075041"/>
                    </a:lnTo>
                    <a:lnTo>
                      <a:pt x="6996303" y="8074152"/>
                    </a:lnTo>
                    <a:lnTo>
                      <a:pt x="6996049" y="8073517"/>
                    </a:lnTo>
                    <a:lnTo>
                      <a:pt x="6996049" y="8072882"/>
                    </a:lnTo>
                    <a:lnTo>
                      <a:pt x="6993636" y="8072882"/>
                    </a:lnTo>
                    <a:lnTo>
                      <a:pt x="6991604" y="8073517"/>
                    </a:lnTo>
                    <a:lnTo>
                      <a:pt x="6990588" y="8073517"/>
                    </a:lnTo>
                    <a:lnTo>
                      <a:pt x="6990588" y="8032369"/>
                    </a:lnTo>
                    <a:lnTo>
                      <a:pt x="6989953" y="8030464"/>
                    </a:lnTo>
                    <a:lnTo>
                      <a:pt x="6989953" y="7960741"/>
                    </a:lnTo>
                    <a:lnTo>
                      <a:pt x="6983984" y="7960741"/>
                    </a:lnTo>
                    <a:lnTo>
                      <a:pt x="6983984" y="7913116"/>
                    </a:lnTo>
                    <a:lnTo>
                      <a:pt x="6983349" y="7911084"/>
                    </a:lnTo>
                    <a:lnTo>
                      <a:pt x="6983349" y="7837170"/>
                    </a:lnTo>
                    <a:lnTo>
                      <a:pt x="6982587" y="7835138"/>
                    </a:lnTo>
                    <a:lnTo>
                      <a:pt x="6982587" y="7825486"/>
                    </a:lnTo>
                    <a:lnTo>
                      <a:pt x="6977380" y="7825486"/>
                    </a:lnTo>
                    <a:lnTo>
                      <a:pt x="6977380" y="7820151"/>
                    </a:lnTo>
                    <a:lnTo>
                      <a:pt x="6982587" y="7820151"/>
                    </a:lnTo>
                    <a:lnTo>
                      <a:pt x="6982587" y="7814056"/>
                    </a:lnTo>
                    <a:lnTo>
                      <a:pt x="6977380" y="7814056"/>
                    </a:lnTo>
                    <a:lnTo>
                      <a:pt x="6977380" y="7794498"/>
                    </a:lnTo>
                    <a:lnTo>
                      <a:pt x="6976745" y="7792465"/>
                    </a:lnTo>
                    <a:lnTo>
                      <a:pt x="6976745" y="7717790"/>
                    </a:lnTo>
                    <a:lnTo>
                      <a:pt x="6975983" y="7715758"/>
                    </a:lnTo>
                    <a:lnTo>
                      <a:pt x="6975983" y="7712837"/>
                    </a:lnTo>
                    <a:lnTo>
                      <a:pt x="6974967" y="7713472"/>
                    </a:lnTo>
                    <a:lnTo>
                      <a:pt x="6970649" y="7713472"/>
                    </a:lnTo>
                    <a:lnTo>
                      <a:pt x="6970649" y="7675753"/>
                    </a:lnTo>
                    <a:lnTo>
                      <a:pt x="6969887" y="7673722"/>
                    </a:lnTo>
                    <a:lnTo>
                      <a:pt x="6969887" y="7617460"/>
                    </a:lnTo>
                    <a:lnTo>
                      <a:pt x="6964045" y="7617460"/>
                    </a:lnTo>
                    <a:lnTo>
                      <a:pt x="6964045" y="7556373"/>
                    </a:lnTo>
                    <a:lnTo>
                      <a:pt x="6963283" y="7554468"/>
                    </a:lnTo>
                    <a:lnTo>
                      <a:pt x="6963283" y="7504684"/>
                    </a:lnTo>
                    <a:lnTo>
                      <a:pt x="6957187" y="7504684"/>
                    </a:lnTo>
                    <a:lnTo>
                      <a:pt x="6957187" y="7437120"/>
                    </a:lnTo>
                    <a:lnTo>
                      <a:pt x="6956679" y="7435088"/>
                    </a:lnTo>
                    <a:lnTo>
                      <a:pt x="6956679" y="7364222"/>
                    </a:lnTo>
                    <a:lnTo>
                      <a:pt x="6950583" y="7364222"/>
                    </a:lnTo>
                    <a:lnTo>
                      <a:pt x="6950583" y="7318501"/>
                    </a:lnTo>
                    <a:lnTo>
                      <a:pt x="6949948" y="7316470"/>
                    </a:lnTo>
                    <a:lnTo>
                      <a:pt x="6949948" y="7268845"/>
                    </a:lnTo>
                    <a:lnTo>
                      <a:pt x="6943979" y="7268845"/>
                    </a:lnTo>
                    <a:lnTo>
                      <a:pt x="6943979" y="7199757"/>
                    </a:lnTo>
                    <a:lnTo>
                      <a:pt x="6943344" y="7197725"/>
                    </a:lnTo>
                    <a:lnTo>
                      <a:pt x="6943344" y="7162164"/>
                    </a:lnTo>
                    <a:lnTo>
                      <a:pt x="6948551" y="7162164"/>
                    </a:lnTo>
                    <a:lnTo>
                      <a:pt x="6948551" y="7089140"/>
                    </a:lnTo>
                    <a:lnTo>
                      <a:pt x="6947916" y="7087108"/>
                    </a:lnTo>
                    <a:lnTo>
                      <a:pt x="6947916" y="7013194"/>
                    </a:lnTo>
                    <a:lnTo>
                      <a:pt x="6947408" y="7011162"/>
                    </a:lnTo>
                    <a:lnTo>
                      <a:pt x="6947408" y="6942074"/>
                    </a:lnTo>
                    <a:lnTo>
                      <a:pt x="6942328" y="6942074"/>
                    </a:lnTo>
                    <a:lnTo>
                      <a:pt x="6941312" y="6942709"/>
                    </a:lnTo>
                    <a:lnTo>
                      <a:pt x="6941312" y="6936740"/>
                    </a:lnTo>
                    <a:lnTo>
                      <a:pt x="6935851" y="6936740"/>
                    </a:lnTo>
                    <a:lnTo>
                      <a:pt x="6935851" y="6927850"/>
                    </a:lnTo>
                    <a:lnTo>
                      <a:pt x="6935343" y="6925818"/>
                    </a:lnTo>
                    <a:lnTo>
                      <a:pt x="6935343" y="6914134"/>
                    </a:lnTo>
                    <a:lnTo>
                      <a:pt x="6930009" y="6914134"/>
                    </a:lnTo>
                    <a:lnTo>
                      <a:pt x="6930009" y="6908800"/>
                    </a:lnTo>
                    <a:lnTo>
                      <a:pt x="6935343" y="6908800"/>
                    </a:lnTo>
                    <a:lnTo>
                      <a:pt x="6935343" y="6903466"/>
                    </a:lnTo>
                    <a:lnTo>
                      <a:pt x="6930009" y="6903466"/>
                    </a:lnTo>
                    <a:lnTo>
                      <a:pt x="6930009" y="6885178"/>
                    </a:lnTo>
                    <a:lnTo>
                      <a:pt x="6929247" y="6883146"/>
                    </a:lnTo>
                    <a:lnTo>
                      <a:pt x="6929247" y="6830060"/>
                    </a:lnTo>
                    <a:lnTo>
                      <a:pt x="6923405" y="6830060"/>
                    </a:lnTo>
                    <a:lnTo>
                      <a:pt x="6923405" y="6765798"/>
                    </a:lnTo>
                    <a:lnTo>
                      <a:pt x="6922643" y="6763766"/>
                    </a:lnTo>
                    <a:lnTo>
                      <a:pt x="6922643" y="6740144"/>
                    </a:lnTo>
                    <a:lnTo>
                      <a:pt x="6917309" y="6740144"/>
                    </a:lnTo>
                    <a:lnTo>
                      <a:pt x="6917309" y="6723761"/>
                    </a:lnTo>
                    <a:lnTo>
                      <a:pt x="6916547" y="6721728"/>
                    </a:lnTo>
                    <a:lnTo>
                      <a:pt x="6916547" y="6647053"/>
                    </a:lnTo>
                    <a:lnTo>
                      <a:pt x="6915912" y="6645148"/>
                    </a:lnTo>
                    <a:lnTo>
                      <a:pt x="6915912" y="6633464"/>
                    </a:lnTo>
                    <a:lnTo>
                      <a:pt x="6910705" y="6633464"/>
                    </a:lnTo>
                    <a:lnTo>
                      <a:pt x="6910705" y="6604381"/>
                    </a:lnTo>
                    <a:lnTo>
                      <a:pt x="6909943" y="6602476"/>
                    </a:lnTo>
                    <a:lnTo>
                      <a:pt x="6909943" y="6565392"/>
                    </a:lnTo>
                    <a:lnTo>
                      <a:pt x="6904736" y="6565392"/>
                    </a:lnTo>
                    <a:lnTo>
                      <a:pt x="6904736" y="6561709"/>
                    </a:lnTo>
                    <a:lnTo>
                      <a:pt x="6904101" y="6559803"/>
                    </a:lnTo>
                    <a:lnTo>
                      <a:pt x="6904101" y="6498082"/>
                    </a:lnTo>
                    <a:lnTo>
                      <a:pt x="6898005" y="6498082"/>
                    </a:lnTo>
                    <a:lnTo>
                      <a:pt x="6898005" y="6442202"/>
                    </a:lnTo>
                    <a:lnTo>
                      <a:pt x="6914515" y="6442202"/>
                    </a:lnTo>
                    <a:lnTo>
                      <a:pt x="6914515" y="6452870"/>
                    </a:lnTo>
                    <a:lnTo>
                      <a:pt x="6919976" y="6452870"/>
                    </a:lnTo>
                    <a:lnTo>
                      <a:pt x="6919976" y="6458458"/>
                    </a:lnTo>
                    <a:lnTo>
                      <a:pt x="6920611" y="6460490"/>
                    </a:lnTo>
                    <a:lnTo>
                      <a:pt x="6920611" y="6464173"/>
                    </a:lnTo>
                    <a:lnTo>
                      <a:pt x="6926072" y="6464173"/>
                    </a:lnTo>
                    <a:lnTo>
                      <a:pt x="6926072" y="6492113"/>
                    </a:lnTo>
                    <a:lnTo>
                      <a:pt x="6932041" y="6492113"/>
                    </a:lnTo>
                    <a:lnTo>
                      <a:pt x="6932041" y="6542786"/>
                    </a:lnTo>
                    <a:lnTo>
                      <a:pt x="6937883" y="6542786"/>
                    </a:lnTo>
                    <a:lnTo>
                      <a:pt x="6937883" y="6570853"/>
                    </a:lnTo>
                    <a:lnTo>
                      <a:pt x="6943979" y="6570853"/>
                    </a:lnTo>
                    <a:lnTo>
                      <a:pt x="6943979" y="6599428"/>
                    </a:lnTo>
                    <a:lnTo>
                      <a:pt x="6948932" y="6599428"/>
                    </a:lnTo>
                    <a:lnTo>
                      <a:pt x="6949948" y="6598793"/>
                    </a:lnTo>
                    <a:lnTo>
                      <a:pt x="6949948" y="6621526"/>
                    </a:lnTo>
                    <a:lnTo>
                      <a:pt x="6955409" y="6621526"/>
                    </a:lnTo>
                    <a:lnTo>
                      <a:pt x="6955409" y="6638798"/>
                    </a:lnTo>
                    <a:lnTo>
                      <a:pt x="6956425" y="6638036"/>
                    </a:lnTo>
                    <a:lnTo>
                      <a:pt x="6961251" y="6638036"/>
                    </a:lnTo>
                    <a:lnTo>
                      <a:pt x="6961251" y="6649466"/>
                    </a:lnTo>
                    <a:lnTo>
                      <a:pt x="6967347" y="6649466"/>
                    </a:lnTo>
                    <a:lnTo>
                      <a:pt x="6967347" y="6666738"/>
                    </a:lnTo>
                    <a:lnTo>
                      <a:pt x="6971665" y="6666738"/>
                    </a:lnTo>
                    <a:lnTo>
                      <a:pt x="6972681" y="6666230"/>
                    </a:lnTo>
                    <a:lnTo>
                      <a:pt x="6972681" y="6677406"/>
                    </a:lnTo>
                    <a:lnTo>
                      <a:pt x="6978777" y="6677406"/>
                    </a:lnTo>
                    <a:lnTo>
                      <a:pt x="6978777" y="6688709"/>
                    </a:lnTo>
                    <a:lnTo>
                      <a:pt x="6983984" y="6688709"/>
                    </a:lnTo>
                    <a:lnTo>
                      <a:pt x="6983984" y="6698361"/>
                    </a:lnTo>
                    <a:lnTo>
                      <a:pt x="6984619" y="6700393"/>
                    </a:lnTo>
                    <a:lnTo>
                      <a:pt x="6984619" y="6711442"/>
                    </a:lnTo>
                    <a:lnTo>
                      <a:pt x="6989953" y="6711442"/>
                    </a:lnTo>
                    <a:lnTo>
                      <a:pt x="6989953" y="6722745"/>
                    </a:lnTo>
                    <a:lnTo>
                      <a:pt x="6996049" y="6722745"/>
                    </a:lnTo>
                    <a:lnTo>
                      <a:pt x="6996049" y="6733413"/>
                    </a:lnTo>
                    <a:lnTo>
                      <a:pt x="7001256" y="6733413"/>
                    </a:lnTo>
                    <a:lnTo>
                      <a:pt x="7001256" y="6744716"/>
                    </a:lnTo>
                    <a:lnTo>
                      <a:pt x="7007352" y="6744716"/>
                    </a:lnTo>
                    <a:lnTo>
                      <a:pt x="7007352" y="6756146"/>
                    </a:lnTo>
                    <a:lnTo>
                      <a:pt x="7012559" y="6756146"/>
                    </a:lnTo>
                    <a:lnTo>
                      <a:pt x="7012559" y="6758432"/>
                    </a:lnTo>
                    <a:lnTo>
                      <a:pt x="7013321" y="6760464"/>
                    </a:lnTo>
                    <a:lnTo>
                      <a:pt x="7013321" y="6767449"/>
                    </a:lnTo>
                    <a:lnTo>
                      <a:pt x="7018655" y="6767449"/>
                    </a:lnTo>
                    <a:lnTo>
                      <a:pt x="7018655" y="6784086"/>
                    </a:lnTo>
                    <a:lnTo>
                      <a:pt x="7024624" y="6784086"/>
                    </a:lnTo>
                    <a:lnTo>
                      <a:pt x="7024624" y="6795389"/>
                    </a:lnTo>
                    <a:lnTo>
                      <a:pt x="7030085" y="6795389"/>
                    </a:lnTo>
                    <a:lnTo>
                      <a:pt x="7030085" y="6806692"/>
                    </a:lnTo>
                    <a:lnTo>
                      <a:pt x="7035927" y="6806692"/>
                    </a:lnTo>
                    <a:lnTo>
                      <a:pt x="7035927" y="6818122"/>
                    </a:lnTo>
                    <a:lnTo>
                      <a:pt x="7041388" y="6818122"/>
                    </a:lnTo>
                    <a:lnTo>
                      <a:pt x="7041769" y="6819392"/>
                    </a:lnTo>
                    <a:lnTo>
                      <a:pt x="7041896" y="6820408"/>
                    </a:lnTo>
                    <a:lnTo>
                      <a:pt x="7041896" y="6823456"/>
                    </a:lnTo>
                    <a:lnTo>
                      <a:pt x="7047357" y="6823456"/>
                    </a:lnTo>
                    <a:lnTo>
                      <a:pt x="7047357" y="6846189"/>
                    </a:lnTo>
                    <a:lnTo>
                      <a:pt x="7053199" y="6846189"/>
                    </a:lnTo>
                    <a:lnTo>
                      <a:pt x="7053199" y="6856857"/>
                    </a:lnTo>
                    <a:lnTo>
                      <a:pt x="7058660" y="6856857"/>
                    </a:lnTo>
                    <a:lnTo>
                      <a:pt x="7058660" y="6868033"/>
                    </a:lnTo>
                    <a:lnTo>
                      <a:pt x="7064629" y="6868033"/>
                    </a:lnTo>
                    <a:lnTo>
                      <a:pt x="7064629" y="6879336"/>
                    </a:lnTo>
                    <a:lnTo>
                      <a:pt x="7069709" y="6879336"/>
                    </a:lnTo>
                    <a:lnTo>
                      <a:pt x="7070725" y="6880352"/>
                    </a:lnTo>
                    <a:lnTo>
                      <a:pt x="7070725" y="6884797"/>
                    </a:lnTo>
                    <a:lnTo>
                      <a:pt x="7075932" y="6884797"/>
                    </a:lnTo>
                    <a:lnTo>
                      <a:pt x="7075932" y="6913372"/>
                    </a:lnTo>
                    <a:lnTo>
                      <a:pt x="7079615" y="6913372"/>
                    </a:lnTo>
                    <a:lnTo>
                      <a:pt x="7080631" y="6913118"/>
                    </a:lnTo>
                    <a:lnTo>
                      <a:pt x="7081012" y="6912737"/>
                    </a:lnTo>
                    <a:lnTo>
                      <a:pt x="7082028" y="6912737"/>
                    </a:lnTo>
                    <a:lnTo>
                      <a:pt x="7082028" y="6946773"/>
                    </a:lnTo>
                    <a:lnTo>
                      <a:pt x="7087997" y="6946773"/>
                    </a:lnTo>
                    <a:lnTo>
                      <a:pt x="7087997" y="6974713"/>
                    </a:lnTo>
                    <a:lnTo>
                      <a:pt x="7094093" y="6974713"/>
                    </a:lnTo>
                    <a:lnTo>
                      <a:pt x="7094093" y="6991477"/>
                    </a:lnTo>
                    <a:lnTo>
                      <a:pt x="7099300" y="6991477"/>
                    </a:lnTo>
                    <a:lnTo>
                      <a:pt x="7099300" y="7015861"/>
                    </a:lnTo>
                    <a:lnTo>
                      <a:pt x="7099935" y="7017766"/>
                    </a:lnTo>
                    <a:lnTo>
                      <a:pt x="7099935" y="7020052"/>
                    </a:lnTo>
                    <a:lnTo>
                      <a:pt x="7105269" y="7020052"/>
                    </a:lnTo>
                    <a:lnTo>
                      <a:pt x="7105269" y="7036816"/>
                    </a:lnTo>
                    <a:lnTo>
                      <a:pt x="7111365" y="7036816"/>
                    </a:lnTo>
                    <a:lnTo>
                      <a:pt x="7111365" y="7064756"/>
                    </a:lnTo>
                    <a:lnTo>
                      <a:pt x="7116699" y="7064756"/>
                    </a:lnTo>
                    <a:lnTo>
                      <a:pt x="7116699" y="7067169"/>
                    </a:lnTo>
                    <a:lnTo>
                      <a:pt x="7117207" y="7069074"/>
                    </a:lnTo>
                    <a:lnTo>
                      <a:pt x="7117207" y="7081393"/>
                    </a:lnTo>
                    <a:lnTo>
                      <a:pt x="7122668" y="7081393"/>
                    </a:lnTo>
                    <a:lnTo>
                      <a:pt x="7122668" y="7098792"/>
                    </a:lnTo>
                    <a:lnTo>
                      <a:pt x="7123684" y="7098157"/>
                    </a:lnTo>
                    <a:lnTo>
                      <a:pt x="7128637" y="7098157"/>
                    </a:lnTo>
                    <a:lnTo>
                      <a:pt x="7128637" y="7109460"/>
                    </a:lnTo>
                    <a:lnTo>
                      <a:pt x="7133971" y="7109460"/>
                    </a:lnTo>
                    <a:lnTo>
                      <a:pt x="7133971" y="7118477"/>
                    </a:lnTo>
                    <a:lnTo>
                      <a:pt x="7134352" y="7119493"/>
                    </a:lnTo>
                    <a:lnTo>
                      <a:pt x="7134733" y="7120128"/>
                    </a:lnTo>
                    <a:lnTo>
                      <a:pt x="7134733" y="7120890"/>
                    </a:lnTo>
                    <a:lnTo>
                      <a:pt x="7139940" y="7120890"/>
                    </a:lnTo>
                    <a:lnTo>
                      <a:pt x="7139940" y="7132193"/>
                    </a:lnTo>
                    <a:lnTo>
                      <a:pt x="7146036" y="7132193"/>
                    </a:lnTo>
                    <a:lnTo>
                      <a:pt x="7146036" y="7154672"/>
                    </a:lnTo>
                    <a:lnTo>
                      <a:pt x="7151243" y="7154672"/>
                    </a:lnTo>
                    <a:lnTo>
                      <a:pt x="7151243" y="7165340"/>
                    </a:lnTo>
                    <a:lnTo>
                      <a:pt x="7157339" y="7165340"/>
                    </a:lnTo>
                    <a:lnTo>
                      <a:pt x="7157339" y="7176770"/>
                    </a:lnTo>
                    <a:lnTo>
                      <a:pt x="7162673" y="7176770"/>
                    </a:lnTo>
                    <a:lnTo>
                      <a:pt x="7162673" y="7179056"/>
                    </a:lnTo>
                    <a:lnTo>
                      <a:pt x="7163308" y="7181088"/>
                    </a:lnTo>
                    <a:lnTo>
                      <a:pt x="7163308" y="7182866"/>
                    </a:lnTo>
                    <a:lnTo>
                      <a:pt x="7168769" y="7182866"/>
                    </a:lnTo>
                    <a:lnTo>
                      <a:pt x="7168769" y="7193534"/>
                    </a:lnTo>
                    <a:lnTo>
                      <a:pt x="7174611" y="7193534"/>
                    </a:lnTo>
                    <a:lnTo>
                      <a:pt x="7174611" y="7204837"/>
                    </a:lnTo>
                    <a:lnTo>
                      <a:pt x="7180072" y="7204837"/>
                    </a:lnTo>
                    <a:lnTo>
                      <a:pt x="7180072" y="7221474"/>
                    </a:lnTo>
                    <a:lnTo>
                      <a:pt x="7186041" y="7221474"/>
                    </a:lnTo>
                    <a:lnTo>
                      <a:pt x="7186041" y="7227570"/>
                    </a:lnTo>
                    <a:lnTo>
                      <a:pt x="7191248" y="7227570"/>
                    </a:lnTo>
                    <a:lnTo>
                      <a:pt x="7191248" y="7238746"/>
                    </a:lnTo>
                    <a:lnTo>
                      <a:pt x="7197344" y="7238746"/>
                    </a:lnTo>
                    <a:lnTo>
                      <a:pt x="7197344" y="7249414"/>
                    </a:lnTo>
                    <a:lnTo>
                      <a:pt x="7203313" y="7249414"/>
                    </a:lnTo>
                    <a:lnTo>
                      <a:pt x="7203313" y="7255510"/>
                    </a:lnTo>
                    <a:lnTo>
                      <a:pt x="7208647" y="7255510"/>
                    </a:lnTo>
                    <a:lnTo>
                      <a:pt x="7208647" y="7266813"/>
                    </a:lnTo>
                    <a:lnTo>
                      <a:pt x="7214616" y="7266813"/>
                    </a:lnTo>
                    <a:lnTo>
                      <a:pt x="7214616" y="7277481"/>
                    </a:lnTo>
                    <a:lnTo>
                      <a:pt x="7220077" y="7277481"/>
                    </a:lnTo>
                    <a:lnTo>
                      <a:pt x="7220077" y="7288784"/>
                    </a:lnTo>
                    <a:lnTo>
                      <a:pt x="7225919" y="7288784"/>
                    </a:lnTo>
                    <a:lnTo>
                      <a:pt x="7225919" y="7300214"/>
                    </a:lnTo>
                    <a:lnTo>
                      <a:pt x="7231380" y="7300214"/>
                    </a:lnTo>
                    <a:lnTo>
                      <a:pt x="7231380" y="7305421"/>
                    </a:lnTo>
                    <a:lnTo>
                      <a:pt x="7237349" y="7305421"/>
                    </a:lnTo>
                    <a:lnTo>
                      <a:pt x="7237349" y="7316724"/>
                    </a:lnTo>
                    <a:lnTo>
                      <a:pt x="7242683" y="7316724"/>
                    </a:lnTo>
                    <a:lnTo>
                      <a:pt x="7242937" y="7318121"/>
                    </a:lnTo>
                    <a:lnTo>
                      <a:pt x="7243445" y="7319137"/>
                    </a:lnTo>
                    <a:lnTo>
                      <a:pt x="7243445" y="7322693"/>
                    </a:lnTo>
                    <a:lnTo>
                      <a:pt x="7248652" y="7322693"/>
                    </a:lnTo>
                    <a:lnTo>
                      <a:pt x="7248652" y="7333361"/>
                    </a:lnTo>
                    <a:lnTo>
                      <a:pt x="7254621" y="7333361"/>
                    </a:lnTo>
                    <a:lnTo>
                      <a:pt x="7254621" y="7344664"/>
                    </a:lnTo>
                    <a:lnTo>
                      <a:pt x="7259955" y="7344664"/>
                    </a:lnTo>
                    <a:lnTo>
                      <a:pt x="7259955" y="7350760"/>
                    </a:lnTo>
                    <a:lnTo>
                      <a:pt x="7265924" y="7350760"/>
                    </a:lnTo>
                    <a:lnTo>
                      <a:pt x="7265924" y="7356094"/>
                    </a:lnTo>
                    <a:lnTo>
                      <a:pt x="7271385" y="7356094"/>
                    </a:lnTo>
                    <a:lnTo>
                      <a:pt x="7271385" y="7361428"/>
                    </a:lnTo>
                    <a:lnTo>
                      <a:pt x="7277227" y="7361428"/>
                    </a:lnTo>
                    <a:lnTo>
                      <a:pt x="7277227" y="7372858"/>
                    </a:lnTo>
                    <a:lnTo>
                      <a:pt x="7282688" y="7372858"/>
                    </a:lnTo>
                    <a:lnTo>
                      <a:pt x="7282688" y="7384161"/>
                    </a:lnTo>
                    <a:lnTo>
                      <a:pt x="7288657" y="7384161"/>
                    </a:lnTo>
                    <a:lnTo>
                      <a:pt x="7288657" y="7389368"/>
                    </a:lnTo>
                    <a:lnTo>
                      <a:pt x="7293991" y="7389368"/>
                    </a:lnTo>
                    <a:lnTo>
                      <a:pt x="7293991" y="7395464"/>
                    </a:lnTo>
                    <a:lnTo>
                      <a:pt x="7299960" y="7395464"/>
                    </a:lnTo>
                    <a:lnTo>
                      <a:pt x="7299960" y="7400798"/>
                    </a:lnTo>
                    <a:lnTo>
                      <a:pt x="7305421" y="7400798"/>
                    </a:lnTo>
                    <a:lnTo>
                      <a:pt x="7305421" y="7403846"/>
                    </a:lnTo>
                    <a:lnTo>
                      <a:pt x="7306056" y="7405878"/>
                    </a:lnTo>
                    <a:lnTo>
                      <a:pt x="7306056" y="7412101"/>
                    </a:lnTo>
                    <a:lnTo>
                      <a:pt x="7311263" y="7412101"/>
                    </a:lnTo>
                    <a:lnTo>
                      <a:pt x="7311263" y="7417562"/>
                    </a:lnTo>
                    <a:lnTo>
                      <a:pt x="7317359" y="7417562"/>
                    </a:lnTo>
                    <a:lnTo>
                      <a:pt x="7317359" y="7428738"/>
                    </a:lnTo>
                    <a:lnTo>
                      <a:pt x="7322693" y="7428738"/>
                    </a:lnTo>
                    <a:lnTo>
                      <a:pt x="7322693" y="7434072"/>
                    </a:lnTo>
                    <a:lnTo>
                      <a:pt x="7328535" y="7434072"/>
                    </a:lnTo>
                    <a:lnTo>
                      <a:pt x="7328535" y="7445502"/>
                    </a:lnTo>
                    <a:lnTo>
                      <a:pt x="7333996" y="7445502"/>
                    </a:lnTo>
                    <a:lnTo>
                      <a:pt x="7333996" y="7451344"/>
                    </a:lnTo>
                    <a:lnTo>
                      <a:pt x="7337679" y="7451344"/>
                    </a:lnTo>
                    <a:lnTo>
                      <a:pt x="7338695" y="7451090"/>
                    </a:lnTo>
                    <a:lnTo>
                      <a:pt x="7338949" y="7450709"/>
                    </a:lnTo>
                    <a:lnTo>
                      <a:pt x="7339965" y="7450709"/>
                    </a:lnTo>
                    <a:lnTo>
                      <a:pt x="7339965" y="7462012"/>
                    </a:lnTo>
                    <a:lnTo>
                      <a:pt x="7345299" y="7462012"/>
                    </a:lnTo>
                    <a:lnTo>
                      <a:pt x="7345299" y="7473442"/>
                    </a:lnTo>
                    <a:lnTo>
                      <a:pt x="7351268" y="7473442"/>
                    </a:lnTo>
                    <a:lnTo>
                      <a:pt x="7351268" y="7479538"/>
                    </a:lnTo>
                    <a:lnTo>
                      <a:pt x="7353681" y="7479538"/>
                    </a:lnTo>
                    <a:lnTo>
                      <a:pt x="7355713" y="7478776"/>
                    </a:lnTo>
                    <a:lnTo>
                      <a:pt x="7356729" y="7478776"/>
                    </a:lnTo>
                    <a:lnTo>
                      <a:pt x="7356729" y="7481697"/>
                    </a:lnTo>
                    <a:lnTo>
                      <a:pt x="7357364" y="7483728"/>
                    </a:lnTo>
                    <a:lnTo>
                      <a:pt x="7357364" y="7484745"/>
                    </a:lnTo>
                    <a:lnTo>
                      <a:pt x="7362571" y="7484745"/>
                    </a:lnTo>
                    <a:lnTo>
                      <a:pt x="7362571" y="7490206"/>
                    </a:lnTo>
                    <a:lnTo>
                      <a:pt x="7368032" y="7490206"/>
                    </a:lnTo>
                    <a:lnTo>
                      <a:pt x="7368032" y="7491222"/>
                    </a:lnTo>
                    <a:lnTo>
                      <a:pt x="7368667" y="7493000"/>
                    </a:lnTo>
                    <a:lnTo>
                      <a:pt x="7368667" y="7496048"/>
                    </a:lnTo>
                    <a:lnTo>
                      <a:pt x="7374001" y="7496048"/>
                    </a:lnTo>
                    <a:lnTo>
                      <a:pt x="7374001" y="7506716"/>
                    </a:lnTo>
                    <a:lnTo>
                      <a:pt x="7380097" y="7506716"/>
                    </a:lnTo>
                    <a:lnTo>
                      <a:pt x="7380097" y="7518146"/>
                    </a:lnTo>
                    <a:lnTo>
                      <a:pt x="7385304" y="7518146"/>
                    </a:lnTo>
                    <a:lnTo>
                      <a:pt x="7385304" y="7523988"/>
                    </a:lnTo>
                    <a:lnTo>
                      <a:pt x="7391273" y="7523988"/>
                    </a:lnTo>
                    <a:lnTo>
                      <a:pt x="7391273" y="7534656"/>
                    </a:lnTo>
                    <a:lnTo>
                      <a:pt x="7396607" y="7534656"/>
                    </a:lnTo>
                    <a:lnTo>
                      <a:pt x="7396607" y="7546086"/>
                    </a:lnTo>
                    <a:lnTo>
                      <a:pt x="7402576" y="7546086"/>
                    </a:lnTo>
                    <a:lnTo>
                      <a:pt x="7402576" y="7552182"/>
                    </a:lnTo>
                    <a:lnTo>
                      <a:pt x="7408037" y="7552182"/>
                    </a:lnTo>
                    <a:lnTo>
                      <a:pt x="7408037" y="7559802"/>
                    </a:lnTo>
                    <a:lnTo>
                      <a:pt x="7408672" y="7561834"/>
                    </a:lnTo>
                    <a:lnTo>
                      <a:pt x="7408672" y="7568692"/>
                    </a:lnTo>
                    <a:lnTo>
                      <a:pt x="7413879" y="7568692"/>
                    </a:lnTo>
                    <a:lnTo>
                      <a:pt x="7413879" y="7574153"/>
                    </a:lnTo>
                    <a:lnTo>
                      <a:pt x="7419975" y="7574153"/>
                    </a:lnTo>
                    <a:lnTo>
                      <a:pt x="7419975" y="7585456"/>
                    </a:lnTo>
                    <a:lnTo>
                      <a:pt x="7425309" y="7585456"/>
                    </a:lnTo>
                    <a:lnTo>
                      <a:pt x="7425309" y="7590790"/>
                    </a:lnTo>
                    <a:lnTo>
                      <a:pt x="7431405" y="7590790"/>
                    </a:lnTo>
                    <a:lnTo>
                      <a:pt x="7431405" y="7596886"/>
                    </a:lnTo>
                    <a:lnTo>
                      <a:pt x="7436612" y="7596886"/>
                    </a:lnTo>
                    <a:lnTo>
                      <a:pt x="7436612" y="7608189"/>
                    </a:lnTo>
                    <a:lnTo>
                      <a:pt x="7442708" y="7608189"/>
                    </a:lnTo>
                    <a:lnTo>
                      <a:pt x="7442708" y="7618857"/>
                    </a:lnTo>
                    <a:lnTo>
                      <a:pt x="7447915" y="7618857"/>
                    </a:lnTo>
                    <a:lnTo>
                      <a:pt x="7447915" y="7624826"/>
                    </a:lnTo>
                    <a:lnTo>
                      <a:pt x="7454011" y="7624826"/>
                    </a:lnTo>
                    <a:lnTo>
                      <a:pt x="7454011" y="7630033"/>
                    </a:lnTo>
                    <a:lnTo>
                      <a:pt x="7459345" y="7630033"/>
                    </a:lnTo>
                    <a:lnTo>
                      <a:pt x="7459345" y="7635494"/>
                    </a:lnTo>
                    <a:lnTo>
                      <a:pt x="7465187" y="7635494"/>
                    </a:lnTo>
                    <a:lnTo>
                      <a:pt x="7465187" y="7646797"/>
                    </a:lnTo>
                    <a:lnTo>
                      <a:pt x="7470648" y="7646797"/>
                    </a:lnTo>
                    <a:lnTo>
                      <a:pt x="7471029" y="7648194"/>
                    </a:lnTo>
                    <a:lnTo>
                      <a:pt x="7471283" y="7649210"/>
                    </a:lnTo>
                    <a:lnTo>
                      <a:pt x="7471283" y="7652766"/>
                    </a:lnTo>
                    <a:lnTo>
                      <a:pt x="7476617" y="7652766"/>
                    </a:lnTo>
                    <a:lnTo>
                      <a:pt x="7476617" y="7663434"/>
                    </a:lnTo>
                    <a:lnTo>
                      <a:pt x="7482713" y="7663434"/>
                    </a:lnTo>
                    <a:lnTo>
                      <a:pt x="7482713" y="7669530"/>
                    </a:lnTo>
                    <a:lnTo>
                      <a:pt x="7487920" y="7669530"/>
                    </a:lnTo>
                    <a:lnTo>
                      <a:pt x="7487920" y="7674737"/>
                    </a:lnTo>
                    <a:lnTo>
                      <a:pt x="7494016" y="7674737"/>
                    </a:lnTo>
                    <a:lnTo>
                      <a:pt x="7494016" y="7680833"/>
                    </a:lnTo>
                    <a:lnTo>
                      <a:pt x="7499223" y="7680833"/>
                    </a:lnTo>
                    <a:lnTo>
                      <a:pt x="7499223" y="7691501"/>
                    </a:lnTo>
                    <a:lnTo>
                      <a:pt x="7505319" y="7691501"/>
                    </a:lnTo>
                    <a:lnTo>
                      <a:pt x="7505319" y="7697470"/>
                    </a:lnTo>
                    <a:lnTo>
                      <a:pt x="7510653" y="7697470"/>
                    </a:lnTo>
                    <a:lnTo>
                      <a:pt x="7510653" y="7708773"/>
                    </a:lnTo>
                    <a:lnTo>
                      <a:pt x="7515733" y="7708773"/>
                    </a:lnTo>
                    <a:lnTo>
                      <a:pt x="7516749" y="7708138"/>
                    </a:lnTo>
                    <a:lnTo>
                      <a:pt x="7516749" y="7714234"/>
                    </a:lnTo>
                    <a:lnTo>
                      <a:pt x="7521956" y="7714234"/>
                    </a:lnTo>
                    <a:lnTo>
                      <a:pt x="7521956" y="7719441"/>
                    </a:lnTo>
                    <a:lnTo>
                      <a:pt x="7528052" y="7719441"/>
                    </a:lnTo>
                    <a:lnTo>
                      <a:pt x="7528052" y="7725410"/>
                    </a:lnTo>
                    <a:lnTo>
                      <a:pt x="7533259" y="7725410"/>
                    </a:lnTo>
                    <a:lnTo>
                      <a:pt x="7533259" y="7733792"/>
                    </a:lnTo>
                    <a:lnTo>
                      <a:pt x="7533640" y="7734808"/>
                    </a:lnTo>
                    <a:lnTo>
                      <a:pt x="7534021" y="7735570"/>
                    </a:lnTo>
                    <a:lnTo>
                      <a:pt x="7534021" y="7736078"/>
                    </a:lnTo>
                    <a:lnTo>
                      <a:pt x="7539228" y="7736078"/>
                    </a:lnTo>
                    <a:lnTo>
                      <a:pt x="7539228" y="7747381"/>
                    </a:lnTo>
                    <a:lnTo>
                      <a:pt x="7545324" y="7747381"/>
                    </a:lnTo>
                    <a:lnTo>
                      <a:pt x="7545324" y="7753477"/>
                    </a:lnTo>
                    <a:lnTo>
                      <a:pt x="7550531" y="7753477"/>
                    </a:lnTo>
                    <a:lnTo>
                      <a:pt x="7550531" y="7758684"/>
                    </a:lnTo>
                    <a:lnTo>
                      <a:pt x="7556627" y="7758684"/>
                    </a:lnTo>
                    <a:lnTo>
                      <a:pt x="7556627" y="7764145"/>
                    </a:lnTo>
                    <a:lnTo>
                      <a:pt x="7561961" y="7764145"/>
                    </a:lnTo>
                    <a:lnTo>
                      <a:pt x="7561961" y="7770114"/>
                    </a:lnTo>
                    <a:lnTo>
                      <a:pt x="7568057" y="7770114"/>
                    </a:lnTo>
                    <a:lnTo>
                      <a:pt x="7568057" y="7792085"/>
                    </a:lnTo>
                    <a:lnTo>
                      <a:pt x="7573264" y="7792085"/>
                    </a:lnTo>
                    <a:lnTo>
                      <a:pt x="7573264" y="7803388"/>
                    </a:lnTo>
                    <a:lnTo>
                      <a:pt x="7579360" y="7803388"/>
                    </a:lnTo>
                    <a:lnTo>
                      <a:pt x="7579360" y="7814818"/>
                    </a:lnTo>
                    <a:lnTo>
                      <a:pt x="7585329" y="7814818"/>
                    </a:lnTo>
                    <a:lnTo>
                      <a:pt x="7585329" y="7831328"/>
                    </a:lnTo>
                    <a:lnTo>
                      <a:pt x="7590663" y="7831328"/>
                    </a:lnTo>
                    <a:lnTo>
                      <a:pt x="7590663" y="7842758"/>
                    </a:lnTo>
                    <a:lnTo>
                      <a:pt x="7596632" y="7842758"/>
                    </a:lnTo>
                    <a:lnTo>
                      <a:pt x="7596632" y="7854061"/>
                    </a:lnTo>
                    <a:lnTo>
                      <a:pt x="7602093" y="7854061"/>
                    </a:lnTo>
                    <a:lnTo>
                      <a:pt x="7602093" y="7863078"/>
                    </a:lnTo>
                    <a:lnTo>
                      <a:pt x="7602601" y="7865110"/>
                    </a:lnTo>
                    <a:lnTo>
                      <a:pt x="7602601" y="7870825"/>
                    </a:lnTo>
                    <a:lnTo>
                      <a:pt x="7607935" y="7870825"/>
                    </a:lnTo>
                    <a:lnTo>
                      <a:pt x="7607935" y="7887462"/>
                    </a:lnTo>
                    <a:lnTo>
                      <a:pt x="7614031" y="7887462"/>
                    </a:lnTo>
                    <a:lnTo>
                      <a:pt x="7614031" y="7898765"/>
                    </a:lnTo>
                    <a:lnTo>
                      <a:pt x="7619365" y="7898765"/>
                    </a:lnTo>
                    <a:lnTo>
                      <a:pt x="7619365" y="7910068"/>
                    </a:lnTo>
                    <a:lnTo>
                      <a:pt x="7625207" y="7910068"/>
                    </a:lnTo>
                    <a:lnTo>
                      <a:pt x="7625207" y="7921498"/>
                    </a:lnTo>
                    <a:lnTo>
                      <a:pt x="7630668" y="7921498"/>
                    </a:lnTo>
                    <a:lnTo>
                      <a:pt x="7630668" y="7923784"/>
                    </a:lnTo>
                    <a:lnTo>
                      <a:pt x="7631303" y="7925816"/>
                    </a:lnTo>
                    <a:lnTo>
                      <a:pt x="7631303" y="7932801"/>
                    </a:lnTo>
                    <a:lnTo>
                      <a:pt x="7636637" y="7932801"/>
                    </a:lnTo>
                    <a:lnTo>
                      <a:pt x="7636637" y="7943469"/>
                    </a:lnTo>
                    <a:lnTo>
                      <a:pt x="7642733" y="7943469"/>
                    </a:lnTo>
                    <a:lnTo>
                      <a:pt x="7642733" y="7949438"/>
                    </a:lnTo>
                    <a:lnTo>
                      <a:pt x="7647940" y="7949438"/>
                    </a:lnTo>
                    <a:lnTo>
                      <a:pt x="7647940" y="7960741"/>
                    </a:lnTo>
                    <a:lnTo>
                      <a:pt x="7654036" y="7960741"/>
                    </a:lnTo>
                    <a:lnTo>
                      <a:pt x="7654036" y="7966202"/>
                    </a:lnTo>
                    <a:lnTo>
                      <a:pt x="7659243" y="7966202"/>
                    </a:lnTo>
                    <a:lnTo>
                      <a:pt x="7659243" y="7971409"/>
                    </a:lnTo>
                    <a:lnTo>
                      <a:pt x="7665339" y="7971409"/>
                    </a:lnTo>
                    <a:lnTo>
                      <a:pt x="7665339" y="7988808"/>
                    </a:lnTo>
                    <a:lnTo>
                      <a:pt x="7670673" y="7988808"/>
                    </a:lnTo>
                    <a:lnTo>
                      <a:pt x="7670673" y="7993380"/>
                    </a:lnTo>
                    <a:lnTo>
                      <a:pt x="7671308" y="7994142"/>
                    </a:lnTo>
                    <a:lnTo>
                      <a:pt x="7676515" y="7994142"/>
                    </a:lnTo>
                    <a:lnTo>
                      <a:pt x="7676515" y="7999476"/>
                    </a:lnTo>
                    <a:lnTo>
                      <a:pt x="7681976" y="7999476"/>
                    </a:lnTo>
                    <a:lnTo>
                      <a:pt x="7681976" y="8001762"/>
                    </a:lnTo>
                    <a:lnTo>
                      <a:pt x="7682611" y="8003794"/>
                    </a:lnTo>
                    <a:lnTo>
                      <a:pt x="7682611" y="8005445"/>
                    </a:lnTo>
                    <a:lnTo>
                      <a:pt x="7688072" y="8005445"/>
                    </a:lnTo>
                    <a:lnTo>
                      <a:pt x="7688072" y="8010652"/>
                    </a:lnTo>
                    <a:lnTo>
                      <a:pt x="7693025" y="8010652"/>
                    </a:lnTo>
                    <a:lnTo>
                      <a:pt x="7694041" y="8011668"/>
                    </a:lnTo>
                    <a:lnTo>
                      <a:pt x="7694041" y="8022082"/>
                    </a:lnTo>
                    <a:lnTo>
                      <a:pt x="7699248" y="8022082"/>
                    </a:lnTo>
                    <a:lnTo>
                      <a:pt x="7699248" y="8027416"/>
                    </a:lnTo>
                    <a:lnTo>
                      <a:pt x="7705344" y="8027416"/>
                    </a:lnTo>
                    <a:lnTo>
                      <a:pt x="7705344" y="8033385"/>
                    </a:lnTo>
                    <a:lnTo>
                      <a:pt x="7710551" y="8033385"/>
                    </a:lnTo>
                    <a:lnTo>
                      <a:pt x="7710551" y="8038846"/>
                    </a:lnTo>
                    <a:lnTo>
                      <a:pt x="7716647" y="8038846"/>
                    </a:lnTo>
                    <a:lnTo>
                      <a:pt x="7716647" y="8044053"/>
                    </a:lnTo>
                    <a:lnTo>
                      <a:pt x="7721981" y="8044053"/>
                    </a:lnTo>
                    <a:lnTo>
                      <a:pt x="7721981" y="8050149"/>
                    </a:lnTo>
                    <a:lnTo>
                      <a:pt x="7728077" y="8050149"/>
                    </a:lnTo>
                    <a:lnTo>
                      <a:pt x="7728077" y="8061452"/>
                    </a:lnTo>
                    <a:lnTo>
                      <a:pt x="7730363" y="8061452"/>
                    </a:lnTo>
                    <a:lnTo>
                      <a:pt x="7732268" y="8060817"/>
                    </a:lnTo>
                    <a:lnTo>
                      <a:pt x="7733284" y="8060817"/>
                    </a:lnTo>
                    <a:lnTo>
                      <a:pt x="7733284" y="8066786"/>
                    </a:lnTo>
                    <a:lnTo>
                      <a:pt x="7739380" y="8066786"/>
                    </a:lnTo>
                    <a:lnTo>
                      <a:pt x="7739380" y="8072120"/>
                    </a:lnTo>
                    <a:lnTo>
                      <a:pt x="7744587" y="8072120"/>
                    </a:lnTo>
                    <a:lnTo>
                      <a:pt x="7744587" y="8078089"/>
                    </a:lnTo>
                    <a:lnTo>
                      <a:pt x="7750683" y="8078089"/>
                    </a:lnTo>
                    <a:lnTo>
                      <a:pt x="7750683" y="8083550"/>
                    </a:lnTo>
                    <a:lnTo>
                      <a:pt x="7756017" y="8083550"/>
                    </a:lnTo>
                    <a:lnTo>
                      <a:pt x="7756017" y="8088757"/>
                    </a:lnTo>
                    <a:lnTo>
                      <a:pt x="7762113" y="8088757"/>
                    </a:lnTo>
                    <a:lnTo>
                      <a:pt x="7762113" y="8100060"/>
                    </a:lnTo>
                    <a:lnTo>
                      <a:pt x="7767320" y="8100060"/>
                    </a:lnTo>
                    <a:lnTo>
                      <a:pt x="7767320" y="8106028"/>
                    </a:lnTo>
                    <a:lnTo>
                      <a:pt x="7771003" y="8106028"/>
                    </a:lnTo>
                    <a:lnTo>
                      <a:pt x="7771892" y="8105902"/>
                    </a:lnTo>
                    <a:lnTo>
                      <a:pt x="7772273" y="8105521"/>
                    </a:lnTo>
                    <a:lnTo>
                      <a:pt x="7773289" y="8105521"/>
                    </a:lnTo>
                    <a:lnTo>
                      <a:pt x="7773289" y="8111490"/>
                    </a:lnTo>
                    <a:lnTo>
                      <a:pt x="7778623" y="8111490"/>
                    </a:lnTo>
                    <a:lnTo>
                      <a:pt x="7778623" y="8116189"/>
                    </a:lnTo>
                    <a:lnTo>
                      <a:pt x="7779385" y="8116697"/>
                    </a:lnTo>
                    <a:lnTo>
                      <a:pt x="7784592" y="8116697"/>
                    </a:lnTo>
                    <a:lnTo>
                      <a:pt x="7784592" y="8122793"/>
                    </a:lnTo>
                    <a:lnTo>
                      <a:pt x="7790053" y="8122793"/>
                    </a:lnTo>
                    <a:lnTo>
                      <a:pt x="7790053" y="8123809"/>
                    </a:lnTo>
                    <a:lnTo>
                      <a:pt x="7790688" y="8125841"/>
                    </a:lnTo>
                    <a:lnTo>
                      <a:pt x="7790688" y="8128000"/>
                    </a:lnTo>
                    <a:lnTo>
                      <a:pt x="7795895" y="8128000"/>
                    </a:lnTo>
                    <a:lnTo>
                      <a:pt x="7795895" y="8139430"/>
                    </a:lnTo>
                    <a:lnTo>
                      <a:pt x="7801991" y="8139430"/>
                    </a:lnTo>
                    <a:lnTo>
                      <a:pt x="7801991" y="8144764"/>
                    </a:lnTo>
                    <a:lnTo>
                      <a:pt x="7807325" y="8144764"/>
                    </a:lnTo>
                    <a:lnTo>
                      <a:pt x="7807325" y="8150733"/>
                    </a:lnTo>
                    <a:lnTo>
                      <a:pt x="7812405" y="8150733"/>
                    </a:lnTo>
                    <a:lnTo>
                      <a:pt x="7813421" y="8150098"/>
                    </a:lnTo>
                    <a:lnTo>
                      <a:pt x="7813421" y="8156194"/>
                    </a:lnTo>
                    <a:lnTo>
                      <a:pt x="7818628" y="8156194"/>
                    </a:lnTo>
                    <a:lnTo>
                      <a:pt x="7818628" y="8161401"/>
                    </a:lnTo>
                    <a:lnTo>
                      <a:pt x="7824724" y="8161401"/>
                    </a:lnTo>
                    <a:lnTo>
                      <a:pt x="7824724" y="8167497"/>
                    </a:lnTo>
                    <a:lnTo>
                      <a:pt x="7829931" y="8167497"/>
                    </a:lnTo>
                    <a:lnTo>
                      <a:pt x="7829931" y="8178165"/>
                    </a:lnTo>
                    <a:lnTo>
                      <a:pt x="7836027" y="8178165"/>
                    </a:lnTo>
                    <a:lnTo>
                      <a:pt x="7836027" y="8184134"/>
                    </a:lnTo>
                    <a:lnTo>
                      <a:pt x="7841361" y="8184134"/>
                    </a:lnTo>
                    <a:lnTo>
                      <a:pt x="7841361" y="8189468"/>
                    </a:lnTo>
                    <a:lnTo>
                      <a:pt x="7847203" y="8189468"/>
                    </a:lnTo>
                    <a:lnTo>
                      <a:pt x="7847203" y="8195437"/>
                    </a:lnTo>
                    <a:lnTo>
                      <a:pt x="7852664" y="8195437"/>
                    </a:lnTo>
                    <a:lnTo>
                      <a:pt x="7852664" y="8200898"/>
                    </a:lnTo>
                    <a:lnTo>
                      <a:pt x="7858633" y="8200898"/>
                    </a:lnTo>
                    <a:lnTo>
                      <a:pt x="7858633" y="8212074"/>
                    </a:lnTo>
                    <a:lnTo>
                      <a:pt x="7863967" y="8212074"/>
                    </a:lnTo>
                    <a:lnTo>
                      <a:pt x="7863967" y="8219821"/>
                    </a:lnTo>
                    <a:lnTo>
                      <a:pt x="7864729" y="8221853"/>
                    </a:lnTo>
                    <a:lnTo>
                      <a:pt x="7864729" y="8223377"/>
                    </a:lnTo>
                    <a:lnTo>
                      <a:pt x="7869936" y="8223377"/>
                    </a:lnTo>
                    <a:lnTo>
                      <a:pt x="7869936" y="8228838"/>
                    </a:lnTo>
                    <a:lnTo>
                      <a:pt x="7875016" y="8228838"/>
                    </a:lnTo>
                    <a:lnTo>
                      <a:pt x="7876032" y="8229854"/>
                    </a:lnTo>
                    <a:lnTo>
                      <a:pt x="7876032" y="8234045"/>
                    </a:lnTo>
                    <a:lnTo>
                      <a:pt x="7881239" y="8234045"/>
                    </a:lnTo>
                    <a:lnTo>
                      <a:pt x="7881239" y="8240141"/>
                    </a:lnTo>
                    <a:lnTo>
                      <a:pt x="7887335" y="8240141"/>
                    </a:lnTo>
                    <a:lnTo>
                      <a:pt x="7887335" y="8250809"/>
                    </a:lnTo>
                    <a:lnTo>
                      <a:pt x="7892669" y="8250809"/>
                    </a:lnTo>
                    <a:lnTo>
                      <a:pt x="7892669" y="8256778"/>
                    </a:lnTo>
                    <a:lnTo>
                      <a:pt x="7898765" y="8256778"/>
                    </a:lnTo>
                    <a:lnTo>
                      <a:pt x="7898765" y="8268081"/>
                    </a:lnTo>
                    <a:lnTo>
                      <a:pt x="7903972" y="8268081"/>
                    </a:lnTo>
                    <a:lnTo>
                      <a:pt x="7903972" y="8273542"/>
                    </a:lnTo>
                    <a:lnTo>
                      <a:pt x="7910068" y="8273542"/>
                    </a:lnTo>
                    <a:lnTo>
                      <a:pt x="7910068" y="8278749"/>
                    </a:lnTo>
                    <a:lnTo>
                      <a:pt x="7915275" y="8278749"/>
                    </a:lnTo>
                    <a:lnTo>
                      <a:pt x="7915275" y="8284845"/>
                    </a:lnTo>
                    <a:lnTo>
                      <a:pt x="7921244" y="8284845"/>
                    </a:lnTo>
                    <a:lnTo>
                      <a:pt x="7921244" y="8296148"/>
                    </a:lnTo>
                    <a:lnTo>
                      <a:pt x="7926705" y="8296148"/>
                    </a:lnTo>
                    <a:lnTo>
                      <a:pt x="7926705" y="8301482"/>
                    </a:lnTo>
                    <a:lnTo>
                      <a:pt x="7932547" y="8301482"/>
                    </a:lnTo>
                    <a:lnTo>
                      <a:pt x="7932547" y="8312785"/>
                    </a:lnTo>
                    <a:lnTo>
                      <a:pt x="7938008" y="8312785"/>
                    </a:lnTo>
                    <a:lnTo>
                      <a:pt x="7938008" y="8315198"/>
                    </a:lnTo>
                    <a:lnTo>
                      <a:pt x="7938643" y="8317230"/>
                    </a:lnTo>
                    <a:lnTo>
                      <a:pt x="7938643" y="8317992"/>
                    </a:lnTo>
                    <a:lnTo>
                      <a:pt x="7943977" y="8317992"/>
                    </a:lnTo>
                    <a:lnTo>
                      <a:pt x="7943977" y="8323453"/>
                    </a:lnTo>
                    <a:lnTo>
                      <a:pt x="7949311" y="8323453"/>
                    </a:lnTo>
                    <a:lnTo>
                      <a:pt x="7949692" y="8324850"/>
                    </a:lnTo>
                    <a:lnTo>
                      <a:pt x="7950073" y="8325866"/>
                    </a:lnTo>
                    <a:lnTo>
                      <a:pt x="7950073" y="8329422"/>
                    </a:lnTo>
                    <a:lnTo>
                      <a:pt x="7955280" y="8329422"/>
                    </a:lnTo>
                    <a:lnTo>
                      <a:pt x="7955280" y="8340725"/>
                    </a:lnTo>
                    <a:lnTo>
                      <a:pt x="7961376" y="8340725"/>
                    </a:lnTo>
                    <a:lnTo>
                      <a:pt x="7961376" y="8351393"/>
                    </a:lnTo>
                    <a:lnTo>
                      <a:pt x="7966583" y="8351393"/>
                    </a:lnTo>
                    <a:lnTo>
                      <a:pt x="7966583" y="8357489"/>
                    </a:lnTo>
                    <a:lnTo>
                      <a:pt x="7972679" y="8357489"/>
                    </a:lnTo>
                    <a:lnTo>
                      <a:pt x="7972679" y="8362696"/>
                    </a:lnTo>
                    <a:lnTo>
                      <a:pt x="7978013" y="8362696"/>
                    </a:lnTo>
                    <a:lnTo>
                      <a:pt x="7978013" y="8374126"/>
                    </a:lnTo>
                    <a:lnTo>
                      <a:pt x="7983855" y="8374126"/>
                    </a:lnTo>
                    <a:lnTo>
                      <a:pt x="7983855" y="8379460"/>
                    </a:lnTo>
                    <a:lnTo>
                      <a:pt x="7989316" y="8379460"/>
                    </a:lnTo>
                    <a:lnTo>
                      <a:pt x="7989316" y="8390890"/>
                    </a:lnTo>
                    <a:lnTo>
                      <a:pt x="7995285" y="8390890"/>
                    </a:lnTo>
                    <a:lnTo>
                      <a:pt x="7995285" y="8402193"/>
                    </a:lnTo>
                    <a:lnTo>
                      <a:pt x="8000365" y="8402193"/>
                    </a:lnTo>
                    <a:lnTo>
                      <a:pt x="8001381" y="8403082"/>
                    </a:lnTo>
                    <a:lnTo>
                      <a:pt x="8001381" y="8407400"/>
                    </a:lnTo>
                    <a:lnTo>
                      <a:pt x="8006588" y="8407400"/>
                    </a:lnTo>
                    <a:lnTo>
                      <a:pt x="8006588" y="8418830"/>
                    </a:lnTo>
                    <a:lnTo>
                      <a:pt x="8012684" y="8418830"/>
                    </a:lnTo>
                    <a:lnTo>
                      <a:pt x="8012684" y="8424672"/>
                    </a:lnTo>
                    <a:lnTo>
                      <a:pt x="8013700" y="8424672"/>
                    </a:lnTo>
                    <a:lnTo>
                      <a:pt x="8015605" y="8424037"/>
                    </a:lnTo>
                    <a:lnTo>
                      <a:pt x="8017891" y="8424037"/>
                    </a:lnTo>
                    <a:lnTo>
                      <a:pt x="8017891" y="8430133"/>
                    </a:lnTo>
                    <a:lnTo>
                      <a:pt x="8023987" y="8430133"/>
                    </a:lnTo>
                    <a:lnTo>
                      <a:pt x="8023987" y="8446770"/>
                    </a:lnTo>
                    <a:lnTo>
                      <a:pt x="8029321" y="8446770"/>
                    </a:lnTo>
                    <a:lnTo>
                      <a:pt x="8029321" y="8452866"/>
                    </a:lnTo>
                    <a:lnTo>
                      <a:pt x="8030591" y="8452866"/>
                    </a:lnTo>
                    <a:lnTo>
                      <a:pt x="8030591" y="8452485"/>
                    </a:lnTo>
                    <a:lnTo>
                      <a:pt x="8031607" y="8452104"/>
                    </a:lnTo>
                    <a:lnTo>
                      <a:pt x="8035417" y="8452104"/>
                    </a:lnTo>
                    <a:lnTo>
                      <a:pt x="8035417" y="8458073"/>
                    </a:lnTo>
                    <a:lnTo>
                      <a:pt x="8040624" y="8458073"/>
                    </a:lnTo>
                    <a:lnTo>
                      <a:pt x="8040624" y="8469376"/>
                    </a:lnTo>
                    <a:lnTo>
                      <a:pt x="8046720" y="8469376"/>
                    </a:lnTo>
                    <a:lnTo>
                      <a:pt x="8046720" y="8474837"/>
                    </a:lnTo>
                    <a:lnTo>
                      <a:pt x="8051927" y="8474837"/>
                    </a:lnTo>
                    <a:lnTo>
                      <a:pt x="8051927" y="8479790"/>
                    </a:lnTo>
                    <a:lnTo>
                      <a:pt x="8052689" y="8481822"/>
                    </a:lnTo>
                    <a:lnTo>
                      <a:pt x="8052689" y="8486140"/>
                    </a:lnTo>
                    <a:lnTo>
                      <a:pt x="8057896" y="8486140"/>
                    </a:lnTo>
                    <a:lnTo>
                      <a:pt x="8057896" y="8497570"/>
                    </a:lnTo>
                    <a:lnTo>
                      <a:pt x="8063992" y="8497570"/>
                    </a:lnTo>
                    <a:lnTo>
                      <a:pt x="8063992" y="8502777"/>
                    </a:lnTo>
                    <a:lnTo>
                      <a:pt x="8069199" y="8502777"/>
                    </a:lnTo>
                    <a:lnTo>
                      <a:pt x="8069199" y="8514080"/>
                    </a:lnTo>
                    <a:lnTo>
                      <a:pt x="8075295" y="8514080"/>
                    </a:lnTo>
                    <a:lnTo>
                      <a:pt x="8075295" y="8519414"/>
                    </a:lnTo>
                    <a:lnTo>
                      <a:pt x="8080629" y="8519414"/>
                    </a:lnTo>
                    <a:lnTo>
                      <a:pt x="8080629" y="8525510"/>
                    </a:lnTo>
                    <a:lnTo>
                      <a:pt x="8086725" y="8525510"/>
                    </a:lnTo>
                    <a:lnTo>
                      <a:pt x="8086725" y="8536178"/>
                    </a:lnTo>
                    <a:lnTo>
                      <a:pt x="8091932" y="8536178"/>
                    </a:lnTo>
                    <a:lnTo>
                      <a:pt x="8091932" y="8547481"/>
                    </a:lnTo>
                    <a:lnTo>
                      <a:pt x="8098028" y="8547481"/>
                    </a:lnTo>
                    <a:lnTo>
                      <a:pt x="8098028" y="8558784"/>
                    </a:lnTo>
                    <a:lnTo>
                      <a:pt x="8103997" y="8558784"/>
                    </a:lnTo>
                    <a:lnTo>
                      <a:pt x="8103997" y="8564118"/>
                    </a:lnTo>
                    <a:lnTo>
                      <a:pt x="8109331" y="8564118"/>
                    </a:lnTo>
                    <a:lnTo>
                      <a:pt x="8109331" y="8570214"/>
                    </a:lnTo>
                    <a:lnTo>
                      <a:pt x="8115300" y="8570214"/>
                    </a:lnTo>
                    <a:lnTo>
                      <a:pt x="8115300" y="8581517"/>
                    </a:lnTo>
                    <a:lnTo>
                      <a:pt x="8118348" y="8581517"/>
                    </a:lnTo>
                    <a:lnTo>
                      <a:pt x="8119364" y="8581136"/>
                    </a:lnTo>
                    <a:lnTo>
                      <a:pt x="8119745" y="8580882"/>
                    </a:lnTo>
                    <a:lnTo>
                      <a:pt x="8120761" y="8580882"/>
                    </a:lnTo>
                    <a:lnTo>
                      <a:pt x="8120761" y="8592185"/>
                    </a:lnTo>
                    <a:lnTo>
                      <a:pt x="8126603" y="8592185"/>
                    </a:lnTo>
                    <a:lnTo>
                      <a:pt x="8126603" y="8598154"/>
                    </a:lnTo>
                    <a:lnTo>
                      <a:pt x="8131937" y="8598154"/>
                    </a:lnTo>
                    <a:lnTo>
                      <a:pt x="8131937" y="8603361"/>
                    </a:lnTo>
                    <a:lnTo>
                      <a:pt x="8138033" y="8603361"/>
                    </a:lnTo>
                    <a:lnTo>
                      <a:pt x="8138033" y="8614664"/>
                    </a:lnTo>
                    <a:lnTo>
                      <a:pt x="8143240" y="8614664"/>
                    </a:lnTo>
                    <a:lnTo>
                      <a:pt x="8143240" y="8620125"/>
                    </a:lnTo>
                    <a:lnTo>
                      <a:pt x="8149336" y="8620125"/>
                    </a:lnTo>
                    <a:lnTo>
                      <a:pt x="8149336" y="8626094"/>
                    </a:lnTo>
                    <a:lnTo>
                      <a:pt x="8154543" y="8626094"/>
                    </a:lnTo>
                    <a:lnTo>
                      <a:pt x="8154543" y="8636762"/>
                    </a:lnTo>
                    <a:lnTo>
                      <a:pt x="8160639" y="8636762"/>
                    </a:lnTo>
                    <a:lnTo>
                      <a:pt x="8160639" y="8642858"/>
                    </a:lnTo>
                    <a:lnTo>
                      <a:pt x="8165973" y="8642858"/>
                    </a:lnTo>
                    <a:lnTo>
                      <a:pt x="8165973" y="8645144"/>
                    </a:lnTo>
                    <a:lnTo>
                      <a:pt x="8166608" y="8647049"/>
                    </a:lnTo>
                    <a:lnTo>
                      <a:pt x="8166608" y="8654161"/>
                    </a:lnTo>
                    <a:lnTo>
                      <a:pt x="8172069" y="8654161"/>
                    </a:lnTo>
                    <a:lnTo>
                      <a:pt x="8172069" y="8659368"/>
                    </a:lnTo>
                    <a:lnTo>
                      <a:pt x="8177911" y="8659368"/>
                    </a:lnTo>
                    <a:lnTo>
                      <a:pt x="8177911" y="8664829"/>
                    </a:lnTo>
                    <a:lnTo>
                      <a:pt x="8183372" y="8664829"/>
                    </a:lnTo>
                    <a:lnTo>
                      <a:pt x="8183372" y="8676132"/>
                    </a:lnTo>
                    <a:lnTo>
                      <a:pt x="8189341" y="8676132"/>
                    </a:lnTo>
                    <a:lnTo>
                      <a:pt x="8189341" y="8682101"/>
                    </a:lnTo>
                    <a:lnTo>
                      <a:pt x="8190357" y="8682101"/>
                    </a:lnTo>
                    <a:lnTo>
                      <a:pt x="8192389" y="8681466"/>
                    </a:lnTo>
                    <a:lnTo>
                      <a:pt x="8194675" y="8681466"/>
                    </a:lnTo>
                    <a:lnTo>
                      <a:pt x="8194675" y="8687562"/>
                    </a:lnTo>
                    <a:lnTo>
                      <a:pt x="8200644" y="8687562"/>
                    </a:lnTo>
                    <a:lnTo>
                      <a:pt x="8200644" y="8698738"/>
                    </a:lnTo>
                    <a:lnTo>
                      <a:pt x="8205851" y="8698738"/>
                    </a:lnTo>
                    <a:lnTo>
                      <a:pt x="8205851" y="8704072"/>
                    </a:lnTo>
                    <a:lnTo>
                      <a:pt x="8211947" y="8704072"/>
                    </a:lnTo>
                    <a:lnTo>
                      <a:pt x="8211947" y="8709406"/>
                    </a:lnTo>
                    <a:lnTo>
                      <a:pt x="8217408" y="8709406"/>
                    </a:lnTo>
                    <a:lnTo>
                      <a:pt x="8217408" y="8720709"/>
                    </a:lnTo>
                    <a:lnTo>
                      <a:pt x="8223377" y="8720709"/>
                    </a:lnTo>
                    <a:lnTo>
                      <a:pt x="8223377" y="8732012"/>
                    </a:lnTo>
                    <a:lnTo>
                      <a:pt x="8228203" y="8732012"/>
                    </a:lnTo>
                    <a:lnTo>
                      <a:pt x="8229219" y="8733028"/>
                    </a:lnTo>
                    <a:lnTo>
                      <a:pt x="8229219" y="8737473"/>
                    </a:lnTo>
                    <a:lnTo>
                      <a:pt x="8234680" y="8737473"/>
                    </a:lnTo>
                    <a:lnTo>
                      <a:pt x="8234680" y="8754745"/>
                    </a:lnTo>
                    <a:lnTo>
                      <a:pt x="8240649" y="8754745"/>
                    </a:lnTo>
                    <a:lnTo>
                      <a:pt x="8240649" y="8765413"/>
                    </a:lnTo>
                    <a:lnTo>
                      <a:pt x="8245983" y="8765413"/>
                    </a:lnTo>
                    <a:lnTo>
                      <a:pt x="8245983" y="8782812"/>
                    </a:lnTo>
                    <a:lnTo>
                      <a:pt x="8251952" y="8782812"/>
                    </a:lnTo>
                    <a:lnTo>
                      <a:pt x="8251952" y="8799449"/>
                    </a:lnTo>
                    <a:lnTo>
                      <a:pt x="8258048" y="8799449"/>
                    </a:lnTo>
                    <a:lnTo>
                      <a:pt x="8258048" y="8816086"/>
                    </a:lnTo>
                    <a:lnTo>
                      <a:pt x="8263255" y="8816086"/>
                    </a:lnTo>
                    <a:lnTo>
                      <a:pt x="8263255" y="8827389"/>
                    </a:lnTo>
                    <a:lnTo>
                      <a:pt x="8269351" y="8827389"/>
                    </a:lnTo>
                    <a:lnTo>
                      <a:pt x="8269351" y="8844153"/>
                    </a:lnTo>
                    <a:lnTo>
                      <a:pt x="8274304" y="8844153"/>
                    </a:lnTo>
                    <a:lnTo>
                      <a:pt x="8275320" y="8845169"/>
                    </a:lnTo>
                    <a:lnTo>
                      <a:pt x="8275320" y="8855456"/>
                    </a:lnTo>
                    <a:lnTo>
                      <a:pt x="8280781" y="8855456"/>
                    </a:lnTo>
                    <a:lnTo>
                      <a:pt x="8280781" y="8872093"/>
                    </a:lnTo>
                    <a:lnTo>
                      <a:pt x="8286623" y="8872093"/>
                    </a:lnTo>
                    <a:lnTo>
                      <a:pt x="8286623" y="8894826"/>
                    </a:lnTo>
                    <a:lnTo>
                      <a:pt x="8291957" y="8894826"/>
                    </a:lnTo>
                    <a:lnTo>
                      <a:pt x="8292211" y="8896096"/>
                    </a:lnTo>
                    <a:lnTo>
                      <a:pt x="8292592" y="8897112"/>
                    </a:lnTo>
                    <a:lnTo>
                      <a:pt x="8292592" y="8906129"/>
                    </a:lnTo>
                    <a:lnTo>
                      <a:pt x="8298053" y="8906129"/>
                    </a:lnTo>
                    <a:lnTo>
                      <a:pt x="8298053" y="8917432"/>
                    </a:lnTo>
                    <a:lnTo>
                      <a:pt x="8303895" y="8917432"/>
                    </a:lnTo>
                    <a:lnTo>
                      <a:pt x="8303895" y="8934069"/>
                    </a:lnTo>
                    <a:lnTo>
                      <a:pt x="8309356" y="8934069"/>
                    </a:lnTo>
                    <a:lnTo>
                      <a:pt x="8309356" y="8945372"/>
                    </a:lnTo>
                    <a:lnTo>
                      <a:pt x="8315325" y="8945372"/>
                    </a:lnTo>
                    <a:lnTo>
                      <a:pt x="8315325" y="8967470"/>
                    </a:lnTo>
                    <a:lnTo>
                      <a:pt x="8321421" y="8967470"/>
                    </a:lnTo>
                    <a:lnTo>
                      <a:pt x="8321421" y="8978773"/>
                    </a:lnTo>
                    <a:lnTo>
                      <a:pt x="8326628" y="8978773"/>
                    </a:lnTo>
                    <a:lnTo>
                      <a:pt x="8326628" y="8990076"/>
                    </a:lnTo>
                    <a:lnTo>
                      <a:pt x="8332724" y="8990076"/>
                    </a:lnTo>
                    <a:lnTo>
                      <a:pt x="8332724" y="9001506"/>
                    </a:lnTo>
                    <a:lnTo>
                      <a:pt x="8337931" y="9001506"/>
                    </a:lnTo>
                    <a:lnTo>
                      <a:pt x="8337931" y="9006332"/>
                    </a:lnTo>
                    <a:lnTo>
                      <a:pt x="8338693" y="9008364"/>
                    </a:lnTo>
                    <a:lnTo>
                      <a:pt x="8338693" y="9012809"/>
                    </a:lnTo>
                    <a:lnTo>
                      <a:pt x="8344027" y="9012809"/>
                    </a:lnTo>
                    <a:lnTo>
                      <a:pt x="8344027" y="9023477"/>
                    </a:lnTo>
                    <a:lnTo>
                      <a:pt x="8349996" y="9023477"/>
                    </a:lnTo>
                    <a:lnTo>
                      <a:pt x="8349996" y="9040749"/>
                    </a:lnTo>
                    <a:lnTo>
                      <a:pt x="8355203" y="9040749"/>
                    </a:lnTo>
                    <a:lnTo>
                      <a:pt x="8355203" y="9051417"/>
                    </a:lnTo>
                    <a:lnTo>
                      <a:pt x="8361299" y="9051417"/>
                    </a:lnTo>
                    <a:lnTo>
                      <a:pt x="8361299" y="9062720"/>
                    </a:lnTo>
                    <a:lnTo>
                      <a:pt x="8366633" y="9062720"/>
                    </a:lnTo>
                    <a:lnTo>
                      <a:pt x="8366633" y="9067165"/>
                    </a:lnTo>
                    <a:lnTo>
                      <a:pt x="8367268" y="9069070"/>
                    </a:lnTo>
                    <a:lnTo>
                      <a:pt x="8367268" y="9074150"/>
                    </a:lnTo>
                    <a:lnTo>
                      <a:pt x="8372729" y="9074150"/>
                    </a:lnTo>
                    <a:lnTo>
                      <a:pt x="8372729" y="9085453"/>
                    </a:lnTo>
                    <a:lnTo>
                      <a:pt x="8378571" y="9085453"/>
                    </a:lnTo>
                    <a:lnTo>
                      <a:pt x="8378571" y="9102090"/>
                    </a:lnTo>
                    <a:lnTo>
                      <a:pt x="8384032" y="9102090"/>
                    </a:lnTo>
                    <a:lnTo>
                      <a:pt x="8384032" y="9118854"/>
                    </a:lnTo>
                    <a:lnTo>
                      <a:pt x="8390001" y="9118854"/>
                    </a:lnTo>
                    <a:lnTo>
                      <a:pt x="8390001" y="9130157"/>
                    </a:lnTo>
                    <a:lnTo>
                      <a:pt x="8396097" y="9130157"/>
                    </a:lnTo>
                    <a:lnTo>
                      <a:pt x="8396097" y="9141460"/>
                    </a:lnTo>
                    <a:lnTo>
                      <a:pt x="8401304" y="9141460"/>
                    </a:lnTo>
                    <a:lnTo>
                      <a:pt x="8401304" y="9152890"/>
                    </a:lnTo>
                    <a:lnTo>
                      <a:pt x="8407273" y="9152890"/>
                    </a:lnTo>
                    <a:lnTo>
                      <a:pt x="8407273" y="9164193"/>
                    </a:lnTo>
                    <a:lnTo>
                      <a:pt x="8412607" y="9164193"/>
                    </a:lnTo>
                    <a:lnTo>
                      <a:pt x="8412607" y="9178417"/>
                    </a:lnTo>
                    <a:lnTo>
                      <a:pt x="8412988" y="9179433"/>
                    </a:lnTo>
                    <a:lnTo>
                      <a:pt x="8413369" y="9180068"/>
                    </a:lnTo>
                    <a:lnTo>
                      <a:pt x="8413369" y="9180830"/>
                    </a:lnTo>
                    <a:lnTo>
                      <a:pt x="8418576" y="9180830"/>
                    </a:lnTo>
                    <a:lnTo>
                      <a:pt x="8418576" y="9197340"/>
                    </a:lnTo>
                    <a:lnTo>
                      <a:pt x="8424672" y="9197340"/>
                    </a:lnTo>
                    <a:lnTo>
                      <a:pt x="8424672" y="9208770"/>
                    </a:lnTo>
                    <a:lnTo>
                      <a:pt x="8429879" y="9208770"/>
                    </a:lnTo>
                    <a:lnTo>
                      <a:pt x="8429879" y="9214104"/>
                    </a:lnTo>
                    <a:lnTo>
                      <a:pt x="8435975" y="9214104"/>
                    </a:lnTo>
                    <a:lnTo>
                      <a:pt x="8435975" y="9225534"/>
                    </a:lnTo>
                    <a:lnTo>
                      <a:pt x="8441309" y="9225534"/>
                    </a:lnTo>
                    <a:lnTo>
                      <a:pt x="8441309" y="9230741"/>
                    </a:lnTo>
                    <a:lnTo>
                      <a:pt x="8447405" y="9230741"/>
                    </a:lnTo>
                    <a:lnTo>
                      <a:pt x="8447405" y="9242044"/>
                    </a:lnTo>
                    <a:lnTo>
                      <a:pt x="8452612" y="9242044"/>
                    </a:lnTo>
                    <a:lnTo>
                      <a:pt x="8452612" y="9247886"/>
                    </a:lnTo>
                    <a:lnTo>
                      <a:pt x="8453247" y="9249664"/>
                    </a:lnTo>
                    <a:lnTo>
                      <a:pt x="8453247" y="9253474"/>
                    </a:lnTo>
                    <a:lnTo>
                      <a:pt x="8458708" y="9253474"/>
                    </a:lnTo>
                    <a:lnTo>
                      <a:pt x="8458708" y="9258808"/>
                    </a:lnTo>
                    <a:lnTo>
                      <a:pt x="8464677" y="9258808"/>
                    </a:lnTo>
                    <a:lnTo>
                      <a:pt x="8464677" y="9264777"/>
                    </a:lnTo>
                    <a:lnTo>
                      <a:pt x="8470011" y="9264777"/>
                    </a:lnTo>
                    <a:lnTo>
                      <a:pt x="8470011" y="9276080"/>
                    </a:lnTo>
                    <a:lnTo>
                      <a:pt x="8475980" y="9276080"/>
                    </a:lnTo>
                    <a:lnTo>
                      <a:pt x="8475980" y="9281414"/>
                    </a:lnTo>
                    <a:lnTo>
                      <a:pt x="8481187" y="9281414"/>
                    </a:lnTo>
                    <a:lnTo>
                      <a:pt x="8481187" y="9292717"/>
                    </a:lnTo>
                    <a:lnTo>
                      <a:pt x="8487283" y="9292717"/>
                    </a:lnTo>
                    <a:lnTo>
                      <a:pt x="8487283" y="9320784"/>
                    </a:lnTo>
                    <a:lnTo>
                      <a:pt x="8493252" y="9320784"/>
                    </a:lnTo>
                    <a:lnTo>
                      <a:pt x="8493252" y="9337421"/>
                    </a:lnTo>
                    <a:lnTo>
                      <a:pt x="8498713" y="9337421"/>
                    </a:lnTo>
                    <a:lnTo>
                      <a:pt x="8498713" y="9348724"/>
                    </a:lnTo>
                    <a:lnTo>
                      <a:pt x="8504555" y="9348724"/>
                    </a:lnTo>
                    <a:lnTo>
                      <a:pt x="8504555" y="9360154"/>
                    </a:lnTo>
                    <a:lnTo>
                      <a:pt x="8510016" y="9360154"/>
                    </a:lnTo>
                    <a:lnTo>
                      <a:pt x="8510016" y="9365361"/>
                    </a:lnTo>
                    <a:lnTo>
                      <a:pt x="8515985" y="9365361"/>
                    </a:lnTo>
                    <a:lnTo>
                      <a:pt x="8515985" y="9371457"/>
                    </a:lnTo>
                    <a:lnTo>
                      <a:pt x="8519033" y="9371457"/>
                    </a:lnTo>
                    <a:lnTo>
                      <a:pt x="8520049" y="9371076"/>
                    </a:lnTo>
                    <a:lnTo>
                      <a:pt x="8520303" y="9370822"/>
                    </a:lnTo>
                    <a:lnTo>
                      <a:pt x="8521319" y="9370822"/>
                    </a:lnTo>
                    <a:lnTo>
                      <a:pt x="8521319" y="9376664"/>
                    </a:lnTo>
                    <a:lnTo>
                      <a:pt x="8538591" y="9376664"/>
                    </a:lnTo>
                    <a:lnTo>
                      <a:pt x="8538591" y="9382125"/>
                    </a:lnTo>
                    <a:lnTo>
                      <a:pt x="8544052" y="9382125"/>
                    </a:lnTo>
                    <a:lnTo>
                      <a:pt x="8544052" y="9395206"/>
                    </a:lnTo>
                    <a:lnTo>
                      <a:pt x="8544560" y="9396984"/>
                    </a:lnTo>
                    <a:lnTo>
                      <a:pt x="8544560" y="9427464"/>
                    </a:lnTo>
                    <a:lnTo>
                      <a:pt x="8538591" y="9427464"/>
                    </a:lnTo>
                    <a:lnTo>
                      <a:pt x="8538591" y="9428988"/>
                    </a:lnTo>
                    <a:lnTo>
                      <a:pt x="8539353" y="9431020"/>
                    </a:lnTo>
                    <a:lnTo>
                      <a:pt x="8539353" y="9483344"/>
                    </a:lnTo>
                    <a:lnTo>
                      <a:pt x="8533892" y="9483344"/>
                    </a:lnTo>
                    <a:lnTo>
                      <a:pt x="8533892" y="9539097"/>
                    </a:lnTo>
                    <a:lnTo>
                      <a:pt x="8534781" y="9541129"/>
                    </a:lnTo>
                    <a:lnTo>
                      <a:pt x="8534781" y="9579356"/>
                    </a:lnTo>
                    <a:lnTo>
                      <a:pt x="8529320" y="9579356"/>
                    </a:lnTo>
                    <a:lnTo>
                      <a:pt x="8529320" y="9641332"/>
                    </a:lnTo>
                    <a:lnTo>
                      <a:pt x="8524113" y="9641332"/>
                    </a:lnTo>
                    <a:lnTo>
                      <a:pt x="8524113" y="9658096"/>
                    </a:lnTo>
                    <a:lnTo>
                      <a:pt x="8518652" y="9658096"/>
                    </a:lnTo>
                    <a:lnTo>
                      <a:pt x="8518652" y="9680829"/>
                    </a:lnTo>
                    <a:lnTo>
                      <a:pt x="8513445" y="9680829"/>
                    </a:lnTo>
                    <a:lnTo>
                      <a:pt x="8513445" y="9708769"/>
                    </a:lnTo>
                    <a:lnTo>
                      <a:pt x="8507984" y="9708769"/>
                    </a:lnTo>
                    <a:lnTo>
                      <a:pt x="8507984" y="9720072"/>
                    </a:lnTo>
                    <a:lnTo>
                      <a:pt x="8502015" y="9720072"/>
                    </a:lnTo>
                    <a:lnTo>
                      <a:pt x="8502015" y="9741789"/>
                    </a:lnTo>
                    <a:lnTo>
                      <a:pt x="8502777" y="9743821"/>
                    </a:lnTo>
                    <a:lnTo>
                      <a:pt x="8502777" y="9759442"/>
                    </a:lnTo>
                    <a:lnTo>
                      <a:pt x="8507984" y="9759442"/>
                    </a:lnTo>
                    <a:lnTo>
                      <a:pt x="8507984" y="9770745"/>
                    </a:lnTo>
                    <a:lnTo>
                      <a:pt x="8513953" y="9770745"/>
                    </a:lnTo>
                    <a:lnTo>
                      <a:pt x="8513953" y="9827133"/>
                    </a:lnTo>
                    <a:lnTo>
                      <a:pt x="8514588" y="9829165"/>
                    </a:lnTo>
                    <a:lnTo>
                      <a:pt x="8514588" y="9894697"/>
                    </a:lnTo>
                    <a:lnTo>
                      <a:pt x="8520684" y="9894697"/>
                    </a:lnTo>
                    <a:lnTo>
                      <a:pt x="8520684" y="9916668"/>
                    </a:lnTo>
                    <a:lnTo>
                      <a:pt x="8526653" y="9916668"/>
                    </a:lnTo>
                    <a:lnTo>
                      <a:pt x="8526653" y="9928098"/>
                    </a:lnTo>
                    <a:lnTo>
                      <a:pt x="8531987" y="9928098"/>
                    </a:lnTo>
                    <a:lnTo>
                      <a:pt x="8531987" y="9933432"/>
                    </a:lnTo>
                    <a:lnTo>
                      <a:pt x="8537956" y="9933432"/>
                    </a:lnTo>
                    <a:lnTo>
                      <a:pt x="8537956" y="9939401"/>
                    </a:lnTo>
                    <a:lnTo>
                      <a:pt x="8543417" y="9939401"/>
                    </a:lnTo>
                    <a:lnTo>
                      <a:pt x="8543417" y="9944862"/>
                    </a:lnTo>
                    <a:lnTo>
                      <a:pt x="8549259" y="9944862"/>
                    </a:lnTo>
                    <a:lnTo>
                      <a:pt x="8549259" y="9950704"/>
                    </a:lnTo>
                    <a:lnTo>
                      <a:pt x="8553704" y="9950704"/>
                    </a:lnTo>
                    <a:lnTo>
                      <a:pt x="8554720" y="9950069"/>
                    </a:lnTo>
                    <a:lnTo>
                      <a:pt x="8554720" y="9956165"/>
                    </a:lnTo>
                    <a:lnTo>
                      <a:pt x="8565896" y="9956165"/>
                    </a:lnTo>
                    <a:lnTo>
                      <a:pt x="8565896" y="9961372"/>
                    </a:lnTo>
                    <a:lnTo>
                      <a:pt x="8605393" y="9961372"/>
                    </a:lnTo>
                    <a:lnTo>
                      <a:pt x="8605393" y="9972802"/>
                    </a:lnTo>
                    <a:lnTo>
                      <a:pt x="8611235" y="9972802"/>
                    </a:lnTo>
                    <a:lnTo>
                      <a:pt x="8611235" y="9989566"/>
                    </a:lnTo>
                    <a:lnTo>
                      <a:pt x="8617331" y="9989566"/>
                    </a:lnTo>
                    <a:lnTo>
                      <a:pt x="8617331" y="9994773"/>
                    </a:lnTo>
                    <a:lnTo>
                      <a:pt x="8622665" y="9994773"/>
                    </a:lnTo>
                    <a:lnTo>
                      <a:pt x="8622665" y="10000742"/>
                    </a:lnTo>
                    <a:lnTo>
                      <a:pt x="8628761" y="10000742"/>
                    </a:lnTo>
                    <a:lnTo>
                      <a:pt x="8628761" y="10011410"/>
                    </a:lnTo>
                    <a:lnTo>
                      <a:pt x="8633968" y="10011410"/>
                    </a:lnTo>
                    <a:lnTo>
                      <a:pt x="8633968" y="10017506"/>
                    </a:lnTo>
                    <a:lnTo>
                      <a:pt x="8639937" y="10017506"/>
                    </a:lnTo>
                    <a:lnTo>
                      <a:pt x="8639937" y="10022713"/>
                    </a:lnTo>
                    <a:lnTo>
                      <a:pt x="8645271" y="10022713"/>
                    </a:lnTo>
                    <a:lnTo>
                      <a:pt x="8645271" y="10034016"/>
                    </a:lnTo>
                    <a:lnTo>
                      <a:pt x="8651240" y="10034016"/>
                    </a:lnTo>
                    <a:lnTo>
                      <a:pt x="8651240" y="10039477"/>
                    </a:lnTo>
                    <a:lnTo>
                      <a:pt x="8662543" y="10039477"/>
                    </a:lnTo>
                    <a:lnTo>
                      <a:pt x="8662543" y="10045446"/>
                    </a:lnTo>
                    <a:lnTo>
                      <a:pt x="8668385" y="10045446"/>
                    </a:lnTo>
                    <a:lnTo>
                      <a:pt x="8670417" y="10044684"/>
                    </a:lnTo>
                    <a:lnTo>
                      <a:pt x="8679307" y="10044684"/>
                    </a:lnTo>
                    <a:lnTo>
                      <a:pt x="8679307" y="10050780"/>
                    </a:lnTo>
                    <a:lnTo>
                      <a:pt x="8702421" y="10050780"/>
                    </a:lnTo>
                    <a:lnTo>
                      <a:pt x="8704199" y="10050145"/>
                    </a:lnTo>
                    <a:lnTo>
                      <a:pt x="8718677" y="10050145"/>
                    </a:lnTo>
                    <a:lnTo>
                      <a:pt x="8718677" y="10044684"/>
                    </a:lnTo>
                    <a:lnTo>
                      <a:pt x="8735949" y="10044684"/>
                    </a:lnTo>
                    <a:lnTo>
                      <a:pt x="8735949" y="10038842"/>
                    </a:lnTo>
                    <a:lnTo>
                      <a:pt x="8746617" y="10038842"/>
                    </a:lnTo>
                    <a:lnTo>
                      <a:pt x="8746617" y="10033381"/>
                    </a:lnTo>
                    <a:lnTo>
                      <a:pt x="8754999" y="10033381"/>
                    </a:lnTo>
                    <a:lnTo>
                      <a:pt x="8757031" y="10032746"/>
                    </a:lnTo>
                    <a:lnTo>
                      <a:pt x="8785987" y="10032746"/>
                    </a:lnTo>
                    <a:lnTo>
                      <a:pt x="8785987" y="10038842"/>
                    </a:lnTo>
                    <a:lnTo>
                      <a:pt x="8788908" y="10038842"/>
                    </a:lnTo>
                    <a:lnTo>
                      <a:pt x="8790940" y="10038080"/>
                    </a:lnTo>
                    <a:lnTo>
                      <a:pt x="8842629" y="10038080"/>
                    </a:lnTo>
                    <a:lnTo>
                      <a:pt x="8842629" y="10031984"/>
                    </a:lnTo>
                    <a:lnTo>
                      <a:pt x="8865235" y="10031984"/>
                    </a:lnTo>
                    <a:lnTo>
                      <a:pt x="8865235" y="10026777"/>
                    </a:lnTo>
                    <a:lnTo>
                      <a:pt x="8875903" y="10026777"/>
                    </a:lnTo>
                    <a:lnTo>
                      <a:pt x="8875903" y="10020808"/>
                    </a:lnTo>
                    <a:lnTo>
                      <a:pt x="8881999" y="10020808"/>
                    </a:lnTo>
                    <a:lnTo>
                      <a:pt x="8881999" y="10015474"/>
                    </a:lnTo>
                    <a:lnTo>
                      <a:pt x="8884285" y="10015474"/>
                    </a:lnTo>
                    <a:lnTo>
                      <a:pt x="8886317" y="10014712"/>
                    </a:lnTo>
                    <a:lnTo>
                      <a:pt x="8893429" y="10014712"/>
                    </a:lnTo>
                    <a:lnTo>
                      <a:pt x="8893429" y="10009505"/>
                    </a:lnTo>
                    <a:lnTo>
                      <a:pt x="8898636" y="10009505"/>
                    </a:lnTo>
                    <a:lnTo>
                      <a:pt x="8898636" y="10003409"/>
                    </a:lnTo>
                    <a:lnTo>
                      <a:pt x="8904097" y="10003409"/>
                    </a:lnTo>
                    <a:lnTo>
                      <a:pt x="8904097" y="9998202"/>
                    </a:lnTo>
                    <a:lnTo>
                      <a:pt x="8909939" y="9998202"/>
                    </a:lnTo>
                    <a:lnTo>
                      <a:pt x="8909939" y="9992106"/>
                    </a:lnTo>
                    <a:lnTo>
                      <a:pt x="8915273" y="9992106"/>
                    </a:lnTo>
                    <a:lnTo>
                      <a:pt x="8915273" y="9986772"/>
                    </a:lnTo>
                    <a:lnTo>
                      <a:pt x="8920607" y="9986772"/>
                    </a:lnTo>
                    <a:lnTo>
                      <a:pt x="8920607" y="9980676"/>
                    </a:lnTo>
                    <a:lnTo>
                      <a:pt x="8926576" y="9980676"/>
                    </a:lnTo>
                    <a:lnTo>
                      <a:pt x="8926576" y="9975469"/>
                    </a:lnTo>
                    <a:lnTo>
                      <a:pt x="8932037" y="9975469"/>
                    </a:lnTo>
                    <a:lnTo>
                      <a:pt x="8932037" y="9964166"/>
                    </a:lnTo>
                    <a:lnTo>
                      <a:pt x="8937244" y="9964166"/>
                    </a:lnTo>
                    <a:lnTo>
                      <a:pt x="8937244" y="9958070"/>
                    </a:lnTo>
                    <a:lnTo>
                      <a:pt x="8943340" y="9958070"/>
                    </a:lnTo>
                    <a:lnTo>
                      <a:pt x="8943340" y="9946894"/>
                    </a:lnTo>
                    <a:lnTo>
                      <a:pt x="8954643" y="9946894"/>
                    </a:lnTo>
                    <a:lnTo>
                      <a:pt x="8954643" y="9944481"/>
                    </a:lnTo>
                    <a:lnTo>
                      <a:pt x="8954008" y="9942449"/>
                    </a:lnTo>
                    <a:lnTo>
                      <a:pt x="8954008" y="9941433"/>
                    </a:lnTo>
                    <a:lnTo>
                      <a:pt x="8965311" y="9941433"/>
                    </a:lnTo>
                    <a:lnTo>
                      <a:pt x="8965311" y="9935464"/>
                    </a:lnTo>
                    <a:lnTo>
                      <a:pt x="8971280" y="9935464"/>
                    </a:lnTo>
                    <a:lnTo>
                      <a:pt x="8971280" y="9930130"/>
                    </a:lnTo>
                    <a:lnTo>
                      <a:pt x="8982583" y="9930130"/>
                    </a:lnTo>
                    <a:lnTo>
                      <a:pt x="8982583" y="9928352"/>
                    </a:lnTo>
                    <a:lnTo>
                      <a:pt x="8981948" y="9926320"/>
                    </a:lnTo>
                    <a:lnTo>
                      <a:pt x="8981948" y="9924161"/>
                    </a:lnTo>
                    <a:lnTo>
                      <a:pt x="8988044" y="9924161"/>
                    </a:lnTo>
                    <a:lnTo>
                      <a:pt x="8988044" y="9918700"/>
                    </a:lnTo>
                    <a:lnTo>
                      <a:pt x="8993251" y="9918700"/>
                    </a:lnTo>
                    <a:lnTo>
                      <a:pt x="8993251" y="9912858"/>
                    </a:lnTo>
                    <a:lnTo>
                      <a:pt x="8999347" y="9912858"/>
                    </a:lnTo>
                    <a:lnTo>
                      <a:pt x="8999347" y="9907397"/>
                    </a:lnTo>
                    <a:lnTo>
                      <a:pt x="9008999" y="9907397"/>
                    </a:lnTo>
                    <a:lnTo>
                      <a:pt x="9011031" y="9906762"/>
                    </a:lnTo>
                    <a:lnTo>
                      <a:pt x="9032621" y="9906762"/>
                    </a:lnTo>
                    <a:lnTo>
                      <a:pt x="9032621" y="9901428"/>
                    </a:lnTo>
                    <a:lnTo>
                      <a:pt x="9052433" y="9901428"/>
                    </a:lnTo>
                    <a:lnTo>
                      <a:pt x="9054211" y="9900793"/>
                    </a:lnTo>
                    <a:lnTo>
                      <a:pt x="9055227" y="9900793"/>
                    </a:lnTo>
                    <a:lnTo>
                      <a:pt x="9055227" y="9895332"/>
                    </a:lnTo>
                    <a:lnTo>
                      <a:pt x="9066657" y="9895332"/>
                    </a:lnTo>
                    <a:lnTo>
                      <a:pt x="9066657" y="9889490"/>
                    </a:lnTo>
                    <a:lnTo>
                      <a:pt x="9077960" y="9889490"/>
                    </a:lnTo>
                    <a:lnTo>
                      <a:pt x="9077960" y="9888093"/>
                    </a:lnTo>
                    <a:lnTo>
                      <a:pt x="9077579" y="9888093"/>
                    </a:lnTo>
                    <a:lnTo>
                      <a:pt x="9077325" y="9887077"/>
                    </a:lnTo>
                    <a:lnTo>
                      <a:pt x="9077325" y="9884029"/>
                    </a:lnTo>
                    <a:lnTo>
                      <a:pt x="9088628" y="9884029"/>
                    </a:lnTo>
                    <a:lnTo>
                      <a:pt x="9088628" y="9878060"/>
                    </a:lnTo>
                    <a:lnTo>
                      <a:pt x="9094724" y="9878060"/>
                    </a:lnTo>
                    <a:lnTo>
                      <a:pt x="9094724" y="9872853"/>
                    </a:lnTo>
                    <a:lnTo>
                      <a:pt x="9099931" y="9872853"/>
                    </a:lnTo>
                    <a:lnTo>
                      <a:pt x="9099931" y="9866757"/>
                    </a:lnTo>
                    <a:lnTo>
                      <a:pt x="9105392" y="9866757"/>
                    </a:lnTo>
                    <a:lnTo>
                      <a:pt x="9105392" y="9861550"/>
                    </a:lnTo>
                    <a:lnTo>
                      <a:pt x="9111361" y="9861550"/>
                    </a:lnTo>
                    <a:lnTo>
                      <a:pt x="9111361" y="9855454"/>
                    </a:lnTo>
                    <a:lnTo>
                      <a:pt x="9116568" y="9855454"/>
                    </a:lnTo>
                    <a:lnTo>
                      <a:pt x="9116568" y="9850120"/>
                    </a:lnTo>
                    <a:lnTo>
                      <a:pt x="9122664" y="9850120"/>
                    </a:lnTo>
                    <a:lnTo>
                      <a:pt x="9122664" y="9848469"/>
                    </a:lnTo>
                    <a:lnTo>
                      <a:pt x="9122029" y="9846437"/>
                    </a:lnTo>
                    <a:lnTo>
                      <a:pt x="9122029" y="9844024"/>
                    </a:lnTo>
                    <a:lnTo>
                      <a:pt x="9150604" y="9844024"/>
                    </a:lnTo>
                    <a:lnTo>
                      <a:pt x="9150604" y="9838182"/>
                    </a:lnTo>
                    <a:lnTo>
                      <a:pt x="9156065" y="9838182"/>
                    </a:lnTo>
                    <a:lnTo>
                      <a:pt x="9156065" y="9832721"/>
                    </a:lnTo>
                    <a:lnTo>
                      <a:pt x="9161272" y="9832721"/>
                    </a:lnTo>
                    <a:lnTo>
                      <a:pt x="9161272" y="9826752"/>
                    </a:lnTo>
                    <a:lnTo>
                      <a:pt x="9167368" y="9826752"/>
                    </a:lnTo>
                    <a:lnTo>
                      <a:pt x="9167368" y="9821418"/>
                    </a:lnTo>
                    <a:lnTo>
                      <a:pt x="9172575" y="9821418"/>
                    </a:lnTo>
                    <a:lnTo>
                      <a:pt x="9172575" y="9809988"/>
                    </a:lnTo>
                    <a:lnTo>
                      <a:pt x="9178036" y="9809988"/>
                    </a:lnTo>
                    <a:lnTo>
                      <a:pt x="9178036" y="9787509"/>
                    </a:lnTo>
                    <a:lnTo>
                      <a:pt x="9184005" y="9787509"/>
                    </a:lnTo>
                    <a:lnTo>
                      <a:pt x="9184005" y="9782429"/>
                    </a:lnTo>
                    <a:lnTo>
                      <a:pt x="9183243" y="9780397"/>
                    </a:lnTo>
                    <a:lnTo>
                      <a:pt x="9183243" y="9776206"/>
                    </a:lnTo>
                    <a:lnTo>
                      <a:pt x="9189339" y="9776206"/>
                    </a:lnTo>
                    <a:lnTo>
                      <a:pt x="9189339" y="9759442"/>
                    </a:lnTo>
                    <a:lnTo>
                      <a:pt x="9194673" y="9759442"/>
                    </a:lnTo>
                    <a:lnTo>
                      <a:pt x="9194673" y="9736709"/>
                    </a:lnTo>
                    <a:lnTo>
                      <a:pt x="9200007" y="9736709"/>
                    </a:lnTo>
                    <a:lnTo>
                      <a:pt x="9200007" y="9719437"/>
                    </a:lnTo>
                    <a:lnTo>
                      <a:pt x="9205341" y="9719437"/>
                    </a:lnTo>
                    <a:lnTo>
                      <a:pt x="9205341" y="9697466"/>
                    </a:lnTo>
                    <a:lnTo>
                      <a:pt x="9211437" y="9697466"/>
                    </a:lnTo>
                    <a:lnTo>
                      <a:pt x="9211437" y="9689846"/>
                    </a:lnTo>
                    <a:lnTo>
                      <a:pt x="9210675" y="9687814"/>
                    </a:lnTo>
                    <a:lnTo>
                      <a:pt x="9210675" y="9674733"/>
                    </a:lnTo>
                    <a:lnTo>
                      <a:pt x="9216644" y="9674733"/>
                    </a:lnTo>
                    <a:lnTo>
                      <a:pt x="9216644" y="9655810"/>
                    </a:lnTo>
                    <a:lnTo>
                      <a:pt x="9216009" y="9653778"/>
                    </a:lnTo>
                    <a:lnTo>
                      <a:pt x="9216009" y="9640697"/>
                    </a:lnTo>
                    <a:lnTo>
                      <a:pt x="9222105" y="9640697"/>
                    </a:lnTo>
                    <a:lnTo>
                      <a:pt x="9222105" y="9622409"/>
                    </a:lnTo>
                    <a:lnTo>
                      <a:pt x="9221343" y="9620377"/>
                    </a:lnTo>
                    <a:lnTo>
                      <a:pt x="9221343" y="9601453"/>
                    </a:lnTo>
                    <a:lnTo>
                      <a:pt x="9227312" y="9601453"/>
                    </a:lnTo>
                    <a:lnTo>
                      <a:pt x="9227312" y="9588373"/>
                    </a:lnTo>
                    <a:lnTo>
                      <a:pt x="9226677" y="9586468"/>
                    </a:lnTo>
                    <a:lnTo>
                      <a:pt x="9226677" y="9567418"/>
                    </a:lnTo>
                    <a:lnTo>
                      <a:pt x="9232773" y="9567418"/>
                    </a:lnTo>
                    <a:lnTo>
                      <a:pt x="9232773" y="9554464"/>
                    </a:lnTo>
                    <a:lnTo>
                      <a:pt x="9232011" y="9552432"/>
                    </a:lnTo>
                    <a:lnTo>
                      <a:pt x="9232011" y="9528048"/>
                    </a:lnTo>
                    <a:lnTo>
                      <a:pt x="9237980" y="9528048"/>
                    </a:lnTo>
                    <a:lnTo>
                      <a:pt x="9237980" y="9521190"/>
                    </a:lnTo>
                    <a:lnTo>
                      <a:pt x="9237345" y="9519158"/>
                    </a:lnTo>
                    <a:lnTo>
                      <a:pt x="9237345" y="9477502"/>
                    </a:lnTo>
                    <a:lnTo>
                      <a:pt x="9242679" y="9477502"/>
                    </a:lnTo>
                    <a:lnTo>
                      <a:pt x="9242679" y="9415526"/>
                    </a:lnTo>
                    <a:lnTo>
                      <a:pt x="9248013" y="9415526"/>
                    </a:lnTo>
                    <a:lnTo>
                      <a:pt x="9248013" y="9377045"/>
                    </a:lnTo>
                    <a:lnTo>
                      <a:pt x="9247251" y="9375140"/>
                    </a:lnTo>
                    <a:lnTo>
                      <a:pt x="9247251" y="9330817"/>
                    </a:lnTo>
                    <a:lnTo>
                      <a:pt x="9252712" y="9330817"/>
                    </a:lnTo>
                    <a:lnTo>
                      <a:pt x="9252712" y="9280144"/>
                    </a:lnTo>
                    <a:lnTo>
                      <a:pt x="9246616" y="9280144"/>
                    </a:lnTo>
                    <a:lnTo>
                      <a:pt x="9246616" y="9224518"/>
                    </a:lnTo>
                    <a:lnTo>
                      <a:pt x="9245981" y="9222486"/>
                    </a:lnTo>
                    <a:lnTo>
                      <a:pt x="9245981" y="9218676"/>
                    </a:lnTo>
                    <a:lnTo>
                      <a:pt x="9240647" y="9218676"/>
                    </a:lnTo>
                    <a:lnTo>
                      <a:pt x="9240647" y="9201403"/>
                    </a:lnTo>
                    <a:lnTo>
                      <a:pt x="9245981" y="9201403"/>
                    </a:lnTo>
                    <a:lnTo>
                      <a:pt x="9245981" y="9184894"/>
                    </a:lnTo>
                    <a:lnTo>
                      <a:pt x="9251315" y="9184894"/>
                    </a:lnTo>
                    <a:lnTo>
                      <a:pt x="9251315" y="9168130"/>
                    </a:lnTo>
                    <a:lnTo>
                      <a:pt x="9257284" y="9168130"/>
                    </a:lnTo>
                    <a:lnTo>
                      <a:pt x="9257284" y="9156700"/>
                    </a:lnTo>
                    <a:lnTo>
                      <a:pt x="9262745" y="9156700"/>
                    </a:lnTo>
                    <a:lnTo>
                      <a:pt x="9262745" y="9134094"/>
                    </a:lnTo>
                    <a:lnTo>
                      <a:pt x="9267952" y="9134094"/>
                    </a:lnTo>
                    <a:lnTo>
                      <a:pt x="9267952" y="9106154"/>
                    </a:lnTo>
                    <a:lnTo>
                      <a:pt x="9269603" y="9106154"/>
                    </a:lnTo>
                    <a:lnTo>
                      <a:pt x="9271635" y="9105392"/>
                    </a:lnTo>
                    <a:lnTo>
                      <a:pt x="9273413" y="9105392"/>
                    </a:lnTo>
                    <a:lnTo>
                      <a:pt x="9273413" y="9072118"/>
                    </a:lnTo>
                    <a:lnTo>
                      <a:pt x="9278620" y="9072118"/>
                    </a:lnTo>
                    <a:lnTo>
                      <a:pt x="9278620" y="9032748"/>
                    </a:lnTo>
                    <a:lnTo>
                      <a:pt x="9284081" y="9032748"/>
                    </a:lnTo>
                    <a:lnTo>
                      <a:pt x="9284081" y="8998712"/>
                    </a:lnTo>
                    <a:lnTo>
                      <a:pt x="9289288" y="8998712"/>
                    </a:lnTo>
                    <a:lnTo>
                      <a:pt x="9289288" y="8982202"/>
                    </a:lnTo>
                    <a:lnTo>
                      <a:pt x="9292336" y="8982202"/>
                    </a:lnTo>
                    <a:lnTo>
                      <a:pt x="9293352" y="8981821"/>
                    </a:lnTo>
                    <a:lnTo>
                      <a:pt x="9293987" y="8981440"/>
                    </a:lnTo>
                    <a:lnTo>
                      <a:pt x="9294749" y="8981440"/>
                    </a:lnTo>
                    <a:lnTo>
                      <a:pt x="9294749" y="8964676"/>
                    </a:lnTo>
                    <a:lnTo>
                      <a:pt x="9300591" y="8964676"/>
                    </a:lnTo>
                    <a:lnTo>
                      <a:pt x="9300591" y="8963152"/>
                    </a:lnTo>
                    <a:lnTo>
                      <a:pt x="9299956" y="8961120"/>
                    </a:lnTo>
                    <a:lnTo>
                      <a:pt x="9299956" y="8948166"/>
                    </a:lnTo>
                    <a:lnTo>
                      <a:pt x="9306052" y="8948166"/>
                    </a:lnTo>
                    <a:lnTo>
                      <a:pt x="9306052" y="8929116"/>
                    </a:lnTo>
                    <a:lnTo>
                      <a:pt x="9305417" y="8927084"/>
                    </a:lnTo>
                    <a:lnTo>
                      <a:pt x="9305417" y="8925433"/>
                    </a:lnTo>
                    <a:lnTo>
                      <a:pt x="9311259" y="8925433"/>
                    </a:lnTo>
                    <a:lnTo>
                      <a:pt x="9311259" y="8895080"/>
                    </a:lnTo>
                    <a:lnTo>
                      <a:pt x="9310624" y="8893049"/>
                    </a:lnTo>
                    <a:lnTo>
                      <a:pt x="9310624" y="8891398"/>
                    </a:lnTo>
                    <a:lnTo>
                      <a:pt x="9316720" y="8891398"/>
                    </a:lnTo>
                    <a:lnTo>
                      <a:pt x="9316720" y="8874760"/>
                    </a:lnTo>
                    <a:lnTo>
                      <a:pt x="9321927" y="8874760"/>
                    </a:lnTo>
                    <a:lnTo>
                      <a:pt x="9321927" y="8857361"/>
                    </a:lnTo>
                    <a:lnTo>
                      <a:pt x="9327388" y="8857361"/>
                    </a:lnTo>
                    <a:lnTo>
                      <a:pt x="9327388" y="8835517"/>
                    </a:lnTo>
                    <a:lnTo>
                      <a:pt x="9332595" y="8835517"/>
                    </a:lnTo>
                    <a:lnTo>
                      <a:pt x="9332595" y="8818118"/>
                    </a:lnTo>
                    <a:lnTo>
                      <a:pt x="9338691" y="8818118"/>
                    </a:lnTo>
                    <a:lnTo>
                      <a:pt x="9338691" y="8803132"/>
                    </a:lnTo>
                    <a:lnTo>
                      <a:pt x="9338056" y="8801100"/>
                    </a:lnTo>
                    <a:lnTo>
                      <a:pt x="9338056" y="8784082"/>
                    </a:lnTo>
                    <a:lnTo>
                      <a:pt x="9344025" y="8784082"/>
                    </a:lnTo>
                    <a:lnTo>
                      <a:pt x="9344025" y="8769096"/>
                    </a:lnTo>
                    <a:lnTo>
                      <a:pt x="9343263" y="8767064"/>
                    </a:lnTo>
                    <a:lnTo>
                      <a:pt x="9343263" y="8761984"/>
                    </a:lnTo>
                    <a:lnTo>
                      <a:pt x="9349232" y="8761984"/>
                    </a:lnTo>
                    <a:lnTo>
                      <a:pt x="9349232" y="8734425"/>
                    </a:lnTo>
                    <a:lnTo>
                      <a:pt x="9348724" y="8733409"/>
                    </a:lnTo>
                    <a:lnTo>
                      <a:pt x="9354693" y="8733409"/>
                    </a:lnTo>
                    <a:lnTo>
                      <a:pt x="9354693" y="8705469"/>
                    </a:lnTo>
                    <a:lnTo>
                      <a:pt x="9359900" y="8705469"/>
                    </a:lnTo>
                    <a:lnTo>
                      <a:pt x="9359900" y="8671433"/>
                    </a:lnTo>
                    <a:lnTo>
                      <a:pt x="9365361" y="8671433"/>
                    </a:lnTo>
                    <a:lnTo>
                      <a:pt x="9365361" y="8660130"/>
                    </a:lnTo>
                    <a:lnTo>
                      <a:pt x="9359392" y="8660130"/>
                    </a:lnTo>
                    <a:lnTo>
                      <a:pt x="9359392" y="8626728"/>
                    </a:lnTo>
                    <a:lnTo>
                      <a:pt x="9353931" y="8626728"/>
                    </a:lnTo>
                    <a:lnTo>
                      <a:pt x="9353931" y="8625078"/>
                    </a:lnTo>
                    <a:lnTo>
                      <a:pt x="9353296" y="8623173"/>
                    </a:lnTo>
                    <a:lnTo>
                      <a:pt x="9353296" y="8598789"/>
                    </a:lnTo>
                    <a:lnTo>
                      <a:pt x="9348089" y="8598789"/>
                    </a:lnTo>
                    <a:lnTo>
                      <a:pt x="9348089" y="8582406"/>
                    </a:lnTo>
                    <a:lnTo>
                      <a:pt x="9347327" y="8580501"/>
                    </a:lnTo>
                    <a:lnTo>
                      <a:pt x="9347327" y="8570849"/>
                    </a:lnTo>
                    <a:lnTo>
                      <a:pt x="9341993" y="8570849"/>
                    </a:lnTo>
                    <a:lnTo>
                      <a:pt x="9341993" y="8553450"/>
                    </a:lnTo>
                    <a:lnTo>
                      <a:pt x="9336024" y="8553450"/>
                    </a:lnTo>
                    <a:lnTo>
                      <a:pt x="9336024" y="8531352"/>
                    </a:lnTo>
                    <a:lnTo>
                      <a:pt x="9330563" y="8531352"/>
                    </a:lnTo>
                    <a:lnTo>
                      <a:pt x="9330309" y="8530082"/>
                    </a:lnTo>
                    <a:lnTo>
                      <a:pt x="9329928" y="8529193"/>
                    </a:lnTo>
                    <a:lnTo>
                      <a:pt x="9329928" y="8508746"/>
                    </a:lnTo>
                    <a:lnTo>
                      <a:pt x="9324721" y="8508746"/>
                    </a:lnTo>
                    <a:lnTo>
                      <a:pt x="9324721" y="8497570"/>
                    </a:lnTo>
                    <a:lnTo>
                      <a:pt x="9318625" y="8497570"/>
                    </a:lnTo>
                    <a:lnTo>
                      <a:pt x="9318625" y="8474837"/>
                    </a:lnTo>
                    <a:lnTo>
                      <a:pt x="9317609" y="8474837"/>
                    </a:lnTo>
                    <a:lnTo>
                      <a:pt x="9315704" y="8475472"/>
                    </a:lnTo>
                    <a:lnTo>
                      <a:pt x="9312656" y="8475472"/>
                    </a:lnTo>
                    <a:lnTo>
                      <a:pt x="9312656" y="8464169"/>
                    </a:lnTo>
                    <a:lnTo>
                      <a:pt x="9307195" y="8464169"/>
                    </a:lnTo>
                    <a:lnTo>
                      <a:pt x="9307195" y="8436102"/>
                    </a:lnTo>
                    <a:lnTo>
                      <a:pt x="9301353" y="8436102"/>
                    </a:lnTo>
                    <a:lnTo>
                      <a:pt x="9301353" y="8407400"/>
                    </a:lnTo>
                    <a:lnTo>
                      <a:pt x="9295384" y="8407400"/>
                    </a:lnTo>
                    <a:lnTo>
                      <a:pt x="9295384" y="8385429"/>
                    </a:lnTo>
                    <a:lnTo>
                      <a:pt x="9290304" y="8385429"/>
                    </a:lnTo>
                    <a:lnTo>
                      <a:pt x="9289288" y="8384413"/>
                    </a:lnTo>
                    <a:lnTo>
                      <a:pt x="9289288" y="8362696"/>
                    </a:lnTo>
                    <a:lnTo>
                      <a:pt x="9284081" y="8362696"/>
                    </a:lnTo>
                    <a:lnTo>
                      <a:pt x="9284081" y="8343138"/>
                    </a:lnTo>
                    <a:lnTo>
                      <a:pt x="9283319" y="8341106"/>
                    </a:lnTo>
                    <a:lnTo>
                      <a:pt x="9283319" y="8289417"/>
                    </a:lnTo>
                    <a:lnTo>
                      <a:pt x="9277223" y="8289417"/>
                    </a:lnTo>
                    <a:lnTo>
                      <a:pt x="9277223" y="8223758"/>
                    </a:lnTo>
                    <a:lnTo>
                      <a:pt x="9276588" y="8221853"/>
                    </a:lnTo>
                    <a:lnTo>
                      <a:pt x="9276588" y="8148701"/>
                    </a:lnTo>
                    <a:lnTo>
                      <a:pt x="9273032" y="8148701"/>
                    </a:lnTo>
                    <a:lnTo>
                      <a:pt x="9272016" y="8149082"/>
                    </a:lnTo>
                    <a:lnTo>
                      <a:pt x="9271635" y="8149336"/>
                    </a:lnTo>
                    <a:lnTo>
                      <a:pt x="9270619" y="8149336"/>
                    </a:lnTo>
                    <a:lnTo>
                      <a:pt x="9270619" y="8105140"/>
                    </a:lnTo>
                    <a:lnTo>
                      <a:pt x="9269984" y="8103108"/>
                    </a:lnTo>
                    <a:lnTo>
                      <a:pt x="9269984" y="8028432"/>
                    </a:lnTo>
                    <a:lnTo>
                      <a:pt x="9269349" y="8026400"/>
                    </a:lnTo>
                    <a:lnTo>
                      <a:pt x="9269349" y="7980045"/>
                    </a:lnTo>
                    <a:lnTo>
                      <a:pt x="9263380" y="7980045"/>
                    </a:lnTo>
                    <a:lnTo>
                      <a:pt x="9263380" y="7909814"/>
                    </a:lnTo>
                    <a:lnTo>
                      <a:pt x="9262745" y="7907782"/>
                    </a:lnTo>
                    <a:lnTo>
                      <a:pt x="9262745" y="7884668"/>
                    </a:lnTo>
                    <a:lnTo>
                      <a:pt x="9257284" y="7884668"/>
                    </a:lnTo>
                    <a:lnTo>
                      <a:pt x="9257284" y="7867142"/>
                    </a:lnTo>
                    <a:lnTo>
                      <a:pt x="9256649" y="7865110"/>
                    </a:lnTo>
                    <a:lnTo>
                      <a:pt x="9256649" y="7839456"/>
                    </a:lnTo>
                    <a:lnTo>
                      <a:pt x="9251315" y="7839456"/>
                    </a:lnTo>
                    <a:lnTo>
                      <a:pt x="9251315" y="7824470"/>
                    </a:lnTo>
                    <a:lnTo>
                      <a:pt x="9250680" y="7822438"/>
                    </a:lnTo>
                    <a:lnTo>
                      <a:pt x="9250680" y="7789418"/>
                    </a:lnTo>
                    <a:lnTo>
                      <a:pt x="9245219" y="7789418"/>
                    </a:lnTo>
                    <a:lnTo>
                      <a:pt x="9245219" y="7781798"/>
                    </a:lnTo>
                    <a:lnTo>
                      <a:pt x="9244584" y="7779765"/>
                    </a:lnTo>
                    <a:lnTo>
                      <a:pt x="9244584" y="7738745"/>
                    </a:lnTo>
                    <a:lnTo>
                      <a:pt x="9239631" y="7738745"/>
                    </a:lnTo>
                    <a:lnTo>
                      <a:pt x="9238615" y="7737728"/>
                    </a:lnTo>
                    <a:lnTo>
                      <a:pt x="9238615" y="7665465"/>
                    </a:lnTo>
                    <a:lnTo>
                      <a:pt x="9232773" y="7665465"/>
                    </a:lnTo>
                    <a:lnTo>
                      <a:pt x="9232773" y="7631430"/>
                    </a:lnTo>
                    <a:lnTo>
                      <a:pt x="9226677" y="7631430"/>
                    </a:lnTo>
                    <a:lnTo>
                      <a:pt x="9226677" y="7609332"/>
                    </a:lnTo>
                    <a:lnTo>
                      <a:pt x="9220708" y="7609332"/>
                    </a:lnTo>
                    <a:lnTo>
                      <a:pt x="9220708" y="7592060"/>
                    </a:lnTo>
                    <a:lnTo>
                      <a:pt x="9219692" y="7592822"/>
                    </a:lnTo>
                    <a:lnTo>
                      <a:pt x="9215247" y="7592822"/>
                    </a:lnTo>
                    <a:lnTo>
                      <a:pt x="9215247" y="7570089"/>
                    </a:lnTo>
                    <a:lnTo>
                      <a:pt x="9209405" y="7570089"/>
                    </a:lnTo>
                    <a:lnTo>
                      <a:pt x="9209405" y="7542149"/>
                    </a:lnTo>
                    <a:lnTo>
                      <a:pt x="9203309" y="7542149"/>
                    </a:lnTo>
                    <a:lnTo>
                      <a:pt x="9203309" y="7519416"/>
                    </a:lnTo>
                    <a:lnTo>
                      <a:pt x="9197975" y="7519416"/>
                    </a:lnTo>
                    <a:lnTo>
                      <a:pt x="9197975" y="7517130"/>
                    </a:lnTo>
                    <a:lnTo>
                      <a:pt x="9197340" y="7515098"/>
                    </a:lnTo>
                    <a:lnTo>
                      <a:pt x="9197340" y="7514082"/>
                    </a:lnTo>
                    <a:lnTo>
                      <a:pt x="9191879" y="7514082"/>
                    </a:lnTo>
                    <a:lnTo>
                      <a:pt x="9191879" y="7502652"/>
                    </a:lnTo>
                    <a:lnTo>
                      <a:pt x="9186037" y="7502652"/>
                    </a:lnTo>
                    <a:lnTo>
                      <a:pt x="9186037" y="7491476"/>
                    </a:lnTo>
                    <a:lnTo>
                      <a:pt x="9180576" y="7491476"/>
                    </a:lnTo>
                    <a:lnTo>
                      <a:pt x="9180576" y="7486142"/>
                    </a:lnTo>
                    <a:lnTo>
                      <a:pt x="9174607" y="7486142"/>
                    </a:lnTo>
                    <a:lnTo>
                      <a:pt x="9174607" y="7474712"/>
                    </a:lnTo>
                    <a:lnTo>
                      <a:pt x="9169400" y="7474712"/>
                    </a:lnTo>
                    <a:lnTo>
                      <a:pt x="9169400" y="7458202"/>
                    </a:lnTo>
                    <a:lnTo>
                      <a:pt x="9163304" y="7458202"/>
                    </a:lnTo>
                    <a:lnTo>
                      <a:pt x="9163304" y="7452106"/>
                    </a:lnTo>
                    <a:lnTo>
                      <a:pt x="9158097" y="7452106"/>
                    </a:lnTo>
                    <a:lnTo>
                      <a:pt x="9158097" y="7448550"/>
                    </a:lnTo>
                    <a:lnTo>
                      <a:pt x="9157335" y="7446518"/>
                    </a:lnTo>
                    <a:lnTo>
                      <a:pt x="9157335" y="7440676"/>
                    </a:lnTo>
                    <a:lnTo>
                      <a:pt x="9152001" y="7440676"/>
                    </a:lnTo>
                    <a:lnTo>
                      <a:pt x="9152001" y="7435469"/>
                    </a:lnTo>
                    <a:lnTo>
                      <a:pt x="9146032" y="7435469"/>
                    </a:lnTo>
                    <a:lnTo>
                      <a:pt x="9146032" y="7424166"/>
                    </a:lnTo>
                    <a:lnTo>
                      <a:pt x="9140571" y="7424166"/>
                    </a:lnTo>
                    <a:lnTo>
                      <a:pt x="9140571" y="7412736"/>
                    </a:lnTo>
                    <a:lnTo>
                      <a:pt x="9134729" y="7412736"/>
                    </a:lnTo>
                    <a:lnTo>
                      <a:pt x="9134729" y="7402068"/>
                    </a:lnTo>
                    <a:lnTo>
                      <a:pt x="9129268" y="7402068"/>
                    </a:lnTo>
                    <a:lnTo>
                      <a:pt x="9129268" y="7390765"/>
                    </a:lnTo>
                    <a:lnTo>
                      <a:pt x="9123299" y="7390765"/>
                    </a:lnTo>
                    <a:lnTo>
                      <a:pt x="9123299" y="7384796"/>
                    </a:lnTo>
                    <a:lnTo>
                      <a:pt x="9117965" y="7384796"/>
                    </a:lnTo>
                    <a:lnTo>
                      <a:pt x="9117965" y="7379081"/>
                    </a:lnTo>
                    <a:lnTo>
                      <a:pt x="9117203" y="7377049"/>
                    </a:lnTo>
                    <a:lnTo>
                      <a:pt x="9117203" y="7374128"/>
                    </a:lnTo>
                    <a:lnTo>
                      <a:pt x="9111996" y="7374128"/>
                    </a:lnTo>
                    <a:lnTo>
                      <a:pt x="9111996" y="7368032"/>
                    </a:lnTo>
                    <a:lnTo>
                      <a:pt x="9105900" y="7368032"/>
                    </a:lnTo>
                    <a:lnTo>
                      <a:pt x="9105900" y="7351522"/>
                    </a:lnTo>
                    <a:lnTo>
                      <a:pt x="9100693" y="7351522"/>
                    </a:lnTo>
                    <a:lnTo>
                      <a:pt x="9100693" y="7334758"/>
                    </a:lnTo>
                    <a:lnTo>
                      <a:pt x="9094724" y="7334758"/>
                    </a:lnTo>
                    <a:lnTo>
                      <a:pt x="9094724" y="7323328"/>
                    </a:lnTo>
                    <a:lnTo>
                      <a:pt x="9089263" y="7323328"/>
                    </a:lnTo>
                    <a:lnTo>
                      <a:pt x="9089263" y="7318502"/>
                    </a:lnTo>
                    <a:lnTo>
                      <a:pt x="9088628" y="7316470"/>
                    </a:lnTo>
                    <a:lnTo>
                      <a:pt x="9088628" y="7306818"/>
                    </a:lnTo>
                    <a:lnTo>
                      <a:pt x="9083421" y="7306818"/>
                    </a:lnTo>
                    <a:lnTo>
                      <a:pt x="9083421" y="7289546"/>
                    </a:lnTo>
                    <a:lnTo>
                      <a:pt x="9080373" y="7289546"/>
                    </a:lnTo>
                    <a:lnTo>
                      <a:pt x="9078341" y="7290181"/>
                    </a:lnTo>
                    <a:lnTo>
                      <a:pt x="9077325" y="7290181"/>
                    </a:lnTo>
                    <a:lnTo>
                      <a:pt x="9077325" y="7272782"/>
                    </a:lnTo>
                    <a:lnTo>
                      <a:pt x="9071991" y="7272782"/>
                    </a:lnTo>
                    <a:lnTo>
                      <a:pt x="9071991" y="7267194"/>
                    </a:lnTo>
                    <a:lnTo>
                      <a:pt x="9071356" y="7265162"/>
                    </a:lnTo>
                    <a:lnTo>
                      <a:pt x="9071356" y="7250684"/>
                    </a:lnTo>
                    <a:lnTo>
                      <a:pt x="9065895" y="7250684"/>
                    </a:lnTo>
                    <a:lnTo>
                      <a:pt x="9065895" y="7233412"/>
                    </a:lnTo>
                    <a:lnTo>
                      <a:pt x="9060053" y="7233412"/>
                    </a:lnTo>
                    <a:lnTo>
                      <a:pt x="9060053" y="7216902"/>
                    </a:lnTo>
                    <a:lnTo>
                      <a:pt x="9054592" y="7216902"/>
                    </a:lnTo>
                    <a:lnTo>
                      <a:pt x="9054592" y="7215886"/>
                    </a:lnTo>
                    <a:lnTo>
                      <a:pt x="9053957" y="7213853"/>
                    </a:lnTo>
                    <a:lnTo>
                      <a:pt x="9053957" y="7200138"/>
                    </a:lnTo>
                    <a:lnTo>
                      <a:pt x="9048623" y="7200138"/>
                    </a:lnTo>
                    <a:lnTo>
                      <a:pt x="9048623" y="7177405"/>
                    </a:lnTo>
                    <a:lnTo>
                      <a:pt x="9042781" y="7177405"/>
                    </a:lnTo>
                    <a:lnTo>
                      <a:pt x="9042781" y="7144003"/>
                    </a:lnTo>
                    <a:lnTo>
                      <a:pt x="9036685" y="7144003"/>
                    </a:lnTo>
                    <a:lnTo>
                      <a:pt x="9036685" y="7098792"/>
                    </a:lnTo>
                    <a:lnTo>
                      <a:pt x="9030716" y="7098792"/>
                    </a:lnTo>
                    <a:lnTo>
                      <a:pt x="9030716" y="7070725"/>
                    </a:lnTo>
                    <a:lnTo>
                      <a:pt x="9024620" y="7070725"/>
                    </a:lnTo>
                    <a:lnTo>
                      <a:pt x="9024620" y="7031482"/>
                    </a:lnTo>
                    <a:lnTo>
                      <a:pt x="9018651" y="7031482"/>
                    </a:lnTo>
                    <a:lnTo>
                      <a:pt x="9018651" y="6986016"/>
                    </a:lnTo>
                    <a:lnTo>
                      <a:pt x="9017000" y="6986016"/>
                    </a:lnTo>
                    <a:lnTo>
                      <a:pt x="9014968" y="6986778"/>
                    </a:lnTo>
                    <a:lnTo>
                      <a:pt x="9012555" y="6986778"/>
                    </a:lnTo>
                    <a:lnTo>
                      <a:pt x="9012555" y="6946773"/>
                    </a:lnTo>
                    <a:lnTo>
                      <a:pt x="9010269" y="6946773"/>
                    </a:lnTo>
                    <a:lnTo>
                      <a:pt x="9008364" y="6947408"/>
                    </a:lnTo>
                    <a:lnTo>
                      <a:pt x="9006713" y="6947408"/>
                    </a:lnTo>
                    <a:lnTo>
                      <a:pt x="9006713" y="6874128"/>
                    </a:lnTo>
                    <a:lnTo>
                      <a:pt x="9000617" y="6874128"/>
                    </a:lnTo>
                    <a:lnTo>
                      <a:pt x="9000617" y="6840093"/>
                    </a:lnTo>
                    <a:lnTo>
                      <a:pt x="8994648" y="6840093"/>
                    </a:lnTo>
                    <a:lnTo>
                      <a:pt x="8994648" y="6818122"/>
                    </a:lnTo>
                    <a:lnTo>
                      <a:pt x="8988679" y="6818122"/>
                    </a:lnTo>
                    <a:lnTo>
                      <a:pt x="8988679" y="6800850"/>
                    </a:lnTo>
                    <a:lnTo>
                      <a:pt x="8983345" y="6800850"/>
                    </a:lnTo>
                    <a:lnTo>
                      <a:pt x="8983345" y="6784086"/>
                    </a:lnTo>
                    <a:lnTo>
                      <a:pt x="8977376" y="6784086"/>
                    </a:lnTo>
                    <a:lnTo>
                      <a:pt x="8977376" y="6756146"/>
                    </a:lnTo>
                    <a:lnTo>
                      <a:pt x="8971280" y="6756146"/>
                    </a:lnTo>
                    <a:lnTo>
                      <a:pt x="8971280" y="6728206"/>
                    </a:lnTo>
                    <a:lnTo>
                      <a:pt x="8965311" y="6728206"/>
                    </a:lnTo>
                    <a:lnTo>
                      <a:pt x="8965311" y="6705473"/>
                    </a:lnTo>
                    <a:lnTo>
                      <a:pt x="8959977" y="6705473"/>
                    </a:lnTo>
                    <a:lnTo>
                      <a:pt x="8959977" y="6688709"/>
                    </a:lnTo>
                    <a:lnTo>
                      <a:pt x="8954008" y="6688709"/>
                    </a:lnTo>
                    <a:lnTo>
                      <a:pt x="8954008" y="6666230"/>
                    </a:lnTo>
                    <a:lnTo>
                      <a:pt x="8947912" y="6666230"/>
                    </a:lnTo>
                    <a:lnTo>
                      <a:pt x="8947912" y="6649466"/>
                    </a:lnTo>
                    <a:lnTo>
                      <a:pt x="8942705" y="6649466"/>
                    </a:lnTo>
                    <a:lnTo>
                      <a:pt x="8942705" y="6634988"/>
                    </a:lnTo>
                    <a:lnTo>
                      <a:pt x="8941943" y="6633211"/>
                    </a:lnTo>
                    <a:lnTo>
                      <a:pt x="8941943" y="6621526"/>
                    </a:lnTo>
                    <a:lnTo>
                      <a:pt x="8936736" y="6621526"/>
                    </a:lnTo>
                    <a:lnTo>
                      <a:pt x="8936736" y="6593332"/>
                    </a:lnTo>
                    <a:lnTo>
                      <a:pt x="8930640" y="6593332"/>
                    </a:lnTo>
                    <a:lnTo>
                      <a:pt x="8930640" y="6576060"/>
                    </a:lnTo>
                    <a:lnTo>
                      <a:pt x="8924671" y="6576060"/>
                    </a:lnTo>
                    <a:lnTo>
                      <a:pt x="8924671" y="6559550"/>
                    </a:lnTo>
                    <a:lnTo>
                      <a:pt x="8919337" y="6559550"/>
                    </a:lnTo>
                    <a:lnTo>
                      <a:pt x="8919337" y="6548120"/>
                    </a:lnTo>
                    <a:lnTo>
                      <a:pt x="8913368" y="6548120"/>
                    </a:lnTo>
                    <a:lnTo>
                      <a:pt x="8913368" y="6531356"/>
                    </a:lnTo>
                    <a:lnTo>
                      <a:pt x="8907272" y="6531356"/>
                    </a:lnTo>
                    <a:lnTo>
                      <a:pt x="8907272" y="6514846"/>
                    </a:lnTo>
                    <a:lnTo>
                      <a:pt x="8902065" y="6514846"/>
                    </a:lnTo>
                    <a:lnTo>
                      <a:pt x="8902065" y="6498082"/>
                    </a:lnTo>
                    <a:lnTo>
                      <a:pt x="8895969" y="6498082"/>
                    </a:lnTo>
                    <a:lnTo>
                      <a:pt x="8895969" y="6480810"/>
                    </a:lnTo>
                    <a:lnTo>
                      <a:pt x="8891016" y="6480810"/>
                    </a:lnTo>
                    <a:lnTo>
                      <a:pt x="8890000" y="6479794"/>
                    </a:lnTo>
                    <a:lnTo>
                      <a:pt x="8890000" y="6470142"/>
                    </a:lnTo>
                    <a:lnTo>
                      <a:pt x="8884539" y="6470142"/>
                    </a:lnTo>
                    <a:lnTo>
                      <a:pt x="8884539" y="6458712"/>
                    </a:lnTo>
                    <a:lnTo>
                      <a:pt x="8878697" y="6458712"/>
                    </a:lnTo>
                    <a:lnTo>
                      <a:pt x="8878697" y="6442202"/>
                    </a:lnTo>
                    <a:lnTo>
                      <a:pt x="8873363" y="6442202"/>
                    </a:lnTo>
                    <a:lnTo>
                      <a:pt x="8873363" y="6429121"/>
                    </a:lnTo>
                    <a:lnTo>
                      <a:pt x="8872728" y="6427089"/>
                    </a:lnTo>
                    <a:lnTo>
                      <a:pt x="8872728" y="6424676"/>
                    </a:lnTo>
                    <a:lnTo>
                      <a:pt x="8867267" y="6424676"/>
                    </a:lnTo>
                    <a:lnTo>
                      <a:pt x="8867267" y="6408166"/>
                    </a:lnTo>
                    <a:lnTo>
                      <a:pt x="8861425" y="6408166"/>
                    </a:lnTo>
                    <a:lnTo>
                      <a:pt x="8861425" y="6396736"/>
                    </a:lnTo>
                    <a:lnTo>
                      <a:pt x="8855964" y="6396736"/>
                    </a:lnTo>
                    <a:lnTo>
                      <a:pt x="8855964" y="6380226"/>
                    </a:lnTo>
                    <a:lnTo>
                      <a:pt x="8849995" y="6380226"/>
                    </a:lnTo>
                    <a:lnTo>
                      <a:pt x="8849995" y="6368796"/>
                    </a:lnTo>
                    <a:lnTo>
                      <a:pt x="8844915" y="6368796"/>
                    </a:lnTo>
                    <a:lnTo>
                      <a:pt x="8843899" y="6367780"/>
                    </a:lnTo>
                    <a:lnTo>
                      <a:pt x="8843899" y="6346190"/>
                    </a:lnTo>
                    <a:lnTo>
                      <a:pt x="8840851" y="6346190"/>
                    </a:lnTo>
                    <a:lnTo>
                      <a:pt x="8840089" y="6346444"/>
                    </a:lnTo>
                    <a:lnTo>
                      <a:pt x="8839708" y="6346825"/>
                    </a:lnTo>
                    <a:lnTo>
                      <a:pt x="8838692" y="6346825"/>
                    </a:lnTo>
                    <a:lnTo>
                      <a:pt x="8838692" y="6326505"/>
                    </a:lnTo>
                    <a:lnTo>
                      <a:pt x="8838311" y="6325489"/>
                    </a:lnTo>
                    <a:lnTo>
                      <a:pt x="8838057" y="6324854"/>
                    </a:lnTo>
                    <a:lnTo>
                      <a:pt x="8838057" y="6324092"/>
                    </a:lnTo>
                    <a:lnTo>
                      <a:pt x="8832596" y="6324092"/>
                    </a:lnTo>
                    <a:lnTo>
                      <a:pt x="8832596" y="6307328"/>
                    </a:lnTo>
                    <a:lnTo>
                      <a:pt x="8826627" y="6307328"/>
                    </a:lnTo>
                    <a:lnTo>
                      <a:pt x="8826627" y="6290056"/>
                    </a:lnTo>
                    <a:lnTo>
                      <a:pt x="8821293" y="6290056"/>
                    </a:lnTo>
                    <a:lnTo>
                      <a:pt x="8821293" y="6274181"/>
                    </a:lnTo>
                    <a:lnTo>
                      <a:pt x="8820531" y="6273546"/>
                    </a:lnTo>
                    <a:lnTo>
                      <a:pt x="8815324" y="6273546"/>
                    </a:lnTo>
                    <a:lnTo>
                      <a:pt x="8815324" y="6256782"/>
                    </a:lnTo>
                    <a:lnTo>
                      <a:pt x="8809228" y="6256782"/>
                    </a:lnTo>
                    <a:lnTo>
                      <a:pt x="8809228" y="6240145"/>
                    </a:lnTo>
                    <a:lnTo>
                      <a:pt x="8804021" y="6240145"/>
                    </a:lnTo>
                    <a:lnTo>
                      <a:pt x="8804021" y="6223762"/>
                    </a:lnTo>
                    <a:lnTo>
                      <a:pt x="8803259" y="6221857"/>
                    </a:lnTo>
                    <a:lnTo>
                      <a:pt x="8803259" y="6217412"/>
                    </a:lnTo>
                    <a:lnTo>
                      <a:pt x="8798052" y="6217412"/>
                    </a:lnTo>
                    <a:lnTo>
                      <a:pt x="8798052" y="6200902"/>
                    </a:lnTo>
                    <a:lnTo>
                      <a:pt x="8791956" y="6200902"/>
                    </a:lnTo>
                    <a:lnTo>
                      <a:pt x="8791956" y="6183376"/>
                    </a:lnTo>
                    <a:lnTo>
                      <a:pt x="8786749" y="6183376"/>
                    </a:lnTo>
                    <a:lnTo>
                      <a:pt x="8786749" y="6172708"/>
                    </a:lnTo>
                    <a:lnTo>
                      <a:pt x="8780653" y="6172708"/>
                    </a:lnTo>
                    <a:lnTo>
                      <a:pt x="8780653" y="6155436"/>
                    </a:lnTo>
                    <a:lnTo>
                      <a:pt x="8774684" y="6155436"/>
                    </a:lnTo>
                    <a:lnTo>
                      <a:pt x="8774684" y="6127369"/>
                    </a:lnTo>
                    <a:lnTo>
                      <a:pt x="8769223" y="6127369"/>
                    </a:lnTo>
                    <a:lnTo>
                      <a:pt x="8769223" y="6120384"/>
                    </a:lnTo>
                    <a:lnTo>
                      <a:pt x="8768588" y="6118352"/>
                    </a:lnTo>
                    <a:lnTo>
                      <a:pt x="8768588" y="6116193"/>
                    </a:lnTo>
                    <a:lnTo>
                      <a:pt x="8763381" y="6116193"/>
                    </a:lnTo>
                    <a:lnTo>
                      <a:pt x="8763381" y="6105525"/>
                    </a:lnTo>
                    <a:lnTo>
                      <a:pt x="8757285" y="6105525"/>
                    </a:lnTo>
                    <a:lnTo>
                      <a:pt x="8757285" y="6094222"/>
                    </a:lnTo>
                    <a:lnTo>
                      <a:pt x="8751951" y="6094222"/>
                    </a:lnTo>
                    <a:lnTo>
                      <a:pt x="8751951" y="6082792"/>
                    </a:lnTo>
                    <a:lnTo>
                      <a:pt x="8745855" y="6082792"/>
                    </a:lnTo>
                    <a:lnTo>
                      <a:pt x="8745855" y="6066028"/>
                    </a:lnTo>
                    <a:lnTo>
                      <a:pt x="8740648" y="6066028"/>
                    </a:lnTo>
                    <a:lnTo>
                      <a:pt x="8740648" y="6060440"/>
                    </a:lnTo>
                    <a:lnTo>
                      <a:pt x="8740013" y="6058408"/>
                    </a:lnTo>
                    <a:lnTo>
                      <a:pt x="8740013" y="6048756"/>
                    </a:lnTo>
                    <a:lnTo>
                      <a:pt x="8734679" y="6048756"/>
                    </a:lnTo>
                    <a:lnTo>
                      <a:pt x="8734679" y="6038088"/>
                    </a:lnTo>
                    <a:lnTo>
                      <a:pt x="8728583" y="6038088"/>
                    </a:lnTo>
                    <a:lnTo>
                      <a:pt x="8728583" y="6026785"/>
                    </a:lnTo>
                    <a:lnTo>
                      <a:pt x="8723376" y="6026785"/>
                    </a:lnTo>
                    <a:lnTo>
                      <a:pt x="8723376" y="6015482"/>
                    </a:lnTo>
                    <a:lnTo>
                      <a:pt x="8717280" y="6015482"/>
                    </a:lnTo>
                    <a:lnTo>
                      <a:pt x="8717280" y="6004052"/>
                    </a:lnTo>
                    <a:lnTo>
                      <a:pt x="8712073" y="6004052"/>
                    </a:lnTo>
                    <a:lnTo>
                      <a:pt x="8712073" y="5999861"/>
                    </a:lnTo>
                    <a:lnTo>
                      <a:pt x="8711311" y="5997829"/>
                    </a:lnTo>
                    <a:lnTo>
                      <a:pt x="8711311" y="5987542"/>
                    </a:lnTo>
                    <a:lnTo>
                      <a:pt x="8705977" y="5987542"/>
                    </a:lnTo>
                    <a:lnTo>
                      <a:pt x="8705977" y="5976112"/>
                    </a:lnTo>
                    <a:lnTo>
                      <a:pt x="8700008" y="5976112"/>
                    </a:lnTo>
                    <a:lnTo>
                      <a:pt x="8700008" y="5964809"/>
                    </a:lnTo>
                    <a:lnTo>
                      <a:pt x="8694547" y="5964809"/>
                    </a:lnTo>
                    <a:lnTo>
                      <a:pt x="8694547" y="5954141"/>
                    </a:lnTo>
                    <a:lnTo>
                      <a:pt x="8688705" y="5954141"/>
                    </a:lnTo>
                    <a:lnTo>
                      <a:pt x="8688705" y="5942838"/>
                    </a:lnTo>
                    <a:lnTo>
                      <a:pt x="8683244" y="5942838"/>
                    </a:lnTo>
                    <a:lnTo>
                      <a:pt x="8683244" y="5939790"/>
                    </a:lnTo>
                    <a:lnTo>
                      <a:pt x="8682736" y="5937758"/>
                    </a:lnTo>
                    <a:lnTo>
                      <a:pt x="8682736" y="5931408"/>
                    </a:lnTo>
                    <a:lnTo>
                      <a:pt x="8677275" y="5931408"/>
                    </a:lnTo>
                    <a:lnTo>
                      <a:pt x="8677275" y="5914898"/>
                    </a:lnTo>
                    <a:lnTo>
                      <a:pt x="8671433" y="5914898"/>
                    </a:lnTo>
                    <a:lnTo>
                      <a:pt x="8671433" y="5903468"/>
                    </a:lnTo>
                    <a:lnTo>
                      <a:pt x="8665972" y="5903468"/>
                    </a:lnTo>
                    <a:lnTo>
                      <a:pt x="8665972" y="5892165"/>
                    </a:lnTo>
                    <a:lnTo>
                      <a:pt x="8660003" y="5892165"/>
                    </a:lnTo>
                    <a:lnTo>
                      <a:pt x="8660003" y="5880862"/>
                    </a:lnTo>
                    <a:lnTo>
                      <a:pt x="8654669" y="5880862"/>
                    </a:lnTo>
                    <a:lnTo>
                      <a:pt x="8654669" y="5879084"/>
                    </a:lnTo>
                    <a:lnTo>
                      <a:pt x="8653907" y="5877052"/>
                    </a:lnTo>
                    <a:lnTo>
                      <a:pt x="8653907" y="5864098"/>
                    </a:lnTo>
                    <a:lnTo>
                      <a:pt x="8648700" y="5864098"/>
                    </a:lnTo>
                    <a:lnTo>
                      <a:pt x="8648700" y="5852668"/>
                    </a:lnTo>
                    <a:lnTo>
                      <a:pt x="8642604" y="5852668"/>
                    </a:lnTo>
                    <a:lnTo>
                      <a:pt x="8642604" y="5836158"/>
                    </a:lnTo>
                    <a:lnTo>
                      <a:pt x="8637397" y="5836158"/>
                    </a:lnTo>
                    <a:lnTo>
                      <a:pt x="8637397" y="5827776"/>
                    </a:lnTo>
                    <a:lnTo>
                      <a:pt x="8636635" y="5825744"/>
                    </a:lnTo>
                    <a:lnTo>
                      <a:pt x="8636635" y="5824728"/>
                    </a:lnTo>
                    <a:lnTo>
                      <a:pt x="8631301" y="5824728"/>
                    </a:lnTo>
                    <a:lnTo>
                      <a:pt x="8631301" y="5808218"/>
                    </a:lnTo>
                    <a:lnTo>
                      <a:pt x="8625332" y="5808218"/>
                    </a:lnTo>
                    <a:lnTo>
                      <a:pt x="8625332" y="5796788"/>
                    </a:lnTo>
                    <a:lnTo>
                      <a:pt x="8619871" y="5796788"/>
                    </a:lnTo>
                    <a:lnTo>
                      <a:pt x="8619871" y="5785485"/>
                    </a:lnTo>
                    <a:lnTo>
                      <a:pt x="8614029" y="5785485"/>
                    </a:lnTo>
                    <a:lnTo>
                      <a:pt x="8614029" y="5768721"/>
                    </a:lnTo>
                    <a:lnTo>
                      <a:pt x="8608695" y="5768721"/>
                    </a:lnTo>
                    <a:lnTo>
                      <a:pt x="8608695" y="5767705"/>
                    </a:lnTo>
                    <a:lnTo>
                      <a:pt x="8608060" y="5765800"/>
                    </a:lnTo>
                    <a:lnTo>
                      <a:pt x="8608060" y="5752084"/>
                    </a:lnTo>
                    <a:lnTo>
                      <a:pt x="8602599" y="5752084"/>
                    </a:lnTo>
                    <a:lnTo>
                      <a:pt x="8602599" y="5734812"/>
                    </a:lnTo>
                    <a:lnTo>
                      <a:pt x="8601583" y="5735320"/>
                    </a:lnTo>
                    <a:lnTo>
                      <a:pt x="8596757" y="5735320"/>
                    </a:lnTo>
                    <a:lnTo>
                      <a:pt x="8596757" y="5724144"/>
                    </a:lnTo>
                    <a:lnTo>
                      <a:pt x="8591296" y="5724144"/>
                    </a:lnTo>
                    <a:lnTo>
                      <a:pt x="8591296" y="5716397"/>
                    </a:lnTo>
                    <a:lnTo>
                      <a:pt x="8590661" y="5714365"/>
                    </a:lnTo>
                    <a:lnTo>
                      <a:pt x="8590661" y="5712841"/>
                    </a:lnTo>
                    <a:lnTo>
                      <a:pt x="8585327" y="5712841"/>
                    </a:lnTo>
                    <a:lnTo>
                      <a:pt x="8585327" y="5701538"/>
                    </a:lnTo>
                    <a:lnTo>
                      <a:pt x="8579231" y="5701538"/>
                    </a:lnTo>
                    <a:lnTo>
                      <a:pt x="8579231" y="5684774"/>
                    </a:lnTo>
                    <a:lnTo>
                      <a:pt x="8574024" y="5684774"/>
                    </a:lnTo>
                    <a:lnTo>
                      <a:pt x="8574024" y="5668137"/>
                    </a:lnTo>
                    <a:lnTo>
                      <a:pt x="8567928" y="5668137"/>
                    </a:lnTo>
                    <a:lnTo>
                      <a:pt x="8567928" y="5656834"/>
                    </a:lnTo>
                    <a:lnTo>
                      <a:pt x="8562721" y="5656834"/>
                    </a:lnTo>
                    <a:lnTo>
                      <a:pt x="8562721" y="5655818"/>
                    </a:lnTo>
                    <a:lnTo>
                      <a:pt x="8561959" y="5653786"/>
                    </a:lnTo>
                    <a:lnTo>
                      <a:pt x="8561959" y="5645404"/>
                    </a:lnTo>
                    <a:lnTo>
                      <a:pt x="8556625" y="5645404"/>
                    </a:lnTo>
                    <a:lnTo>
                      <a:pt x="8556625" y="5634101"/>
                    </a:lnTo>
                    <a:lnTo>
                      <a:pt x="8550656" y="5634101"/>
                    </a:lnTo>
                    <a:lnTo>
                      <a:pt x="8550656" y="5628894"/>
                    </a:lnTo>
                    <a:lnTo>
                      <a:pt x="8545449" y="5628894"/>
                    </a:lnTo>
                    <a:lnTo>
                      <a:pt x="8545449" y="5612130"/>
                    </a:lnTo>
                    <a:lnTo>
                      <a:pt x="8539353" y="5612130"/>
                    </a:lnTo>
                    <a:lnTo>
                      <a:pt x="8539353" y="5600700"/>
                    </a:lnTo>
                    <a:lnTo>
                      <a:pt x="8533892" y="5600700"/>
                    </a:lnTo>
                    <a:lnTo>
                      <a:pt x="8533892" y="5595874"/>
                    </a:lnTo>
                    <a:lnTo>
                      <a:pt x="8533384" y="5593842"/>
                    </a:lnTo>
                    <a:lnTo>
                      <a:pt x="8533384" y="5589397"/>
                    </a:lnTo>
                    <a:lnTo>
                      <a:pt x="8527923" y="5589397"/>
                    </a:lnTo>
                    <a:lnTo>
                      <a:pt x="8527923" y="5584190"/>
                    </a:lnTo>
                    <a:lnTo>
                      <a:pt x="8522081" y="5584190"/>
                    </a:lnTo>
                    <a:lnTo>
                      <a:pt x="8522081" y="5572760"/>
                    </a:lnTo>
                    <a:lnTo>
                      <a:pt x="8516620" y="5572760"/>
                    </a:lnTo>
                    <a:lnTo>
                      <a:pt x="8516620" y="5561457"/>
                    </a:lnTo>
                    <a:lnTo>
                      <a:pt x="8510651" y="5561457"/>
                    </a:lnTo>
                    <a:lnTo>
                      <a:pt x="8510651" y="5550154"/>
                    </a:lnTo>
                    <a:lnTo>
                      <a:pt x="8505317" y="5550154"/>
                    </a:lnTo>
                    <a:lnTo>
                      <a:pt x="8505317" y="5538724"/>
                    </a:lnTo>
                    <a:lnTo>
                      <a:pt x="8499348" y="5538724"/>
                    </a:lnTo>
                    <a:lnTo>
                      <a:pt x="8499348" y="5533517"/>
                    </a:lnTo>
                    <a:lnTo>
                      <a:pt x="8493887" y="5533517"/>
                    </a:lnTo>
                    <a:lnTo>
                      <a:pt x="8493887" y="5528056"/>
                    </a:lnTo>
                    <a:lnTo>
                      <a:pt x="8488045" y="5528056"/>
                    </a:lnTo>
                    <a:lnTo>
                      <a:pt x="8488045" y="5516753"/>
                    </a:lnTo>
                    <a:lnTo>
                      <a:pt x="8481949" y="5516753"/>
                    </a:lnTo>
                    <a:lnTo>
                      <a:pt x="8481949" y="5505450"/>
                    </a:lnTo>
                    <a:lnTo>
                      <a:pt x="8476615" y="5505450"/>
                    </a:lnTo>
                    <a:lnTo>
                      <a:pt x="8476615" y="5500116"/>
                    </a:lnTo>
                    <a:lnTo>
                      <a:pt x="8470519" y="5500116"/>
                    </a:lnTo>
                    <a:lnTo>
                      <a:pt x="8470519" y="5488813"/>
                    </a:lnTo>
                    <a:lnTo>
                      <a:pt x="8465312" y="5488813"/>
                    </a:lnTo>
                    <a:lnTo>
                      <a:pt x="8465312" y="5482717"/>
                    </a:lnTo>
                    <a:lnTo>
                      <a:pt x="8459343" y="5482717"/>
                    </a:lnTo>
                    <a:lnTo>
                      <a:pt x="8459343" y="5477510"/>
                    </a:lnTo>
                    <a:lnTo>
                      <a:pt x="8454009" y="5477510"/>
                    </a:lnTo>
                    <a:lnTo>
                      <a:pt x="8454009" y="5466080"/>
                    </a:lnTo>
                    <a:lnTo>
                      <a:pt x="8448040" y="5466080"/>
                    </a:lnTo>
                    <a:lnTo>
                      <a:pt x="8448040" y="5454777"/>
                    </a:lnTo>
                    <a:lnTo>
                      <a:pt x="8443595" y="5454777"/>
                    </a:lnTo>
                    <a:lnTo>
                      <a:pt x="8442579" y="5455412"/>
                    </a:lnTo>
                    <a:lnTo>
                      <a:pt x="8442579" y="5449570"/>
                    </a:lnTo>
                    <a:lnTo>
                      <a:pt x="8436737" y="5449570"/>
                    </a:lnTo>
                    <a:lnTo>
                      <a:pt x="8436737" y="5444109"/>
                    </a:lnTo>
                    <a:lnTo>
                      <a:pt x="8431276" y="5444109"/>
                    </a:lnTo>
                    <a:lnTo>
                      <a:pt x="8431276" y="5438902"/>
                    </a:lnTo>
                    <a:lnTo>
                      <a:pt x="8430641" y="5438140"/>
                    </a:lnTo>
                    <a:lnTo>
                      <a:pt x="8425307" y="5438140"/>
                    </a:lnTo>
                    <a:lnTo>
                      <a:pt x="8425307" y="5427472"/>
                    </a:lnTo>
                    <a:lnTo>
                      <a:pt x="8419211" y="5427472"/>
                    </a:lnTo>
                    <a:lnTo>
                      <a:pt x="8419211" y="5416169"/>
                    </a:lnTo>
                    <a:lnTo>
                      <a:pt x="8414004" y="5416169"/>
                    </a:lnTo>
                    <a:lnTo>
                      <a:pt x="8414004" y="5410073"/>
                    </a:lnTo>
                    <a:lnTo>
                      <a:pt x="8407908" y="5410073"/>
                    </a:lnTo>
                    <a:lnTo>
                      <a:pt x="8407908" y="5399405"/>
                    </a:lnTo>
                    <a:lnTo>
                      <a:pt x="8402701" y="5399405"/>
                    </a:lnTo>
                    <a:lnTo>
                      <a:pt x="8402701" y="5393436"/>
                    </a:lnTo>
                    <a:lnTo>
                      <a:pt x="8396605" y="5393436"/>
                    </a:lnTo>
                    <a:lnTo>
                      <a:pt x="8396605" y="5388102"/>
                    </a:lnTo>
                    <a:lnTo>
                      <a:pt x="8391271" y="5388102"/>
                    </a:lnTo>
                    <a:lnTo>
                      <a:pt x="8391271" y="5382133"/>
                    </a:lnTo>
                    <a:lnTo>
                      <a:pt x="8387588" y="5382133"/>
                    </a:lnTo>
                    <a:lnTo>
                      <a:pt x="8386699" y="5382514"/>
                    </a:lnTo>
                    <a:lnTo>
                      <a:pt x="8386445" y="5382768"/>
                    </a:lnTo>
                    <a:lnTo>
                      <a:pt x="8385429" y="5382768"/>
                    </a:lnTo>
                    <a:lnTo>
                      <a:pt x="8385429" y="5371465"/>
                    </a:lnTo>
                    <a:lnTo>
                      <a:pt x="8379968" y="5371465"/>
                    </a:lnTo>
                    <a:lnTo>
                      <a:pt x="8379968" y="5360797"/>
                    </a:lnTo>
                    <a:lnTo>
                      <a:pt x="8379333" y="5360162"/>
                    </a:lnTo>
                    <a:lnTo>
                      <a:pt x="8373999" y="5360162"/>
                    </a:lnTo>
                    <a:lnTo>
                      <a:pt x="8373999" y="5354193"/>
                    </a:lnTo>
                    <a:lnTo>
                      <a:pt x="8371713" y="5354193"/>
                    </a:lnTo>
                    <a:lnTo>
                      <a:pt x="8369681" y="5354701"/>
                    </a:lnTo>
                    <a:lnTo>
                      <a:pt x="8368665" y="5354701"/>
                    </a:lnTo>
                    <a:lnTo>
                      <a:pt x="8368665" y="5352542"/>
                    </a:lnTo>
                    <a:lnTo>
                      <a:pt x="8367903" y="5350510"/>
                    </a:lnTo>
                    <a:lnTo>
                      <a:pt x="8367903" y="5348732"/>
                    </a:lnTo>
                    <a:lnTo>
                      <a:pt x="8362696" y="5348732"/>
                    </a:lnTo>
                    <a:lnTo>
                      <a:pt x="8362696" y="5337429"/>
                    </a:lnTo>
                    <a:lnTo>
                      <a:pt x="8356600" y="5337429"/>
                    </a:lnTo>
                    <a:lnTo>
                      <a:pt x="8356600" y="5332222"/>
                    </a:lnTo>
                    <a:lnTo>
                      <a:pt x="8351393" y="5332222"/>
                    </a:lnTo>
                    <a:lnTo>
                      <a:pt x="8351393" y="5320792"/>
                    </a:lnTo>
                    <a:lnTo>
                      <a:pt x="8345297" y="5320792"/>
                    </a:lnTo>
                    <a:lnTo>
                      <a:pt x="8345297" y="5309489"/>
                    </a:lnTo>
                    <a:lnTo>
                      <a:pt x="8339963" y="5309489"/>
                    </a:lnTo>
                    <a:lnTo>
                      <a:pt x="8339963" y="5304028"/>
                    </a:lnTo>
                    <a:lnTo>
                      <a:pt x="8333867" y="5304028"/>
                    </a:lnTo>
                    <a:lnTo>
                      <a:pt x="8333867" y="5298821"/>
                    </a:lnTo>
                    <a:lnTo>
                      <a:pt x="8328660" y="5298821"/>
                    </a:lnTo>
                    <a:lnTo>
                      <a:pt x="8328660" y="5287518"/>
                    </a:lnTo>
                    <a:lnTo>
                      <a:pt x="8322564" y="5287518"/>
                    </a:lnTo>
                    <a:lnTo>
                      <a:pt x="8322564" y="5281422"/>
                    </a:lnTo>
                    <a:lnTo>
                      <a:pt x="8317357" y="5281422"/>
                    </a:lnTo>
                    <a:lnTo>
                      <a:pt x="8317357" y="5274437"/>
                    </a:lnTo>
                    <a:lnTo>
                      <a:pt x="8316595" y="5272405"/>
                    </a:lnTo>
                    <a:lnTo>
                      <a:pt x="8316595" y="5270754"/>
                    </a:lnTo>
                    <a:lnTo>
                      <a:pt x="8311388" y="5270754"/>
                    </a:lnTo>
                    <a:lnTo>
                      <a:pt x="8311388" y="5259324"/>
                    </a:lnTo>
                    <a:lnTo>
                      <a:pt x="8305292" y="5259324"/>
                    </a:lnTo>
                    <a:lnTo>
                      <a:pt x="8305292" y="5253482"/>
                    </a:lnTo>
                    <a:lnTo>
                      <a:pt x="8300085" y="5253482"/>
                    </a:lnTo>
                    <a:lnTo>
                      <a:pt x="8300085" y="5242814"/>
                    </a:lnTo>
                    <a:lnTo>
                      <a:pt x="8293989" y="5242814"/>
                    </a:lnTo>
                    <a:lnTo>
                      <a:pt x="8293989" y="5236845"/>
                    </a:lnTo>
                    <a:lnTo>
                      <a:pt x="8288655" y="5236845"/>
                    </a:lnTo>
                    <a:lnTo>
                      <a:pt x="8288655" y="5225542"/>
                    </a:lnTo>
                    <a:lnTo>
                      <a:pt x="8282559" y="5225542"/>
                    </a:lnTo>
                    <a:lnTo>
                      <a:pt x="8282559" y="5214874"/>
                    </a:lnTo>
                    <a:lnTo>
                      <a:pt x="8277352" y="5214874"/>
                    </a:lnTo>
                    <a:lnTo>
                      <a:pt x="8277352" y="5208778"/>
                    </a:lnTo>
                    <a:lnTo>
                      <a:pt x="8271256" y="5208778"/>
                    </a:lnTo>
                    <a:lnTo>
                      <a:pt x="8271256" y="5197348"/>
                    </a:lnTo>
                    <a:lnTo>
                      <a:pt x="8267065" y="5197348"/>
                    </a:lnTo>
                    <a:lnTo>
                      <a:pt x="8266049" y="5198110"/>
                    </a:lnTo>
                    <a:lnTo>
                      <a:pt x="8266049" y="5196332"/>
                    </a:lnTo>
                    <a:lnTo>
                      <a:pt x="8265287" y="5194554"/>
                    </a:lnTo>
                    <a:lnTo>
                      <a:pt x="8265287" y="5192141"/>
                    </a:lnTo>
                    <a:lnTo>
                      <a:pt x="8259953" y="5192141"/>
                    </a:lnTo>
                    <a:lnTo>
                      <a:pt x="8259953" y="5180838"/>
                    </a:lnTo>
                    <a:lnTo>
                      <a:pt x="8253984" y="5180838"/>
                    </a:lnTo>
                    <a:lnTo>
                      <a:pt x="8253984" y="5169408"/>
                    </a:lnTo>
                    <a:lnTo>
                      <a:pt x="8251571" y="5169408"/>
                    </a:lnTo>
                    <a:lnTo>
                      <a:pt x="8249539" y="5170170"/>
                    </a:lnTo>
                    <a:lnTo>
                      <a:pt x="8248777" y="5170170"/>
                    </a:lnTo>
                    <a:lnTo>
                      <a:pt x="8248777" y="5158740"/>
                    </a:lnTo>
                    <a:lnTo>
                      <a:pt x="8242681" y="5158740"/>
                    </a:lnTo>
                    <a:lnTo>
                      <a:pt x="8242681" y="5152898"/>
                    </a:lnTo>
                    <a:lnTo>
                      <a:pt x="8237347" y="5152898"/>
                    </a:lnTo>
                    <a:lnTo>
                      <a:pt x="8237347" y="5141468"/>
                    </a:lnTo>
                    <a:lnTo>
                      <a:pt x="8235696" y="5141468"/>
                    </a:lnTo>
                    <a:lnTo>
                      <a:pt x="8233664" y="5142230"/>
                    </a:lnTo>
                    <a:lnTo>
                      <a:pt x="8231251" y="5142230"/>
                    </a:lnTo>
                    <a:lnTo>
                      <a:pt x="8231251" y="5136134"/>
                    </a:lnTo>
                    <a:lnTo>
                      <a:pt x="8226044" y="5136134"/>
                    </a:lnTo>
                    <a:lnTo>
                      <a:pt x="8226044" y="5127752"/>
                    </a:lnTo>
                    <a:lnTo>
                      <a:pt x="8225409" y="5125720"/>
                    </a:lnTo>
                    <a:lnTo>
                      <a:pt x="8225409" y="5124704"/>
                    </a:lnTo>
                    <a:lnTo>
                      <a:pt x="8219948" y="5124704"/>
                    </a:lnTo>
                    <a:lnTo>
                      <a:pt x="8219948" y="5113401"/>
                    </a:lnTo>
                    <a:lnTo>
                      <a:pt x="8218551" y="5113401"/>
                    </a:lnTo>
                    <a:lnTo>
                      <a:pt x="8218551" y="5113782"/>
                    </a:lnTo>
                    <a:lnTo>
                      <a:pt x="8217535" y="5114036"/>
                    </a:lnTo>
                    <a:lnTo>
                      <a:pt x="8213979" y="5114036"/>
                    </a:lnTo>
                    <a:lnTo>
                      <a:pt x="8213979" y="5102733"/>
                    </a:lnTo>
                    <a:lnTo>
                      <a:pt x="8208645" y="5102733"/>
                    </a:lnTo>
                    <a:lnTo>
                      <a:pt x="8208645" y="5096764"/>
                    </a:lnTo>
                    <a:lnTo>
                      <a:pt x="8202676" y="5096764"/>
                    </a:lnTo>
                    <a:lnTo>
                      <a:pt x="8202676" y="5091430"/>
                    </a:lnTo>
                    <a:lnTo>
                      <a:pt x="8197215" y="5091430"/>
                    </a:lnTo>
                    <a:lnTo>
                      <a:pt x="8197215" y="5086096"/>
                    </a:lnTo>
                    <a:lnTo>
                      <a:pt x="8191373" y="5086096"/>
                    </a:lnTo>
                    <a:lnTo>
                      <a:pt x="8191373" y="5080000"/>
                    </a:lnTo>
                    <a:lnTo>
                      <a:pt x="8185912" y="5080000"/>
                    </a:lnTo>
                    <a:lnTo>
                      <a:pt x="8185912" y="5068697"/>
                    </a:lnTo>
                    <a:lnTo>
                      <a:pt x="8179943" y="5068697"/>
                    </a:lnTo>
                    <a:lnTo>
                      <a:pt x="8179943" y="5063490"/>
                    </a:lnTo>
                    <a:lnTo>
                      <a:pt x="8174736" y="5063490"/>
                    </a:lnTo>
                    <a:lnTo>
                      <a:pt x="8174736" y="5058029"/>
                    </a:lnTo>
                    <a:lnTo>
                      <a:pt x="8168640" y="5058029"/>
                    </a:lnTo>
                    <a:lnTo>
                      <a:pt x="8168640" y="5052060"/>
                    </a:lnTo>
                    <a:lnTo>
                      <a:pt x="8163433" y="5052060"/>
                    </a:lnTo>
                    <a:lnTo>
                      <a:pt x="8163433" y="5046853"/>
                    </a:lnTo>
                    <a:lnTo>
                      <a:pt x="8157337" y="5046853"/>
                    </a:lnTo>
                    <a:lnTo>
                      <a:pt x="8157337" y="5041392"/>
                    </a:lnTo>
                    <a:lnTo>
                      <a:pt x="8152003" y="5041392"/>
                    </a:lnTo>
                    <a:lnTo>
                      <a:pt x="8152003" y="5030724"/>
                    </a:lnTo>
                    <a:lnTo>
                      <a:pt x="8151368" y="5030089"/>
                    </a:lnTo>
                    <a:lnTo>
                      <a:pt x="8145907" y="5030089"/>
                    </a:lnTo>
                    <a:lnTo>
                      <a:pt x="8145907" y="5024120"/>
                    </a:lnTo>
                    <a:lnTo>
                      <a:pt x="8140700" y="5024120"/>
                    </a:lnTo>
                    <a:lnTo>
                      <a:pt x="8140700" y="5023104"/>
                    </a:lnTo>
                    <a:lnTo>
                      <a:pt x="8140065" y="5021072"/>
                    </a:lnTo>
                    <a:lnTo>
                      <a:pt x="8140065" y="5018786"/>
                    </a:lnTo>
                    <a:lnTo>
                      <a:pt x="8134604" y="5018786"/>
                    </a:lnTo>
                    <a:lnTo>
                      <a:pt x="8134604" y="5013452"/>
                    </a:lnTo>
                    <a:lnTo>
                      <a:pt x="8128635" y="5013452"/>
                    </a:lnTo>
                    <a:lnTo>
                      <a:pt x="8128635" y="5007356"/>
                    </a:lnTo>
                    <a:lnTo>
                      <a:pt x="8123301" y="5007356"/>
                    </a:lnTo>
                    <a:lnTo>
                      <a:pt x="8123301" y="4996053"/>
                    </a:lnTo>
                    <a:lnTo>
                      <a:pt x="8122285" y="4996053"/>
                    </a:lnTo>
                    <a:lnTo>
                      <a:pt x="8120380" y="4996688"/>
                    </a:lnTo>
                    <a:lnTo>
                      <a:pt x="8117332" y="4996688"/>
                    </a:lnTo>
                    <a:lnTo>
                      <a:pt x="8117332" y="4990846"/>
                    </a:lnTo>
                    <a:lnTo>
                      <a:pt x="8111871" y="4990846"/>
                    </a:lnTo>
                    <a:lnTo>
                      <a:pt x="8111871" y="4985385"/>
                    </a:lnTo>
                    <a:lnTo>
                      <a:pt x="8106029" y="4985385"/>
                    </a:lnTo>
                    <a:lnTo>
                      <a:pt x="8106029" y="4979416"/>
                    </a:lnTo>
                    <a:lnTo>
                      <a:pt x="8100695" y="4979416"/>
                    </a:lnTo>
                    <a:lnTo>
                      <a:pt x="8100695" y="4974082"/>
                    </a:lnTo>
                    <a:lnTo>
                      <a:pt x="8094599" y="4974082"/>
                    </a:lnTo>
                    <a:lnTo>
                      <a:pt x="8094599" y="4962652"/>
                    </a:lnTo>
                    <a:lnTo>
                      <a:pt x="8089392" y="4962652"/>
                    </a:lnTo>
                    <a:lnTo>
                      <a:pt x="8089392" y="4957445"/>
                    </a:lnTo>
                    <a:lnTo>
                      <a:pt x="8083296" y="4957445"/>
                    </a:lnTo>
                    <a:lnTo>
                      <a:pt x="8083296" y="4951476"/>
                    </a:lnTo>
                    <a:lnTo>
                      <a:pt x="8081645" y="4951476"/>
                    </a:lnTo>
                    <a:lnTo>
                      <a:pt x="8079740" y="4951984"/>
                    </a:lnTo>
                    <a:lnTo>
                      <a:pt x="8078089" y="4951984"/>
                    </a:lnTo>
                    <a:lnTo>
                      <a:pt x="8078089" y="4940808"/>
                    </a:lnTo>
                    <a:lnTo>
                      <a:pt x="8071993" y="4940808"/>
                    </a:lnTo>
                    <a:lnTo>
                      <a:pt x="8071993" y="4934712"/>
                    </a:lnTo>
                    <a:lnTo>
                      <a:pt x="8066659" y="4934712"/>
                    </a:lnTo>
                    <a:lnTo>
                      <a:pt x="8066659" y="4929505"/>
                    </a:lnTo>
                    <a:lnTo>
                      <a:pt x="8060563" y="4929505"/>
                    </a:lnTo>
                    <a:lnTo>
                      <a:pt x="8060563" y="4924044"/>
                    </a:lnTo>
                    <a:lnTo>
                      <a:pt x="8055356" y="4924044"/>
                    </a:lnTo>
                    <a:lnTo>
                      <a:pt x="8055356" y="4918202"/>
                    </a:lnTo>
                    <a:lnTo>
                      <a:pt x="8049260" y="4918202"/>
                    </a:lnTo>
                    <a:lnTo>
                      <a:pt x="8049260" y="4912741"/>
                    </a:lnTo>
                    <a:lnTo>
                      <a:pt x="8044053" y="4912741"/>
                    </a:lnTo>
                    <a:lnTo>
                      <a:pt x="8044053" y="4909693"/>
                    </a:lnTo>
                    <a:lnTo>
                      <a:pt x="8043291" y="4907788"/>
                    </a:lnTo>
                    <a:lnTo>
                      <a:pt x="8043291" y="4901438"/>
                    </a:lnTo>
                    <a:lnTo>
                      <a:pt x="8037957" y="4901438"/>
                    </a:lnTo>
                    <a:lnTo>
                      <a:pt x="8037957" y="4896104"/>
                    </a:lnTo>
                    <a:lnTo>
                      <a:pt x="8026781" y="4896104"/>
                    </a:lnTo>
                    <a:lnTo>
                      <a:pt x="8026781" y="4884801"/>
                    </a:lnTo>
                    <a:lnTo>
                      <a:pt x="8020685" y="4884801"/>
                    </a:lnTo>
                    <a:lnTo>
                      <a:pt x="8020685" y="4879340"/>
                    </a:lnTo>
                    <a:lnTo>
                      <a:pt x="8009255" y="4879340"/>
                    </a:lnTo>
                    <a:lnTo>
                      <a:pt x="8009255" y="4873498"/>
                    </a:lnTo>
                    <a:lnTo>
                      <a:pt x="8004048" y="4873498"/>
                    </a:lnTo>
                    <a:lnTo>
                      <a:pt x="8004048" y="4868037"/>
                    </a:lnTo>
                    <a:lnTo>
                      <a:pt x="7997952" y="4868037"/>
                    </a:lnTo>
                    <a:lnTo>
                      <a:pt x="7997952" y="4862830"/>
                    </a:lnTo>
                    <a:lnTo>
                      <a:pt x="7992745" y="4862830"/>
                    </a:lnTo>
                    <a:lnTo>
                      <a:pt x="7992745" y="4856861"/>
                    </a:lnTo>
                    <a:lnTo>
                      <a:pt x="7986649" y="4856861"/>
                    </a:lnTo>
                    <a:lnTo>
                      <a:pt x="7986649" y="4851400"/>
                    </a:lnTo>
                    <a:lnTo>
                      <a:pt x="7981315" y="4851400"/>
                    </a:lnTo>
                    <a:lnTo>
                      <a:pt x="7981315" y="4845558"/>
                    </a:lnTo>
                    <a:lnTo>
                      <a:pt x="7975219" y="4845558"/>
                    </a:lnTo>
                    <a:lnTo>
                      <a:pt x="7975219" y="4840097"/>
                    </a:lnTo>
                    <a:lnTo>
                      <a:pt x="7963916" y="4840097"/>
                    </a:lnTo>
                    <a:lnTo>
                      <a:pt x="7963916" y="4828794"/>
                    </a:lnTo>
                    <a:lnTo>
                      <a:pt x="7958709" y="4828794"/>
                    </a:lnTo>
                    <a:lnTo>
                      <a:pt x="7958709" y="4823460"/>
                    </a:lnTo>
                    <a:lnTo>
                      <a:pt x="7947279" y="4823460"/>
                    </a:lnTo>
                    <a:lnTo>
                      <a:pt x="7947279" y="4818126"/>
                    </a:lnTo>
                    <a:lnTo>
                      <a:pt x="7941183" y="4818126"/>
                    </a:lnTo>
                    <a:lnTo>
                      <a:pt x="7941183" y="4812157"/>
                    </a:lnTo>
                    <a:lnTo>
                      <a:pt x="7935976" y="4812157"/>
                    </a:lnTo>
                    <a:lnTo>
                      <a:pt x="7935976" y="4806696"/>
                    </a:lnTo>
                    <a:lnTo>
                      <a:pt x="7930007" y="4806696"/>
                    </a:lnTo>
                    <a:lnTo>
                      <a:pt x="7930007" y="4801489"/>
                    </a:lnTo>
                    <a:lnTo>
                      <a:pt x="7924673" y="4801489"/>
                    </a:lnTo>
                    <a:lnTo>
                      <a:pt x="7924673" y="4795393"/>
                    </a:lnTo>
                    <a:lnTo>
                      <a:pt x="7918704" y="4795393"/>
                    </a:lnTo>
                    <a:lnTo>
                      <a:pt x="7918704" y="4790186"/>
                    </a:lnTo>
                    <a:lnTo>
                      <a:pt x="7907401" y="4790186"/>
                    </a:lnTo>
                    <a:lnTo>
                      <a:pt x="7907401" y="4784725"/>
                    </a:lnTo>
                    <a:lnTo>
                      <a:pt x="7901940" y="4784725"/>
                    </a:lnTo>
                    <a:lnTo>
                      <a:pt x="7901940" y="4778756"/>
                    </a:lnTo>
                    <a:lnTo>
                      <a:pt x="7895971" y="4778756"/>
                    </a:lnTo>
                    <a:lnTo>
                      <a:pt x="7895971" y="4773422"/>
                    </a:lnTo>
                    <a:lnTo>
                      <a:pt x="7890637" y="4773422"/>
                    </a:lnTo>
                    <a:lnTo>
                      <a:pt x="7890637" y="4767453"/>
                    </a:lnTo>
                    <a:lnTo>
                      <a:pt x="7884668" y="4767453"/>
                    </a:lnTo>
                    <a:lnTo>
                      <a:pt x="7884668" y="4761992"/>
                    </a:lnTo>
                    <a:lnTo>
                      <a:pt x="7879207" y="4761992"/>
                    </a:lnTo>
                    <a:lnTo>
                      <a:pt x="7879207" y="4756785"/>
                    </a:lnTo>
                    <a:lnTo>
                      <a:pt x="7873365" y="4756785"/>
                    </a:lnTo>
                    <a:lnTo>
                      <a:pt x="7873365" y="4750816"/>
                    </a:lnTo>
                    <a:lnTo>
                      <a:pt x="7868031" y="4750816"/>
                    </a:lnTo>
                    <a:lnTo>
                      <a:pt x="7868031" y="4745482"/>
                    </a:lnTo>
                    <a:lnTo>
                      <a:pt x="7861935" y="4745482"/>
                    </a:lnTo>
                    <a:lnTo>
                      <a:pt x="7861935" y="4740148"/>
                    </a:lnTo>
                    <a:lnTo>
                      <a:pt x="7856601" y="4740148"/>
                    </a:lnTo>
                    <a:lnTo>
                      <a:pt x="7856601" y="4734052"/>
                    </a:lnTo>
                    <a:lnTo>
                      <a:pt x="7845425" y="4734052"/>
                    </a:lnTo>
                    <a:lnTo>
                      <a:pt x="7845425" y="4728845"/>
                    </a:lnTo>
                    <a:lnTo>
                      <a:pt x="7839329" y="4728845"/>
                    </a:lnTo>
                    <a:lnTo>
                      <a:pt x="7839329" y="4723384"/>
                    </a:lnTo>
                    <a:lnTo>
                      <a:pt x="7833995" y="4723384"/>
                    </a:lnTo>
                    <a:lnTo>
                      <a:pt x="7833995" y="4717542"/>
                    </a:lnTo>
                    <a:lnTo>
                      <a:pt x="7827899" y="4717542"/>
                    </a:lnTo>
                    <a:lnTo>
                      <a:pt x="7827899" y="4712081"/>
                    </a:lnTo>
                    <a:lnTo>
                      <a:pt x="7822692" y="4712081"/>
                    </a:lnTo>
                    <a:lnTo>
                      <a:pt x="7822692" y="4706112"/>
                    </a:lnTo>
                    <a:lnTo>
                      <a:pt x="7817612" y="4706112"/>
                    </a:lnTo>
                    <a:lnTo>
                      <a:pt x="7816596" y="4706874"/>
                    </a:lnTo>
                    <a:lnTo>
                      <a:pt x="7816596" y="4700778"/>
                    </a:lnTo>
                    <a:lnTo>
                      <a:pt x="7811389" y="4700778"/>
                    </a:lnTo>
                    <a:lnTo>
                      <a:pt x="7811389" y="4695444"/>
                    </a:lnTo>
                    <a:lnTo>
                      <a:pt x="7805293" y="4695444"/>
                    </a:lnTo>
                    <a:lnTo>
                      <a:pt x="7805293" y="4689348"/>
                    </a:lnTo>
                    <a:lnTo>
                      <a:pt x="7799959" y="4689348"/>
                    </a:lnTo>
                    <a:lnTo>
                      <a:pt x="7799959" y="4684141"/>
                    </a:lnTo>
                    <a:lnTo>
                      <a:pt x="7794117" y="4684141"/>
                    </a:lnTo>
                    <a:lnTo>
                      <a:pt x="7794117" y="4678680"/>
                    </a:lnTo>
                    <a:lnTo>
                      <a:pt x="7788656" y="4678680"/>
                    </a:lnTo>
                    <a:lnTo>
                      <a:pt x="7788656" y="4672838"/>
                    </a:lnTo>
                    <a:lnTo>
                      <a:pt x="7782560" y="4672838"/>
                    </a:lnTo>
                    <a:lnTo>
                      <a:pt x="7782560" y="4667377"/>
                    </a:lnTo>
                    <a:lnTo>
                      <a:pt x="7777353" y="4667377"/>
                    </a:lnTo>
                    <a:lnTo>
                      <a:pt x="7777353" y="4662805"/>
                    </a:lnTo>
                    <a:lnTo>
                      <a:pt x="7776591" y="4662170"/>
                    </a:lnTo>
                    <a:lnTo>
                      <a:pt x="7771384" y="4662170"/>
                    </a:lnTo>
                    <a:lnTo>
                      <a:pt x="7771384" y="4656074"/>
                    </a:lnTo>
                    <a:lnTo>
                      <a:pt x="7765923" y="4656074"/>
                    </a:lnTo>
                    <a:lnTo>
                      <a:pt x="7765923" y="4654550"/>
                    </a:lnTo>
                    <a:lnTo>
                      <a:pt x="7765288" y="4652518"/>
                    </a:lnTo>
                    <a:lnTo>
                      <a:pt x="7765288" y="4650740"/>
                    </a:lnTo>
                    <a:lnTo>
                      <a:pt x="7760081" y="4650740"/>
                    </a:lnTo>
                    <a:lnTo>
                      <a:pt x="7760081" y="4644898"/>
                    </a:lnTo>
                    <a:lnTo>
                      <a:pt x="7753985" y="4644898"/>
                    </a:lnTo>
                    <a:lnTo>
                      <a:pt x="7753985" y="4639437"/>
                    </a:lnTo>
                    <a:lnTo>
                      <a:pt x="7748651" y="4639437"/>
                    </a:lnTo>
                    <a:lnTo>
                      <a:pt x="7748651" y="4634230"/>
                    </a:lnTo>
                    <a:lnTo>
                      <a:pt x="7742555" y="4634230"/>
                    </a:lnTo>
                    <a:lnTo>
                      <a:pt x="7742555" y="4628134"/>
                    </a:lnTo>
                    <a:lnTo>
                      <a:pt x="7737348" y="4628134"/>
                    </a:lnTo>
                    <a:lnTo>
                      <a:pt x="7737348" y="4622800"/>
                    </a:lnTo>
                    <a:lnTo>
                      <a:pt x="7731252" y="4622800"/>
                    </a:lnTo>
                    <a:lnTo>
                      <a:pt x="7731252" y="4617466"/>
                    </a:lnTo>
                    <a:lnTo>
                      <a:pt x="7726045" y="4617466"/>
                    </a:lnTo>
                    <a:lnTo>
                      <a:pt x="7726045" y="4611497"/>
                    </a:lnTo>
                    <a:lnTo>
                      <a:pt x="7719949" y="4611497"/>
                    </a:lnTo>
                    <a:lnTo>
                      <a:pt x="7719949" y="4606036"/>
                    </a:lnTo>
                    <a:lnTo>
                      <a:pt x="7714615" y="4606036"/>
                    </a:lnTo>
                    <a:lnTo>
                      <a:pt x="7714615" y="4600194"/>
                    </a:lnTo>
                    <a:lnTo>
                      <a:pt x="7711567" y="4600194"/>
                    </a:lnTo>
                    <a:lnTo>
                      <a:pt x="7709535" y="4600829"/>
                    </a:lnTo>
                    <a:lnTo>
                      <a:pt x="7708519" y="4600829"/>
                    </a:lnTo>
                    <a:lnTo>
                      <a:pt x="7708519" y="4594733"/>
                    </a:lnTo>
                    <a:lnTo>
                      <a:pt x="7703312" y="4594733"/>
                    </a:lnTo>
                    <a:lnTo>
                      <a:pt x="7703312" y="4589526"/>
                    </a:lnTo>
                    <a:lnTo>
                      <a:pt x="7697343" y="4589526"/>
                    </a:lnTo>
                    <a:lnTo>
                      <a:pt x="7697343" y="4583430"/>
                    </a:lnTo>
                    <a:lnTo>
                      <a:pt x="7692009" y="4583430"/>
                    </a:lnTo>
                    <a:lnTo>
                      <a:pt x="7692009" y="4578096"/>
                    </a:lnTo>
                    <a:lnTo>
                      <a:pt x="7686040" y="4578096"/>
                    </a:lnTo>
                    <a:lnTo>
                      <a:pt x="7686040" y="4572762"/>
                    </a:lnTo>
                    <a:lnTo>
                      <a:pt x="7674737" y="4572762"/>
                    </a:lnTo>
                    <a:lnTo>
                      <a:pt x="7674737" y="4566793"/>
                    </a:lnTo>
                    <a:lnTo>
                      <a:pt x="7669276" y="4566793"/>
                    </a:lnTo>
                    <a:lnTo>
                      <a:pt x="7669276" y="4556125"/>
                    </a:lnTo>
                    <a:lnTo>
                      <a:pt x="7663307" y="4556125"/>
                    </a:lnTo>
                    <a:lnTo>
                      <a:pt x="7663307" y="4550029"/>
                    </a:lnTo>
                    <a:lnTo>
                      <a:pt x="7652004" y="4550029"/>
                    </a:lnTo>
                    <a:lnTo>
                      <a:pt x="7652004" y="4544822"/>
                    </a:lnTo>
                    <a:lnTo>
                      <a:pt x="7646543" y="4544822"/>
                    </a:lnTo>
                    <a:lnTo>
                      <a:pt x="7646543" y="4538853"/>
                    </a:lnTo>
                    <a:lnTo>
                      <a:pt x="7645781" y="4538853"/>
                    </a:lnTo>
                    <a:lnTo>
                      <a:pt x="7643749" y="4539361"/>
                    </a:lnTo>
                    <a:lnTo>
                      <a:pt x="7640701" y="4539361"/>
                    </a:lnTo>
                    <a:lnTo>
                      <a:pt x="7640701" y="4533392"/>
                    </a:lnTo>
                    <a:lnTo>
                      <a:pt x="7635240" y="4533392"/>
                    </a:lnTo>
                    <a:lnTo>
                      <a:pt x="7635240" y="4528185"/>
                    </a:lnTo>
                    <a:lnTo>
                      <a:pt x="7629271" y="4528185"/>
                    </a:lnTo>
                    <a:lnTo>
                      <a:pt x="7629271" y="4522089"/>
                    </a:lnTo>
                    <a:lnTo>
                      <a:pt x="7623937" y="4522089"/>
                    </a:lnTo>
                    <a:lnTo>
                      <a:pt x="7623937" y="4516882"/>
                    </a:lnTo>
                    <a:lnTo>
                      <a:pt x="7617968" y="4516882"/>
                    </a:lnTo>
                    <a:lnTo>
                      <a:pt x="7617968" y="4511421"/>
                    </a:lnTo>
                    <a:lnTo>
                      <a:pt x="7606665" y="4511421"/>
                    </a:lnTo>
                    <a:lnTo>
                      <a:pt x="7606665" y="4505452"/>
                    </a:lnTo>
                    <a:lnTo>
                      <a:pt x="7601331" y="4505452"/>
                    </a:lnTo>
                    <a:lnTo>
                      <a:pt x="7601331" y="4500118"/>
                    </a:lnTo>
                    <a:lnTo>
                      <a:pt x="7595235" y="4500118"/>
                    </a:lnTo>
                    <a:lnTo>
                      <a:pt x="7595235" y="4494784"/>
                    </a:lnTo>
                    <a:lnTo>
                      <a:pt x="7590028" y="4494784"/>
                    </a:lnTo>
                    <a:lnTo>
                      <a:pt x="7590028" y="4488688"/>
                    </a:lnTo>
                    <a:lnTo>
                      <a:pt x="7583932" y="4488688"/>
                    </a:lnTo>
                    <a:lnTo>
                      <a:pt x="7583932" y="4483481"/>
                    </a:lnTo>
                    <a:lnTo>
                      <a:pt x="7578725" y="4483481"/>
                    </a:lnTo>
                    <a:lnTo>
                      <a:pt x="7578725" y="4478020"/>
                    </a:lnTo>
                    <a:lnTo>
                      <a:pt x="7572629" y="4478020"/>
                    </a:lnTo>
                    <a:lnTo>
                      <a:pt x="7572629" y="4472178"/>
                    </a:lnTo>
                    <a:lnTo>
                      <a:pt x="7567295" y="4472178"/>
                    </a:lnTo>
                    <a:lnTo>
                      <a:pt x="7567295" y="4466717"/>
                    </a:lnTo>
                    <a:lnTo>
                      <a:pt x="7555992" y="4466717"/>
                    </a:lnTo>
                    <a:lnTo>
                      <a:pt x="7555992" y="4460748"/>
                    </a:lnTo>
                    <a:lnTo>
                      <a:pt x="7554976" y="4460748"/>
                    </a:lnTo>
                    <a:lnTo>
                      <a:pt x="7552944" y="4461510"/>
                    </a:lnTo>
                    <a:lnTo>
                      <a:pt x="7549896" y="4461510"/>
                    </a:lnTo>
                    <a:lnTo>
                      <a:pt x="7549896" y="4455414"/>
                    </a:lnTo>
                    <a:lnTo>
                      <a:pt x="7544689" y="4455414"/>
                    </a:lnTo>
                    <a:lnTo>
                      <a:pt x="7544689" y="4450080"/>
                    </a:lnTo>
                    <a:lnTo>
                      <a:pt x="7538720" y="4450080"/>
                    </a:lnTo>
                    <a:lnTo>
                      <a:pt x="7538720" y="4443984"/>
                    </a:lnTo>
                    <a:lnTo>
                      <a:pt x="7533259" y="4443984"/>
                    </a:lnTo>
                    <a:lnTo>
                      <a:pt x="7533259" y="4438777"/>
                    </a:lnTo>
                    <a:lnTo>
                      <a:pt x="7527417" y="4438777"/>
                    </a:lnTo>
                    <a:lnTo>
                      <a:pt x="7527417" y="4433570"/>
                    </a:lnTo>
                    <a:lnTo>
                      <a:pt x="7515987" y="4433570"/>
                    </a:lnTo>
                    <a:lnTo>
                      <a:pt x="7515987" y="4427474"/>
                    </a:lnTo>
                    <a:lnTo>
                      <a:pt x="7510653" y="4427474"/>
                    </a:lnTo>
                    <a:lnTo>
                      <a:pt x="7510653" y="4422140"/>
                    </a:lnTo>
                    <a:lnTo>
                      <a:pt x="7504684" y="4422140"/>
                    </a:lnTo>
                    <a:lnTo>
                      <a:pt x="7504684" y="4416806"/>
                    </a:lnTo>
                    <a:lnTo>
                      <a:pt x="7499223" y="4416806"/>
                    </a:lnTo>
                    <a:lnTo>
                      <a:pt x="7499223" y="4410837"/>
                    </a:lnTo>
                    <a:lnTo>
                      <a:pt x="7493381" y="4410837"/>
                    </a:lnTo>
                    <a:lnTo>
                      <a:pt x="7493381" y="4405376"/>
                    </a:lnTo>
                    <a:lnTo>
                      <a:pt x="7481951" y="4405376"/>
                    </a:lnTo>
                    <a:lnTo>
                      <a:pt x="7481951" y="4400169"/>
                    </a:lnTo>
                    <a:lnTo>
                      <a:pt x="7476617" y="4400169"/>
                    </a:lnTo>
                    <a:lnTo>
                      <a:pt x="7476617" y="4391152"/>
                    </a:lnTo>
                    <a:lnTo>
                      <a:pt x="7476363" y="4390136"/>
                    </a:lnTo>
                    <a:lnTo>
                      <a:pt x="7475855" y="4389501"/>
                    </a:lnTo>
                    <a:lnTo>
                      <a:pt x="7475855" y="4388866"/>
                    </a:lnTo>
                    <a:lnTo>
                      <a:pt x="7465187" y="4388866"/>
                    </a:lnTo>
                    <a:lnTo>
                      <a:pt x="7465187" y="4382770"/>
                    </a:lnTo>
                    <a:lnTo>
                      <a:pt x="7464425" y="4382770"/>
                    </a:lnTo>
                    <a:lnTo>
                      <a:pt x="7462393" y="4383405"/>
                    </a:lnTo>
                    <a:lnTo>
                      <a:pt x="7459345" y="4383405"/>
                    </a:lnTo>
                    <a:lnTo>
                      <a:pt x="7459345" y="4377436"/>
                    </a:lnTo>
                    <a:lnTo>
                      <a:pt x="7454011" y="4377436"/>
                    </a:lnTo>
                    <a:lnTo>
                      <a:pt x="7454011" y="4372102"/>
                    </a:lnTo>
                    <a:lnTo>
                      <a:pt x="7447915" y="4372102"/>
                    </a:lnTo>
                    <a:lnTo>
                      <a:pt x="7447915" y="4366133"/>
                    </a:lnTo>
                    <a:lnTo>
                      <a:pt x="7442708" y="4366133"/>
                    </a:lnTo>
                    <a:lnTo>
                      <a:pt x="7442708" y="4364482"/>
                    </a:lnTo>
                    <a:lnTo>
                      <a:pt x="7442073" y="4362450"/>
                    </a:lnTo>
                    <a:lnTo>
                      <a:pt x="7442073" y="4360672"/>
                    </a:lnTo>
                    <a:lnTo>
                      <a:pt x="7431405" y="4360672"/>
                    </a:lnTo>
                    <a:lnTo>
                      <a:pt x="7431405" y="4355465"/>
                    </a:lnTo>
                    <a:lnTo>
                      <a:pt x="7425309" y="4355465"/>
                    </a:lnTo>
                    <a:lnTo>
                      <a:pt x="7425309" y="4349369"/>
                    </a:lnTo>
                    <a:lnTo>
                      <a:pt x="7413879" y="4349369"/>
                    </a:lnTo>
                    <a:lnTo>
                      <a:pt x="7413879" y="4344162"/>
                    </a:lnTo>
                    <a:lnTo>
                      <a:pt x="7408672" y="4344162"/>
                    </a:lnTo>
                    <a:lnTo>
                      <a:pt x="7408672" y="4338701"/>
                    </a:lnTo>
                    <a:lnTo>
                      <a:pt x="7397369" y="4338701"/>
                    </a:lnTo>
                    <a:lnTo>
                      <a:pt x="7397369" y="4332732"/>
                    </a:lnTo>
                    <a:lnTo>
                      <a:pt x="7388987" y="4332732"/>
                    </a:lnTo>
                    <a:lnTo>
                      <a:pt x="7386955" y="4333494"/>
                    </a:lnTo>
                    <a:lnTo>
                      <a:pt x="7380097" y="4333494"/>
                    </a:lnTo>
                    <a:lnTo>
                      <a:pt x="7380097" y="4327525"/>
                    </a:lnTo>
                    <a:lnTo>
                      <a:pt x="7374636" y="4327525"/>
                    </a:lnTo>
                    <a:lnTo>
                      <a:pt x="7374636" y="4322064"/>
                    </a:lnTo>
                    <a:lnTo>
                      <a:pt x="7363333" y="4322064"/>
                    </a:lnTo>
                    <a:lnTo>
                      <a:pt x="7363333" y="4316857"/>
                    </a:lnTo>
                    <a:lnTo>
                      <a:pt x="7351903" y="4316857"/>
                    </a:lnTo>
                    <a:lnTo>
                      <a:pt x="7351903" y="4310761"/>
                    </a:lnTo>
                    <a:lnTo>
                      <a:pt x="7346061" y="4310761"/>
                    </a:lnTo>
                    <a:lnTo>
                      <a:pt x="7346061" y="4305554"/>
                    </a:lnTo>
                    <a:lnTo>
                      <a:pt x="7340600" y="4305554"/>
                    </a:lnTo>
                    <a:lnTo>
                      <a:pt x="7340600" y="4299458"/>
                    </a:lnTo>
                    <a:lnTo>
                      <a:pt x="7338949" y="4299458"/>
                    </a:lnTo>
                    <a:lnTo>
                      <a:pt x="7337044" y="4300093"/>
                    </a:lnTo>
                    <a:lnTo>
                      <a:pt x="7334631" y="4300093"/>
                    </a:lnTo>
                    <a:lnTo>
                      <a:pt x="7334631" y="4294124"/>
                    </a:lnTo>
                    <a:lnTo>
                      <a:pt x="7329297" y="4294124"/>
                    </a:lnTo>
                    <a:lnTo>
                      <a:pt x="7329297" y="4282821"/>
                    </a:lnTo>
                    <a:lnTo>
                      <a:pt x="7323328" y="4282821"/>
                    </a:lnTo>
                    <a:lnTo>
                      <a:pt x="7323328" y="4277360"/>
                    </a:lnTo>
                    <a:lnTo>
                      <a:pt x="7317867" y="4277360"/>
                    </a:lnTo>
                    <a:lnTo>
                      <a:pt x="7317867" y="4267073"/>
                    </a:lnTo>
                    <a:lnTo>
                      <a:pt x="7317359" y="4265041"/>
                    </a:lnTo>
                    <a:lnTo>
                      <a:pt x="7317359" y="4260850"/>
                    </a:lnTo>
                    <a:lnTo>
                      <a:pt x="7312025" y="4260850"/>
                    </a:lnTo>
                    <a:lnTo>
                      <a:pt x="7312025" y="4254754"/>
                    </a:lnTo>
                    <a:lnTo>
                      <a:pt x="7306056" y="4254754"/>
                    </a:lnTo>
                    <a:lnTo>
                      <a:pt x="7306056" y="4249420"/>
                    </a:lnTo>
                    <a:lnTo>
                      <a:pt x="7300595" y="4249420"/>
                    </a:lnTo>
                    <a:lnTo>
                      <a:pt x="7300595" y="4244086"/>
                    </a:lnTo>
                    <a:lnTo>
                      <a:pt x="7294753" y="4244086"/>
                    </a:lnTo>
                    <a:lnTo>
                      <a:pt x="7294753" y="4238117"/>
                    </a:lnTo>
                    <a:lnTo>
                      <a:pt x="7289292" y="4238117"/>
                    </a:lnTo>
                    <a:lnTo>
                      <a:pt x="7289292" y="4232656"/>
                    </a:lnTo>
                    <a:lnTo>
                      <a:pt x="7283323" y="4232656"/>
                    </a:lnTo>
                    <a:lnTo>
                      <a:pt x="7283323" y="4226814"/>
                    </a:lnTo>
                    <a:lnTo>
                      <a:pt x="7282307" y="4226814"/>
                    </a:lnTo>
                    <a:lnTo>
                      <a:pt x="7280275" y="4227449"/>
                    </a:lnTo>
                    <a:lnTo>
                      <a:pt x="7277989" y="4227449"/>
                    </a:lnTo>
                    <a:lnTo>
                      <a:pt x="7277989" y="4221480"/>
                    </a:lnTo>
                    <a:lnTo>
                      <a:pt x="7272020" y="4221480"/>
                    </a:lnTo>
                    <a:lnTo>
                      <a:pt x="7272020" y="4216146"/>
                    </a:lnTo>
                    <a:lnTo>
                      <a:pt x="7266559" y="4216146"/>
                    </a:lnTo>
                    <a:lnTo>
                      <a:pt x="7266559" y="4210177"/>
                    </a:lnTo>
                    <a:lnTo>
                      <a:pt x="7257669" y="4210177"/>
                    </a:lnTo>
                    <a:lnTo>
                      <a:pt x="7256653" y="4210558"/>
                    </a:lnTo>
                    <a:lnTo>
                      <a:pt x="7256272" y="4210812"/>
                    </a:lnTo>
                    <a:lnTo>
                      <a:pt x="7255256" y="4210812"/>
                    </a:lnTo>
                    <a:lnTo>
                      <a:pt x="7255256" y="4199509"/>
                    </a:lnTo>
                    <a:lnTo>
                      <a:pt x="7249287" y="4199509"/>
                    </a:lnTo>
                    <a:lnTo>
                      <a:pt x="7249287" y="4193413"/>
                    </a:lnTo>
                    <a:lnTo>
                      <a:pt x="7243953" y="4193413"/>
                    </a:lnTo>
                    <a:lnTo>
                      <a:pt x="7243953" y="4188206"/>
                    </a:lnTo>
                    <a:lnTo>
                      <a:pt x="7232777" y="4188206"/>
                    </a:lnTo>
                    <a:lnTo>
                      <a:pt x="7232777" y="4182745"/>
                    </a:lnTo>
                    <a:lnTo>
                      <a:pt x="7226681" y="4182745"/>
                    </a:lnTo>
                    <a:lnTo>
                      <a:pt x="7226681" y="4176776"/>
                    </a:lnTo>
                    <a:lnTo>
                      <a:pt x="7221347" y="4176776"/>
                    </a:lnTo>
                    <a:lnTo>
                      <a:pt x="7221347" y="4171442"/>
                    </a:lnTo>
                    <a:lnTo>
                      <a:pt x="7215251" y="4171442"/>
                    </a:lnTo>
                    <a:lnTo>
                      <a:pt x="7215251" y="4166108"/>
                    </a:lnTo>
                    <a:lnTo>
                      <a:pt x="7210044" y="4166108"/>
                    </a:lnTo>
                    <a:lnTo>
                      <a:pt x="7210044" y="4160012"/>
                    </a:lnTo>
                    <a:lnTo>
                      <a:pt x="7203948" y="4160012"/>
                    </a:lnTo>
                    <a:lnTo>
                      <a:pt x="7203948" y="4154805"/>
                    </a:lnTo>
                    <a:lnTo>
                      <a:pt x="7198741" y="4154805"/>
                    </a:lnTo>
                    <a:lnTo>
                      <a:pt x="7198741" y="4148709"/>
                    </a:lnTo>
                    <a:lnTo>
                      <a:pt x="7192645" y="4148709"/>
                    </a:lnTo>
                    <a:lnTo>
                      <a:pt x="7192645" y="4143502"/>
                    </a:lnTo>
                    <a:lnTo>
                      <a:pt x="7187311" y="4143502"/>
                    </a:lnTo>
                    <a:lnTo>
                      <a:pt x="7187311" y="4138041"/>
                    </a:lnTo>
                    <a:lnTo>
                      <a:pt x="7181215" y="4138041"/>
                    </a:lnTo>
                    <a:lnTo>
                      <a:pt x="7181215" y="4132072"/>
                    </a:lnTo>
                    <a:lnTo>
                      <a:pt x="7176008" y="4132072"/>
                    </a:lnTo>
                    <a:lnTo>
                      <a:pt x="7176008" y="4126738"/>
                    </a:lnTo>
                    <a:lnTo>
                      <a:pt x="7169912" y="4126738"/>
                    </a:lnTo>
                    <a:lnTo>
                      <a:pt x="7169912" y="4121404"/>
                    </a:lnTo>
                    <a:lnTo>
                      <a:pt x="7164705" y="4121404"/>
                    </a:lnTo>
                    <a:lnTo>
                      <a:pt x="7164705" y="4115562"/>
                    </a:lnTo>
                    <a:lnTo>
                      <a:pt x="7153275" y="4115562"/>
                    </a:lnTo>
                    <a:lnTo>
                      <a:pt x="7153275" y="4104132"/>
                    </a:lnTo>
                    <a:lnTo>
                      <a:pt x="7150989" y="4104132"/>
                    </a:lnTo>
                    <a:lnTo>
                      <a:pt x="7148957" y="4104894"/>
                    </a:lnTo>
                    <a:lnTo>
                      <a:pt x="7147433" y="4104894"/>
                    </a:lnTo>
                    <a:lnTo>
                      <a:pt x="7147433" y="4098798"/>
                    </a:lnTo>
                    <a:lnTo>
                      <a:pt x="7141972" y="4098798"/>
                    </a:lnTo>
                    <a:lnTo>
                      <a:pt x="7141972" y="4093464"/>
                    </a:lnTo>
                    <a:lnTo>
                      <a:pt x="7130669" y="4093464"/>
                    </a:lnTo>
                    <a:lnTo>
                      <a:pt x="7130669" y="4087368"/>
                    </a:lnTo>
                    <a:lnTo>
                      <a:pt x="7124700" y="4087368"/>
                    </a:lnTo>
                    <a:lnTo>
                      <a:pt x="7124700" y="4082161"/>
                    </a:lnTo>
                    <a:lnTo>
                      <a:pt x="7119239" y="4082161"/>
                    </a:lnTo>
                    <a:lnTo>
                      <a:pt x="7119239" y="4076700"/>
                    </a:lnTo>
                    <a:lnTo>
                      <a:pt x="7113397" y="4076700"/>
                    </a:lnTo>
                    <a:lnTo>
                      <a:pt x="7113397" y="4070858"/>
                    </a:lnTo>
                    <a:lnTo>
                      <a:pt x="7107936" y="4070858"/>
                    </a:lnTo>
                    <a:lnTo>
                      <a:pt x="7107936" y="4065397"/>
                    </a:lnTo>
                    <a:lnTo>
                      <a:pt x="7096633" y="4065397"/>
                    </a:lnTo>
                    <a:lnTo>
                      <a:pt x="7096633" y="4060190"/>
                    </a:lnTo>
                    <a:lnTo>
                      <a:pt x="7090664" y="4060190"/>
                    </a:lnTo>
                    <a:lnTo>
                      <a:pt x="7090664" y="4054094"/>
                    </a:lnTo>
                    <a:lnTo>
                      <a:pt x="7085203" y="4054094"/>
                    </a:lnTo>
                    <a:lnTo>
                      <a:pt x="7085203" y="4048760"/>
                    </a:lnTo>
                    <a:lnTo>
                      <a:pt x="7079361" y="4048760"/>
                    </a:lnTo>
                    <a:lnTo>
                      <a:pt x="7079361" y="4043426"/>
                    </a:lnTo>
                    <a:lnTo>
                      <a:pt x="7074027" y="4043426"/>
                    </a:lnTo>
                    <a:lnTo>
                      <a:pt x="7074027" y="4038092"/>
                    </a:lnTo>
                    <a:lnTo>
                      <a:pt x="7073392" y="4037457"/>
                    </a:lnTo>
                    <a:lnTo>
                      <a:pt x="7062724" y="4037457"/>
                    </a:lnTo>
                    <a:lnTo>
                      <a:pt x="7062724" y="4031996"/>
                    </a:lnTo>
                    <a:lnTo>
                      <a:pt x="7056628" y="4031996"/>
                    </a:lnTo>
                    <a:lnTo>
                      <a:pt x="7056628" y="4026789"/>
                    </a:lnTo>
                    <a:lnTo>
                      <a:pt x="7051421" y="4026789"/>
                    </a:lnTo>
                    <a:lnTo>
                      <a:pt x="7051421" y="4020693"/>
                    </a:lnTo>
                    <a:lnTo>
                      <a:pt x="7045325" y="4020693"/>
                    </a:lnTo>
                    <a:lnTo>
                      <a:pt x="7045325" y="4015486"/>
                    </a:lnTo>
                    <a:lnTo>
                      <a:pt x="7039991" y="4015486"/>
                    </a:lnTo>
                    <a:lnTo>
                      <a:pt x="7039991" y="4012438"/>
                    </a:lnTo>
                    <a:lnTo>
                      <a:pt x="7039356" y="4010406"/>
                    </a:lnTo>
                    <a:lnTo>
                      <a:pt x="7039356" y="4009517"/>
                    </a:lnTo>
                    <a:lnTo>
                      <a:pt x="7033895" y="4009517"/>
                    </a:lnTo>
                    <a:lnTo>
                      <a:pt x="7033895" y="4004056"/>
                    </a:lnTo>
                    <a:lnTo>
                      <a:pt x="7028688" y="4004056"/>
                    </a:lnTo>
                    <a:lnTo>
                      <a:pt x="7028688" y="4003040"/>
                    </a:lnTo>
                    <a:lnTo>
                      <a:pt x="7028053" y="4001008"/>
                    </a:lnTo>
                    <a:lnTo>
                      <a:pt x="7028053" y="3998849"/>
                    </a:lnTo>
                    <a:lnTo>
                      <a:pt x="7017385" y="3998849"/>
                    </a:lnTo>
                    <a:lnTo>
                      <a:pt x="7017385" y="3993388"/>
                    </a:lnTo>
                    <a:lnTo>
                      <a:pt x="7016623" y="3992753"/>
                    </a:lnTo>
                    <a:lnTo>
                      <a:pt x="7011289" y="3992753"/>
                    </a:lnTo>
                    <a:lnTo>
                      <a:pt x="7011289" y="3987546"/>
                    </a:lnTo>
                    <a:lnTo>
                      <a:pt x="7000113" y="3987546"/>
                    </a:lnTo>
                    <a:lnTo>
                      <a:pt x="7000113" y="3982085"/>
                    </a:lnTo>
                    <a:lnTo>
                      <a:pt x="6994652" y="3982085"/>
                    </a:lnTo>
                    <a:lnTo>
                      <a:pt x="6994652" y="3976116"/>
                    </a:lnTo>
                    <a:lnTo>
                      <a:pt x="6984365" y="3976116"/>
                    </a:lnTo>
                    <a:lnTo>
                      <a:pt x="6983349" y="3976878"/>
                    </a:lnTo>
                    <a:lnTo>
                      <a:pt x="6983349" y="3970782"/>
                    </a:lnTo>
                    <a:lnTo>
                      <a:pt x="6971919" y="3970782"/>
                    </a:lnTo>
                    <a:lnTo>
                      <a:pt x="6971919" y="3965448"/>
                    </a:lnTo>
                    <a:lnTo>
                      <a:pt x="6966077" y="3965448"/>
                    </a:lnTo>
                    <a:lnTo>
                      <a:pt x="6966077" y="3959352"/>
                    </a:lnTo>
                    <a:lnTo>
                      <a:pt x="6960235" y="3959352"/>
                    </a:lnTo>
                    <a:lnTo>
                      <a:pt x="6958203" y="3960114"/>
                    </a:lnTo>
                    <a:lnTo>
                      <a:pt x="6954647" y="3960114"/>
                    </a:lnTo>
                    <a:lnTo>
                      <a:pt x="6954647" y="3954145"/>
                    </a:lnTo>
                    <a:lnTo>
                      <a:pt x="6943344" y="3954145"/>
                    </a:lnTo>
                    <a:lnTo>
                      <a:pt x="6943344" y="3948684"/>
                    </a:lnTo>
                    <a:lnTo>
                      <a:pt x="6937883" y="3948684"/>
                    </a:lnTo>
                    <a:lnTo>
                      <a:pt x="6937883" y="3942842"/>
                    </a:lnTo>
                    <a:lnTo>
                      <a:pt x="6935089" y="3942842"/>
                    </a:lnTo>
                    <a:lnTo>
                      <a:pt x="6933057" y="3943477"/>
                    </a:lnTo>
                    <a:lnTo>
                      <a:pt x="6926580" y="3943477"/>
                    </a:lnTo>
                    <a:lnTo>
                      <a:pt x="6926580" y="3937381"/>
                    </a:lnTo>
                    <a:lnTo>
                      <a:pt x="6920611" y="3937381"/>
                    </a:lnTo>
                    <a:lnTo>
                      <a:pt x="6920611" y="3932174"/>
                    </a:lnTo>
                    <a:lnTo>
                      <a:pt x="6909308" y="3932174"/>
                    </a:lnTo>
                    <a:lnTo>
                      <a:pt x="6909308" y="3926713"/>
                    </a:lnTo>
                    <a:lnTo>
                      <a:pt x="6898005" y="3926713"/>
                    </a:lnTo>
                    <a:lnTo>
                      <a:pt x="6898005" y="3920744"/>
                    </a:lnTo>
                    <a:lnTo>
                      <a:pt x="6892671" y="3920744"/>
                    </a:lnTo>
                    <a:lnTo>
                      <a:pt x="6892671" y="3915410"/>
                    </a:lnTo>
                    <a:lnTo>
                      <a:pt x="6881368" y="3915410"/>
                    </a:lnTo>
                    <a:lnTo>
                      <a:pt x="6881368" y="3910076"/>
                    </a:lnTo>
                    <a:lnTo>
                      <a:pt x="6870065" y="3910076"/>
                    </a:lnTo>
                    <a:lnTo>
                      <a:pt x="6870065" y="3904234"/>
                    </a:lnTo>
                    <a:lnTo>
                      <a:pt x="6863969" y="3904234"/>
                    </a:lnTo>
                    <a:lnTo>
                      <a:pt x="6863969" y="3898773"/>
                    </a:lnTo>
                    <a:lnTo>
                      <a:pt x="6852539" y="3898773"/>
                    </a:lnTo>
                    <a:lnTo>
                      <a:pt x="6852539" y="3893566"/>
                    </a:lnTo>
                    <a:lnTo>
                      <a:pt x="6847332" y="3893566"/>
                    </a:lnTo>
                    <a:lnTo>
                      <a:pt x="6847332" y="3887470"/>
                    </a:lnTo>
                    <a:lnTo>
                      <a:pt x="6841363" y="3887470"/>
                    </a:lnTo>
                    <a:lnTo>
                      <a:pt x="6841363" y="3882136"/>
                    </a:lnTo>
                    <a:lnTo>
                      <a:pt x="6836029" y="3882136"/>
                    </a:lnTo>
                    <a:lnTo>
                      <a:pt x="6836029" y="3876040"/>
                    </a:lnTo>
                    <a:lnTo>
                      <a:pt x="6835013" y="3876040"/>
                    </a:lnTo>
                    <a:lnTo>
                      <a:pt x="6832981" y="3876802"/>
                    </a:lnTo>
                    <a:lnTo>
                      <a:pt x="6830060" y="3876802"/>
                    </a:lnTo>
                    <a:lnTo>
                      <a:pt x="6830060" y="3865372"/>
                    </a:lnTo>
                    <a:lnTo>
                      <a:pt x="6824599" y="3865372"/>
                    </a:lnTo>
                    <a:lnTo>
                      <a:pt x="6824599" y="3854069"/>
                    </a:lnTo>
                    <a:lnTo>
                      <a:pt x="6818757" y="3854069"/>
                    </a:lnTo>
                    <a:lnTo>
                      <a:pt x="6818757" y="3848862"/>
                    </a:lnTo>
                    <a:lnTo>
                      <a:pt x="6813296" y="3848862"/>
                    </a:lnTo>
                    <a:lnTo>
                      <a:pt x="6813296" y="3842766"/>
                    </a:lnTo>
                    <a:lnTo>
                      <a:pt x="6807327" y="3842766"/>
                    </a:lnTo>
                    <a:lnTo>
                      <a:pt x="6807327" y="3837432"/>
                    </a:lnTo>
                    <a:lnTo>
                      <a:pt x="6801993" y="3837432"/>
                    </a:lnTo>
                    <a:lnTo>
                      <a:pt x="6801993" y="3831336"/>
                    </a:lnTo>
                    <a:lnTo>
                      <a:pt x="6796024" y="3831336"/>
                    </a:lnTo>
                    <a:lnTo>
                      <a:pt x="6796024" y="3826129"/>
                    </a:lnTo>
                    <a:lnTo>
                      <a:pt x="6790563" y="3826129"/>
                    </a:lnTo>
                    <a:lnTo>
                      <a:pt x="6790563" y="3820668"/>
                    </a:lnTo>
                    <a:lnTo>
                      <a:pt x="6784721" y="3820668"/>
                    </a:lnTo>
                    <a:lnTo>
                      <a:pt x="6784721" y="3814826"/>
                    </a:lnTo>
                    <a:lnTo>
                      <a:pt x="6779260" y="3814826"/>
                    </a:lnTo>
                    <a:lnTo>
                      <a:pt x="6779260" y="3809365"/>
                    </a:lnTo>
                    <a:lnTo>
                      <a:pt x="6773291" y="3809365"/>
                    </a:lnTo>
                    <a:lnTo>
                      <a:pt x="6773291" y="3804158"/>
                    </a:lnTo>
                    <a:lnTo>
                      <a:pt x="6767957" y="3804158"/>
                    </a:lnTo>
                    <a:lnTo>
                      <a:pt x="6767957" y="3799713"/>
                    </a:lnTo>
                    <a:lnTo>
                      <a:pt x="6767449" y="3797808"/>
                    </a:lnTo>
                    <a:lnTo>
                      <a:pt x="6767449" y="3723894"/>
                    </a:lnTo>
                    <a:lnTo>
                      <a:pt x="6766560" y="3721862"/>
                    </a:lnTo>
                    <a:lnTo>
                      <a:pt x="6766560" y="3647186"/>
                    </a:lnTo>
                    <a:lnTo>
                      <a:pt x="6766052" y="3645154"/>
                    </a:lnTo>
                    <a:lnTo>
                      <a:pt x="6766052" y="3571113"/>
                    </a:lnTo>
                    <a:lnTo>
                      <a:pt x="6765417" y="3569081"/>
                    </a:lnTo>
                    <a:lnTo>
                      <a:pt x="6765417" y="3494405"/>
                    </a:lnTo>
                    <a:lnTo>
                      <a:pt x="6764655" y="3492373"/>
                    </a:lnTo>
                    <a:lnTo>
                      <a:pt x="6764655" y="3417697"/>
                    </a:lnTo>
                    <a:lnTo>
                      <a:pt x="6764020" y="3415792"/>
                    </a:lnTo>
                    <a:lnTo>
                      <a:pt x="6764020" y="3398774"/>
                    </a:lnTo>
                    <a:lnTo>
                      <a:pt x="6758559" y="3398774"/>
                    </a:lnTo>
                    <a:lnTo>
                      <a:pt x="6758559" y="3375152"/>
                    </a:lnTo>
                    <a:lnTo>
                      <a:pt x="6757924" y="3373120"/>
                    </a:lnTo>
                    <a:lnTo>
                      <a:pt x="6757924" y="3325368"/>
                    </a:lnTo>
                    <a:lnTo>
                      <a:pt x="6751955" y="3325368"/>
                    </a:lnTo>
                    <a:lnTo>
                      <a:pt x="6751955" y="3308858"/>
                    </a:lnTo>
                    <a:lnTo>
                      <a:pt x="6746621" y="3308858"/>
                    </a:lnTo>
                    <a:lnTo>
                      <a:pt x="6746621" y="3290570"/>
                    </a:lnTo>
                    <a:lnTo>
                      <a:pt x="6746113" y="3288538"/>
                    </a:lnTo>
                    <a:lnTo>
                      <a:pt x="6746113" y="3280664"/>
                    </a:lnTo>
                    <a:lnTo>
                      <a:pt x="6740652" y="3280664"/>
                    </a:lnTo>
                    <a:lnTo>
                      <a:pt x="6740652" y="3264154"/>
                    </a:lnTo>
                    <a:lnTo>
                      <a:pt x="6734683" y="3264154"/>
                    </a:lnTo>
                    <a:lnTo>
                      <a:pt x="6734683" y="3241421"/>
                    </a:lnTo>
                    <a:lnTo>
                      <a:pt x="6729349" y="3241421"/>
                    </a:lnTo>
                    <a:lnTo>
                      <a:pt x="6729349" y="3238373"/>
                    </a:lnTo>
                    <a:lnTo>
                      <a:pt x="6728587" y="3236468"/>
                    </a:lnTo>
                    <a:lnTo>
                      <a:pt x="6728587" y="3224784"/>
                    </a:lnTo>
                    <a:lnTo>
                      <a:pt x="6723380" y="3224784"/>
                    </a:lnTo>
                    <a:lnTo>
                      <a:pt x="6723380" y="3218688"/>
                    </a:lnTo>
                    <a:lnTo>
                      <a:pt x="6717284" y="3218688"/>
                    </a:lnTo>
                    <a:lnTo>
                      <a:pt x="6717284" y="3208020"/>
                    </a:lnTo>
                    <a:lnTo>
                      <a:pt x="6712077" y="3208020"/>
                    </a:lnTo>
                    <a:lnTo>
                      <a:pt x="6712077" y="3196717"/>
                    </a:lnTo>
                    <a:lnTo>
                      <a:pt x="6705981" y="3196717"/>
                    </a:lnTo>
                    <a:lnTo>
                      <a:pt x="6705981" y="3185414"/>
                    </a:lnTo>
                    <a:lnTo>
                      <a:pt x="6700647" y="3185414"/>
                    </a:lnTo>
                    <a:lnTo>
                      <a:pt x="6700647" y="3178429"/>
                    </a:lnTo>
                    <a:lnTo>
                      <a:pt x="6700012" y="3176397"/>
                    </a:lnTo>
                    <a:lnTo>
                      <a:pt x="6700012" y="3168777"/>
                    </a:lnTo>
                    <a:lnTo>
                      <a:pt x="6694551" y="3168777"/>
                    </a:lnTo>
                    <a:lnTo>
                      <a:pt x="6694551" y="3135757"/>
                    </a:lnTo>
                    <a:lnTo>
                      <a:pt x="6693916" y="3133725"/>
                    </a:lnTo>
                    <a:lnTo>
                      <a:pt x="6693916" y="3059049"/>
                    </a:lnTo>
                    <a:lnTo>
                      <a:pt x="6693408" y="3057144"/>
                    </a:lnTo>
                    <a:lnTo>
                      <a:pt x="6693408" y="3033522"/>
                    </a:lnTo>
                    <a:lnTo>
                      <a:pt x="6699377" y="3033522"/>
                    </a:lnTo>
                    <a:lnTo>
                      <a:pt x="6699377" y="3025902"/>
                    </a:lnTo>
                    <a:lnTo>
                      <a:pt x="6698615" y="3023870"/>
                    </a:lnTo>
                    <a:lnTo>
                      <a:pt x="6698615" y="2949194"/>
                    </a:lnTo>
                    <a:lnTo>
                      <a:pt x="6697980" y="2947162"/>
                    </a:lnTo>
                    <a:lnTo>
                      <a:pt x="6697980" y="2873121"/>
                    </a:lnTo>
                    <a:lnTo>
                      <a:pt x="6697345" y="2871089"/>
                    </a:lnTo>
                    <a:lnTo>
                      <a:pt x="6697345" y="2796413"/>
                    </a:lnTo>
                    <a:lnTo>
                      <a:pt x="6696583" y="2794381"/>
                    </a:lnTo>
                    <a:lnTo>
                      <a:pt x="6696583" y="2768854"/>
                    </a:lnTo>
                    <a:lnTo>
                      <a:pt x="6691376" y="2768854"/>
                    </a:lnTo>
                    <a:lnTo>
                      <a:pt x="6691376" y="2752725"/>
                    </a:lnTo>
                    <a:lnTo>
                      <a:pt x="6690741" y="2752090"/>
                    </a:lnTo>
                    <a:lnTo>
                      <a:pt x="6685280" y="2752090"/>
                    </a:lnTo>
                    <a:lnTo>
                      <a:pt x="6685280" y="2735453"/>
                    </a:lnTo>
                    <a:lnTo>
                      <a:pt x="6679311" y="2735453"/>
                    </a:lnTo>
                    <a:lnTo>
                      <a:pt x="6679311" y="2724150"/>
                    </a:lnTo>
                    <a:lnTo>
                      <a:pt x="6673977" y="2724150"/>
                    </a:lnTo>
                    <a:lnTo>
                      <a:pt x="6673977" y="2701417"/>
                    </a:lnTo>
                    <a:lnTo>
                      <a:pt x="6679311" y="2701417"/>
                    </a:lnTo>
                    <a:lnTo>
                      <a:pt x="6679311" y="2690114"/>
                    </a:lnTo>
                    <a:lnTo>
                      <a:pt x="6684645" y="2690114"/>
                    </a:lnTo>
                    <a:lnTo>
                      <a:pt x="6684645" y="2678684"/>
                    </a:lnTo>
                    <a:lnTo>
                      <a:pt x="6690741" y="2678684"/>
                    </a:lnTo>
                    <a:lnTo>
                      <a:pt x="6690741" y="2677668"/>
                    </a:lnTo>
                    <a:lnTo>
                      <a:pt x="6689979" y="2675890"/>
                    </a:lnTo>
                    <a:lnTo>
                      <a:pt x="6689979" y="2668016"/>
                    </a:lnTo>
                    <a:lnTo>
                      <a:pt x="6691757" y="2668016"/>
                    </a:lnTo>
                    <a:lnTo>
                      <a:pt x="6693535" y="2667381"/>
                    </a:lnTo>
                    <a:lnTo>
                      <a:pt x="6695948" y="2667381"/>
                    </a:lnTo>
                    <a:lnTo>
                      <a:pt x="6695948" y="2650744"/>
                    </a:lnTo>
                    <a:lnTo>
                      <a:pt x="6701409" y="2650744"/>
                    </a:lnTo>
                    <a:lnTo>
                      <a:pt x="6701409" y="2639441"/>
                    </a:lnTo>
                    <a:lnTo>
                      <a:pt x="6706616" y="2639441"/>
                    </a:lnTo>
                    <a:lnTo>
                      <a:pt x="6706616" y="2628138"/>
                    </a:lnTo>
                    <a:lnTo>
                      <a:pt x="6712712" y="2628138"/>
                    </a:lnTo>
                    <a:lnTo>
                      <a:pt x="6712712" y="2619121"/>
                    </a:lnTo>
                    <a:lnTo>
                      <a:pt x="6712331" y="2618105"/>
                    </a:lnTo>
                    <a:lnTo>
                      <a:pt x="6712077" y="2617724"/>
                    </a:lnTo>
                    <a:lnTo>
                      <a:pt x="6712077" y="2616708"/>
                    </a:lnTo>
                    <a:lnTo>
                      <a:pt x="6717919" y="2616708"/>
                    </a:lnTo>
                    <a:lnTo>
                      <a:pt x="6717919" y="2605405"/>
                    </a:lnTo>
                    <a:lnTo>
                      <a:pt x="6723380" y="2605405"/>
                    </a:lnTo>
                    <a:lnTo>
                      <a:pt x="6723380" y="2588768"/>
                    </a:lnTo>
                    <a:lnTo>
                      <a:pt x="6728587" y="2588768"/>
                    </a:lnTo>
                    <a:lnTo>
                      <a:pt x="6728587" y="2572004"/>
                    </a:lnTo>
                    <a:lnTo>
                      <a:pt x="6730365" y="2572004"/>
                    </a:lnTo>
                    <a:lnTo>
                      <a:pt x="6732397" y="2571369"/>
                    </a:lnTo>
                    <a:lnTo>
                      <a:pt x="6734683" y="2571369"/>
                    </a:lnTo>
                    <a:lnTo>
                      <a:pt x="6734683" y="2560701"/>
                    </a:lnTo>
                    <a:lnTo>
                      <a:pt x="6740017" y="2560701"/>
                    </a:lnTo>
                    <a:lnTo>
                      <a:pt x="6740017" y="2549525"/>
                    </a:lnTo>
                    <a:lnTo>
                      <a:pt x="6745351" y="2549525"/>
                    </a:lnTo>
                    <a:lnTo>
                      <a:pt x="6745351" y="2538222"/>
                    </a:lnTo>
                    <a:lnTo>
                      <a:pt x="6751320" y="2538222"/>
                    </a:lnTo>
                    <a:lnTo>
                      <a:pt x="6751320" y="2535174"/>
                    </a:lnTo>
                    <a:lnTo>
                      <a:pt x="6750685" y="2533142"/>
                    </a:lnTo>
                    <a:lnTo>
                      <a:pt x="6750685" y="2520696"/>
                    </a:lnTo>
                    <a:lnTo>
                      <a:pt x="6756781" y="2520696"/>
                    </a:lnTo>
                    <a:lnTo>
                      <a:pt x="6756781" y="2504186"/>
                    </a:lnTo>
                    <a:lnTo>
                      <a:pt x="6761988" y="2504186"/>
                    </a:lnTo>
                    <a:lnTo>
                      <a:pt x="6761988" y="2492756"/>
                    </a:lnTo>
                    <a:lnTo>
                      <a:pt x="6767449" y="2492756"/>
                    </a:lnTo>
                    <a:lnTo>
                      <a:pt x="6767449" y="2481453"/>
                    </a:lnTo>
                    <a:lnTo>
                      <a:pt x="6773291" y="2481453"/>
                    </a:lnTo>
                    <a:lnTo>
                      <a:pt x="6773291" y="2476373"/>
                    </a:lnTo>
                    <a:lnTo>
                      <a:pt x="6772656" y="2474468"/>
                    </a:lnTo>
                    <a:lnTo>
                      <a:pt x="6772656" y="2464816"/>
                    </a:lnTo>
                    <a:lnTo>
                      <a:pt x="6778625" y="2464816"/>
                    </a:lnTo>
                    <a:lnTo>
                      <a:pt x="6778625" y="2453513"/>
                    </a:lnTo>
                    <a:lnTo>
                      <a:pt x="6783959" y="2453513"/>
                    </a:lnTo>
                    <a:lnTo>
                      <a:pt x="6783959" y="2436114"/>
                    </a:lnTo>
                    <a:lnTo>
                      <a:pt x="6789293" y="2436114"/>
                    </a:lnTo>
                    <a:lnTo>
                      <a:pt x="6789293" y="2419477"/>
                    </a:lnTo>
                    <a:lnTo>
                      <a:pt x="6795389" y="2419477"/>
                    </a:lnTo>
                    <a:lnTo>
                      <a:pt x="6795389" y="2417826"/>
                    </a:lnTo>
                    <a:lnTo>
                      <a:pt x="6794627" y="2415794"/>
                    </a:lnTo>
                    <a:lnTo>
                      <a:pt x="6794627" y="2402078"/>
                    </a:lnTo>
                    <a:lnTo>
                      <a:pt x="6800596" y="2402078"/>
                    </a:lnTo>
                    <a:lnTo>
                      <a:pt x="6800596" y="2385441"/>
                    </a:lnTo>
                    <a:lnTo>
                      <a:pt x="6806057" y="2385441"/>
                    </a:lnTo>
                    <a:lnTo>
                      <a:pt x="6806057" y="2374138"/>
                    </a:lnTo>
                    <a:lnTo>
                      <a:pt x="6811264" y="2374138"/>
                    </a:lnTo>
                    <a:lnTo>
                      <a:pt x="6811264" y="2351405"/>
                    </a:lnTo>
                    <a:lnTo>
                      <a:pt x="6816725" y="2351405"/>
                    </a:lnTo>
                    <a:lnTo>
                      <a:pt x="6816725" y="2334768"/>
                    </a:lnTo>
                    <a:lnTo>
                      <a:pt x="6822567" y="2334768"/>
                    </a:lnTo>
                    <a:lnTo>
                      <a:pt x="6822567" y="2325116"/>
                    </a:lnTo>
                    <a:lnTo>
                      <a:pt x="6821932" y="2323084"/>
                    </a:lnTo>
                    <a:lnTo>
                      <a:pt x="6821932" y="2312162"/>
                    </a:lnTo>
                    <a:lnTo>
                      <a:pt x="6828028" y="2312162"/>
                    </a:lnTo>
                    <a:lnTo>
                      <a:pt x="6828028" y="2295525"/>
                    </a:lnTo>
                    <a:lnTo>
                      <a:pt x="6833235" y="2295525"/>
                    </a:lnTo>
                    <a:lnTo>
                      <a:pt x="6833235" y="2278126"/>
                    </a:lnTo>
                    <a:lnTo>
                      <a:pt x="6838696" y="2278126"/>
                    </a:lnTo>
                    <a:lnTo>
                      <a:pt x="6838696" y="2261489"/>
                    </a:lnTo>
                    <a:lnTo>
                      <a:pt x="6843903" y="2261489"/>
                    </a:lnTo>
                    <a:lnTo>
                      <a:pt x="6843903" y="2238756"/>
                    </a:lnTo>
                    <a:lnTo>
                      <a:pt x="6849999" y="2238756"/>
                    </a:lnTo>
                    <a:lnTo>
                      <a:pt x="6849999" y="2233041"/>
                    </a:lnTo>
                    <a:lnTo>
                      <a:pt x="6849364" y="2231136"/>
                    </a:lnTo>
                    <a:lnTo>
                      <a:pt x="6849364" y="2199513"/>
                    </a:lnTo>
                    <a:lnTo>
                      <a:pt x="6855333" y="2199513"/>
                    </a:lnTo>
                    <a:lnTo>
                      <a:pt x="6855333" y="2198116"/>
                    </a:lnTo>
                    <a:lnTo>
                      <a:pt x="6854952" y="2198116"/>
                    </a:lnTo>
                    <a:lnTo>
                      <a:pt x="6854571" y="2197100"/>
                    </a:lnTo>
                    <a:lnTo>
                      <a:pt x="6854571" y="2176780"/>
                    </a:lnTo>
                    <a:lnTo>
                      <a:pt x="6860667" y="2176780"/>
                    </a:lnTo>
                    <a:lnTo>
                      <a:pt x="6860667" y="2165096"/>
                    </a:lnTo>
                    <a:lnTo>
                      <a:pt x="6860032" y="2163064"/>
                    </a:lnTo>
                    <a:lnTo>
                      <a:pt x="6860032" y="2148713"/>
                    </a:lnTo>
                    <a:lnTo>
                      <a:pt x="6866001" y="2148713"/>
                    </a:lnTo>
                    <a:lnTo>
                      <a:pt x="6866001" y="2131822"/>
                    </a:lnTo>
                    <a:lnTo>
                      <a:pt x="6865239" y="2129790"/>
                    </a:lnTo>
                    <a:lnTo>
                      <a:pt x="6865239" y="2120138"/>
                    </a:lnTo>
                    <a:lnTo>
                      <a:pt x="6871335" y="2120138"/>
                    </a:lnTo>
                    <a:lnTo>
                      <a:pt x="6871335" y="2098040"/>
                    </a:lnTo>
                    <a:lnTo>
                      <a:pt x="6876669" y="2098040"/>
                    </a:lnTo>
                    <a:lnTo>
                      <a:pt x="6876669" y="2063750"/>
                    </a:lnTo>
                    <a:lnTo>
                      <a:pt x="6875907" y="2061845"/>
                    </a:lnTo>
                    <a:lnTo>
                      <a:pt x="6875907" y="2041525"/>
                    </a:lnTo>
                    <a:lnTo>
                      <a:pt x="6882003" y="2041525"/>
                    </a:lnTo>
                    <a:lnTo>
                      <a:pt x="6882003" y="2030476"/>
                    </a:lnTo>
                    <a:lnTo>
                      <a:pt x="6881368" y="2028444"/>
                    </a:lnTo>
                    <a:lnTo>
                      <a:pt x="6881368" y="1990725"/>
                    </a:lnTo>
                    <a:lnTo>
                      <a:pt x="6886575" y="1990725"/>
                    </a:lnTo>
                    <a:lnTo>
                      <a:pt x="6886575" y="1940052"/>
                    </a:lnTo>
                    <a:lnTo>
                      <a:pt x="6892036" y="1940052"/>
                    </a:lnTo>
                    <a:lnTo>
                      <a:pt x="6892036" y="1889506"/>
                    </a:lnTo>
                    <a:lnTo>
                      <a:pt x="6897243" y="1889506"/>
                    </a:lnTo>
                    <a:lnTo>
                      <a:pt x="6897243" y="1852422"/>
                    </a:lnTo>
                    <a:lnTo>
                      <a:pt x="6896608" y="1850517"/>
                    </a:lnTo>
                    <a:lnTo>
                      <a:pt x="6896608" y="1844040"/>
                    </a:lnTo>
                    <a:lnTo>
                      <a:pt x="6902704" y="1844040"/>
                    </a:lnTo>
                    <a:lnTo>
                      <a:pt x="6902704" y="1819148"/>
                    </a:lnTo>
                    <a:lnTo>
                      <a:pt x="6902069" y="1817116"/>
                    </a:lnTo>
                    <a:lnTo>
                      <a:pt x="6902069" y="1742440"/>
                    </a:lnTo>
                    <a:lnTo>
                      <a:pt x="6901307" y="1740408"/>
                    </a:lnTo>
                    <a:lnTo>
                      <a:pt x="6901307" y="1664716"/>
                    </a:lnTo>
                    <a:lnTo>
                      <a:pt x="6900672" y="1664081"/>
                    </a:lnTo>
                    <a:lnTo>
                      <a:pt x="6895211" y="1664081"/>
                    </a:lnTo>
                    <a:lnTo>
                      <a:pt x="6895211" y="1623060"/>
                    </a:lnTo>
                    <a:lnTo>
                      <a:pt x="6894576" y="1621028"/>
                    </a:lnTo>
                    <a:lnTo>
                      <a:pt x="6894576" y="1580134"/>
                    </a:lnTo>
                    <a:lnTo>
                      <a:pt x="6888607" y="1580134"/>
                    </a:lnTo>
                    <a:lnTo>
                      <a:pt x="6888607" y="1546098"/>
                    </a:lnTo>
                    <a:lnTo>
                      <a:pt x="6883273" y="1546098"/>
                    </a:lnTo>
                    <a:lnTo>
                      <a:pt x="6883273" y="1538478"/>
                    </a:lnTo>
                    <a:lnTo>
                      <a:pt x="6882765" y="1536446"/>
                    </a:lnTo>
                    <a:lnTo>
                      <a:pt x="6882765" y="1506728"/>
                    </a:lnTo>
                    <a:lnTo>
                      <a:pt x="6877304" y="1506728"/>
                    </a:lnTo>
                    <a:lnTo>
                      <a:pt x="6877304" y="1495806"/>
                    </a:lnTo>
                    <a:lnTo>
                      <a:pt x="6876669" y="1493774"/>
                    </a:lnTo>
                    <a:lnTo>
                      <a:pt x="6876669" y="1467485"/>
                    </a:lnTo>
                    <a:lnTo>
                      <a:pt x="6871335" y="1467485"/>
                    </a:lnTo>
                    <a:lnTo>
                      <a:pt x="6871335" y="1453134"/>
                    </a:lnTo>
                    <a:lnTo>
                      <a:pt x="6870700" y="1451102"/>
                    </a:lnTo>
                    <a:lnTo>
                      <a:pt x="6870700" y="1422781"/>
                    </a:lnTo>
                    <a:lnTo>
                      <a:pt x="6865239" y="1422781"/>
                    </a:lnTo>
                    <a:lnTo>
                      <a:pt x="6865239" y="1410462"/>
                    </a:lnTo>
                    <a:lnTo>
                      <a:pt x="6864604" y="1408430"/>
                    </a:lnTo>
                    <a:lnTo>
                      <a:pt x="6864604" y="1405509"/>
                    </a:lnTo>
                    <a:lnTo>
                      <a:pt x="6863588" y="1405509"/>
                    </a:lnTo>
                    <a:lnTo>
                      <a:pt x="6861683" y="1406144"/>
                    </a:lnTo>
                    <a:lnTo>
                      <a:pt x="6859397" y="1406144"/>
                    </a:lnTo>
                    <a:lnTo>
                      <a:pt x="6859397" y="1388745"/>
                    </a:lnTo>
                    <a:lnTo>
                      <a:pt x="6853301" y="1388745"/>
                    </a:lnTo>
                    <a:lnTo>
                      <a:pt x="6853301" y="1372108"/>
                    </a:lnTo>
                    <a:lnTo>
                      <a:pt x="6847967" y="1372108"/>
                    </a:lnTo>
                    <a:lnTo>
                      <a:pt x="6847967" y="1359154"/>
                    </a:lnTo>
                    <a:lnTo>
                      <a:pt x="6847332" y="1357122"/>
                    </a:lnTo>
                    <a:lnTo>
                      <a:pt x="6847332" y="1355344"/>
                    </a:lnTo>
                    <a:lnTo>
                      <a:pt x="6841871" y="1355344"/>
                    </a:lnTo>
                    <a:lnTo>
                      <a:pt x="6841871" y="1327404"/>
                    </a:lnTo>
                    <a:lnTo>
                      <a:pt x="6836029" y="1327404"/>
                    </a:lnTo>
                    <a:lnTo>
                      <a:pt x="6836029" y="1304798"/>
                    </a:lnTo>
                    <a:lnTo>
                      <a:pt x="6830060" y="1304798"/>
                    </a:lnTo>
                    <a:lnTo>
                      <a:pt x="6830060" y="1293368"/>
                    </a:lnTo>
                    <a:lnTo>
                      <a:pt x="6824599" y="1293368"/>
                    </a:lnTo>
                    <a:lnTo>
                      <a:pt x="6824599" y="1276858"/>
                    </a:lnTo>
                    <a:lnTo>
                      <a:pt x="6818757" y="1276858"/>
                    </a:lnTo>
                    <a:lnTo>
                      <a:pt x="6818757" y="1254125"/>
                    </a:lnTo>
                    <a:lnTo>
                      <a:pt x="6812661" y="1254125"/>
                    </a:lnTo>
                    <a:lnTo>
                      <a:pt x="6812661" y="1237361"/>
                    </a:lnTo>
                    <a:lnTo>
                      <a:pt x="6807327" y="1237361"/>
                    </a:lnTo>
                    <a:lnTo>
                      <a:pt x="6807327" y="1220724"/>
                    </a:lnTo>
                    <a:lnTo>
                      <a:pt x="6801231" y="1220724"/>
                    </a:lnTo>
                    <a:lnTo>
                      <a:pt x="6801231" y="1209421"/>
                    </a:lnTo>
                    <a:lnTo>
                      <a:pt x="6796024" y="1209421"/>
                    </a:lnTo>
                    <a:lnTo>
                      <a:pt x="6796024" y="1204468"/>
                    </a:lnTo>
                    <a:lnTo>
                      <a:pt x="6795389" y="1202436"/>
                    </a:lnTo>
                    <a:lnTo>
                      <a:pt x="6795389" y="1198118"/>
                    </a:lnTo>
                    <a:lnTo>
                      <a:pt x="6789928" y="1198118"/>
                    </a:lnTo>
                    <a:lnTo>
                      <a:pt x="6789928" y="1186688"/>
                    </a:lnTo>
                    <a:lnTo>
                      <a:pt x="6783959" y="1186688"/>
                    </a:lnTo>
                    <a:lnTo>
                      <a:pt x="6783959" y="1175385"/>
                    </a:lnTo>
                    <a:lnTo>
                      <a:pt x="6778625" y="1175385"/>
                    </a:lnTo>
                    <a:lnTo>
                      <a:pt x="6778625" y="1153414"/>
                    </a:lnTo>
                    <a:lnTo>
                      <a:pt x="6772656" y="1153414"/>
                    </a:lnTo>
                    <a:lnTo>
                      <a:pt x="6772656" y="1141984"/>
                    </a:lnTo>
                    <a:lnTo>
                      <a:pt x="6766560" y="1141984"/>
                    </a:lnTo>
                    <a:lnTo>
                      <a:pt x="6766560" y="1130808"/>
                    </a:lnTo>
                    <a:lnTo>
                      <a:pt x="6761353" y="1130808"/>
                    </a:lnTo>
                    <a:lnTo>
                      <a:pt x="6761353" y="1114044"/>
                    </a:lnTo>
                    <a:lnTo>
                      <a:pt x="6755384" y="1114044"/>
                    </a:lnTo>
                    <a:lnTo>
                      <a:pt x="6755384" y="1102741"/>
                    </a:lnTo>
                    <a:lnTo>
                      <a:pt x="6749923" y="1102741"/>
                    </a:lnTo>
                    <a:lnTo>
                      <a:pt x="6749923" y="1092073"/>
                    </a:lnTo>
                    <a:lnTo>
                      <a:pt x="6749288" y="1091438"/>
                    </a:lnTo>
                    <a:lnTo>
                      <a:pt x="6744081" y="1091438"/>
                    </a:lnTo>
                    <a:lnTo>
                      <a:pt x="6744081" y="1074801"/>
                    </a:lnTo>
                    <a:lnTo>
                      <a:pt x="6737985" y="1074801"/>
                    </a:lnTo>
                    <a:lnTo>
                      <a:pt x="6737985" y="1063498"/>
                    </a:lnTo>
                    <a:lnTo>
                      <a:pt x="6732651" y="1063498"/>
                    </a:lnTo>
                    <a:lnTo>
                      <a:pt x="6732651" y="1058037"/>
                    </a:lnTo>
                    <a:lnTo>
                      <a:pt x="6726555" y="1058037"/>
                    </a:lnTo>
                    <a:lnTo>
                      <a:pt x="6726555" y="1046861"/>
                    </a:lnTo>
                    <a:lnTo>
                      <a:pt x="6721348" y="1046861"/>
                    </a:lnTo>
                    <a:lnTo>
                      <a:pt x="6721348" y="1035558"/>
                    </a:lnTo>
                    <a:lnTo>
                      <a:pt x="6715252" y="1035558"/>
                    </a:lnTo>
                    <a:lnTo>
                      <a:pt x="6715252" y="1030097"/>
                    </a:lnTo>
                    <a:lnTo>
                      <a:pt x="6710045" y="1030097"/>
                    </a:lnTo>
                    <a:lnTo>
                      <a:pt x="6710045" y="1023874"/>
                    </a:lnTo>
                    <a:lnTo>
                      <a:pt x="6709283" y="1021842"/>
                    </a:lnTo>
                    <a:lnTo>
                      <a:pt x="6709283" y="1013460"/>
                    </a:lnTo>
                    <a:lnTo>
                      <a:pt x="6703949" y="1013460"/>
                    </a:lnTo>
                    <a:lnTo>
                      <a:pt x="6703949" y="1007364"/>
                    </a:lnTo>
                    <a:lnTo>
                      <a:pt x="6697980" y="1007364"/>
                    </a:lnTo>
                    <a:lnTo>
                      <a:pt x="6697980" y="996061"/>
                    </a:lnTo>
                    <a:lnTo>
                      <a:pt x="6692519" y="996061"/>
                    </a:lnTo>
                    <a:lnTo>
                      <a:pt x="6692519" y="990854"/>
                    </a:lnTo>
                    <a:lnTo>
                      <a:pt x="6686677" y="990854"/>
                    </a:lnTo>
                    <a:lnTo>
                      <a:pt x="6686677" y="979424"/>
                    </a:lnTo>
                    <a:lnTo>
                      <a:pt x="6681343" y="979424"/>
                    </a:lnTo>
                    <a:lnTo>
                      <a:pt x="6681343" y="968121"/>
                    </a:lnTo>
                    <a:lnTo>
                      <a:pt x="6677660" y="968121"/>
                    </a:lnTo>
                    <a:lnTo>
                      <a:pt x="6676644" y="968502"/>
                    </a:lnTo>
                    <a:lnTo>
                      <a:pt x="6676263" y="968756"/>
                    </a:lnTo>
                    <a:lnTo>
                      <a:pt x="6675247" y="968756"/>
                    </a:lnTo>
                    <a:lnTo>
                      <a:pt x="6675247" y="957453"/>
                    </a:lnTo>
                    <a:lnTo>
                      <a:pt x="6670040" y="957453"/>
                    </a:lnTo>
                    <a:lnTo>
                      <a:pt x="6670040" y="954405"/>
                    </a:lnTo>
                    <a:lnTo>
                      <a:pt x="6669405" y="952373"/>
                    </a:lnTo>
                    <a:lnTo>
                      <a:pt x="6669405" y="946150"/>
                    </a:lnTo>
                    <a:lnTo>
                      <a:pt x="6663944" y="946150"/>
                    </a:lnTo>
                    <a:lnTo>
                      <a:pt x="6663944" y="940181"/>
                    </a:lnTo>
                    <a:lnTo>
                      <a:pt x="6661531" y="940181"/>
                    </a:lnTo>
                    <a:lnTo>
                      <a:pt x="6659753" y="940816"/>
                    </a:lnTo>
                    <a:lnTo>
                      <a:pt x="6657975" y="940816"/>
                    </a:lnTo>
                    <a:lnTo>
                      <a:pt x="6657975" y="929513"/>
                    </a:lnTo>
                    <a:lnTo>
                      <a:pt x="6652641" y="929513"/>
                    </a:lnTo>
                    <a:lnTo>
                      <a:pt x="6652641" y="923417"/>
                    </a:lnTo>
                    <a:lnTo>
                      <a:pt x="6646672" y="923417"/>
                    </a:lnTo>
                    <a:lnTo>
                      <a:pt x="6646672" y="912114"/>
                    </a:lnTo>
                    <a:lnTo>
                      <a:pt x="6645275" y="912114"/>
                    </a:lnTo>
                    <a:lnTo>
                      <a:pt x="6645275" y="912368"/>
                    </a:lnTo>
                    <a:lnTo>
                      <a:pt x="6644259" y="912749"/>
                    </a:lnTo>
                    <a:lnTo>
                      <a:pt x="6641211" y="912749"/>
                    </a:lnTo>
                    <a:lnTo>
                      <a:pt x="6641211" y="901446"/>
                    </a:lnTo>
                    <a:lnTo>
                      <a:pt x="6635369" y="901446"/>
                    </a:lnTo>
                    <a:lnTo>
                      <a:pt x="6635369" y="895477"/>
                    </a:lnTo>
                    <a:lnTo>
                      <a:pt x="6629908" y="895477"/>
                    </a:lnTo>
                    <a:lnTo>
                      <a:pt x="6629908" y="884174"/>
                    </a:lnTo>
                    <a:lnTo>
                      <a:pt x="6628892" y="884809"/>
                    </a:lnTo>
                    <a:lnTo>
                      <a:pt x="6623939" y="884809"/>
                    </a:lnTo>
                    <a:lnTo>
                      <a:pt x="6623939" y="878713"/>
                    </a:lnTo>
                    <a:lnTo>
                      <a:pt x="6618605" y="878713"/>
                    </a:lnTo>
                    <a:lnTo>
                      <a:pt x="6618605" y="876554"/>
                    </a:lnTo>
                    <a:lnTo>
                      <a:pt x="6618097" y="874522"/>
                    </a:lnTo>
                    <a:lnTo>
                      <a:pt x="6618097" y="873506"/>
                    </a:lnTo>
                    <a:lnTo>
                      <a:pt x="6612636" y="873506"/>
                    </a:lnTo>
                    <a:lnTo>
                      <a:pt x="6612636" y="862076"/>
                    </a:lnTo>
                    <a:lnTo>
                      <a:pt x="6606667" y="862076"/>
                    </a:lnTo>
                    <a:lnTo>
                      <a:pt x="6606667" y="850773"/>
                    </a:lnTo>
                    <a:lnTo>
                      <a:pt x="6601333" y="850773"/>
                    </a:lnTo>
                    <a:lnTo>
                      <a:pt x="6601333" y="845566"/>
                    </a:lnTo>
                    <a:lnTo>
                      <a:pt x="6595364" y="845566"/>
                    </a:lnTo>
                    <a:lnTo>
                      <a:pt x="6595364" y="834136"/>
                    </a:lnTo>
                    <a:lnTo>
                      <a:pt x="6589903" y="834136"/>
                    </a:lnTo>
                    <a:lnTo>
                      <a:pt x="6589903" y="828802"/>
                    </a:lnTo>
                    <a:lnTo>
                      <a:pt x="6584061" y="828802"/>
                    </a:lnTo>
                    <a:lnTo>
                      <a:pt x="6584061" y="822833"/>
                    </a:lnTo>
                    <a:lnTo>
                      <a:pt x="6578600" y="822833"/>
                    </a:lnTo>
                    <a:lnTo>
                      <a:pt x="6578600" y="806069"/>
                    </a:lnTo>
                    <a:lnTo>
                      <a:pt x="6572631" y="806069"/>
                    </a:lnTo>
                    <a:lnTo>
                      <a:pt x="6572631" y="800862"/>
                    </a:lnTo>
                    <a:lnTo>
                      <a:pt x="6567297" y="800862"/>
                    </a:lnTo>
                    <a:lnTo>
                      <a:pt x="6567297" y="798449"/>
                    </a:lnTo>
                    <a:lnTo>
                      <a:pt x="6566535" y="796417"/>
                    </a:lnTo>
                    <a:lnTo>
                      <a:pt x="6566535" y="794766"/>
                    </a:lnTo>
                    <a:lnTo>
                      <a:pt x="6561328" y="794766"/>
                    </a:lnTo>
                    <a:lnTo>
                      <a:pt x="6561328" y="783336"/>
                    </a:lnTo>
                    <a:lnTo>
                      <a:pt x="6557645" y="783336"/>
                    </a:lnTo>
                    <a:lnTo>
                      <a:pt x="6556629" y="783717"/>
                    </a:lnTo>
                    <a:lnTo>
                      <a:pt x="6556248" y="784098"/>
                    </a:lnTo>
                    <a:lnTo>
                      <a:pt x="6555359" y="784098"/>
                    </a:lnTo>
                    <a:lnTo>
                      <a:pt x="6555359" y="778129"/>
                    </a:lnTo>
                    <a:lnTo>
                      <a:pt x="6550025" y="778129"/>
                    </a:lnTo>
                    <a:lnTo>
                      <a:pt x="6550025" y="772668"/>
                    </a:lnTo>
                    <a:lnTo>
                      <a:pt x="6544056" y="772668"/>
                    </a:lnTo>
                    <a:lnTo>
                      <a:pt x="6544056" y="761365"/>
                    </a:lnTo>
                    <a:lnTo>
                      <a:pt x="6538595" y="761365"/>
                    </a:lnTo>
                    <a:lnTo>
                      <a:pt x="6538595" y="756158"/>
                    </a:lnTo>
                    <a:lnTo>
                      <a:pt x="6532753" y="756158"/>
                    </a:lnTo>
                    <a:lnTo>
                      <a:pt x="6532753" y="750189"/>
                    </a:lnTo>
                    <a:lnTo>
                      <a:pt x="6527292" y="750189"/>
                    </a:lnTo>
                    <a:lnTo>
                      <a:pt x="6527292" y="744728"/>
                    </a:lnTo>
                    <a:lnTo>
                      <a:pt x="6521323" y="744728"/>
                    </a:lnTo>
                    <a:lnTo>
                      <a:pt x="6521323" y="738886"/>
                    </a:lnTo>
                    <a:lnTo>
                      <a:pt x="6515989" y="738886"/>
                    </a:lnTo>
                    <a:lnTo>
                      <a:pt x="6515989" y="728218"/>
                    </a:lnTo>
                    <a:lnTo>
                      <a:pt x="6510020" y="728218"/>
                    </a:lnTo>
                    <a:lnTo>
                      <a:pt x="6510020" y="722122"/>
                    </a:lnTo>
                    <a:lnTo>
                      <a:pt x="6504559" y="722122"/>
                    </a:lnTo>
                    <a:lnTo>
                      <a:pt x="6504559" y="716788"/>
                    </a:lnTo>
                    <a:lnTo>
                      <a:pt x="6498717" y="716788"/>
                    </a:lnTo>
                    <a:lnTo>
                      <a:pt x="6498717" y="711454"/>
                    </a:lnTo>
                    <a:lnTo>
                      <a:pt x="6493256" y="711454"/>
                    </a:lnTo>
                    <a:lnTo>
                      <a:pt x="6493256" y="702437"/>
                    </a:lnTo>
                    <a:lnTo>
                      <a:pt x="6492875" y="701421"/>
                    </a:lnTo>
                    <a:lnTo>
                      <a:pt x="6492621" y="700786"/>
                    </a:lnTo>
                    <a:lnTo>
                      <a:pt x="6492621" y="700024"/>
                    </a:lnTo>
                    <a:lnTo>
                      <a:pt x="6487287" y="700024"/>
                    </a:lnTo>
                    <a:lnTo>
                      <a:pt x="6487287" y="694182"/>
                    </a:lnTo>
                    <a:lnTo>
                      <a:pt x="6481953" y="694182"/>
                    </a:lnTo>
                    <a:lnTo>
                      <a:pt x="6481699" y="692785"/>
                    </a:lnTo>
                    <a:lnTo>
                      <a:pt x="6481445" y="691769"/>
                    </a:lnTo>
                    <a:lnTo>
                      <a:pt x="6481445" y="683514"/>
                    </a:lnTo>
                    <a:lnTo>
                      <a:pt x="6475984" y="683514"/>
                    </a:lnTo>
                    <a:lnTo>
                      <a:pt x="6475984" y="677418"/>
                    </a:lnTo>
                    <a:lnTo>
                      <a:pt x="6470015" y="677418"/>
                    </a:lnTo>
                    <a:lnTo>
                      <a:pt x="6470015" y="672084"/>
                    </a:lnTo>
                    <a:lnTo>
                      <a:pt x="6464681" y="672084"/>
                    </a:lnTo>
                    <a:lnTo>
                      <a:pt x="6464681" y="665988"/>
                    </a:lnTo>
                    <a:lnTo>
                      <a:pt x="6458712" y="665988"/>
                    </a:lnTo>
                    <a:lnTo>
                      <a:pt x="6458712" y="660781"/>
                    </a:lnTo>
                    <a:lnTo>
                      <a:pt x="6453251" y="660781"/>
                    </a:lnTo>
                    <a:lnTo>
                      <a:pt x="6453251" y="655320"/>
                    </a:lnTo>
                    <a:lnTo>
                      <a:pt x="6447409" y="655320"/>
                    </a:lnTo>
                    <a:lnTo>
                      <a:pt x="6447409" y="649478"/>
                    </a:lnTo>
                    <a:lnTo>
                      <a:pt x="6441948" y="649478"/>
                    </a:lnTo>
                    <a:lnTo>
                      <a:pt x="6441948" y="644144"/>
                    </a:lnTo>
                    <a:lnTo>
                      <a:pt x="6435979" y="644144"/>
                    </a:lnTo>
                    <a:lnTo>
                      <a:pt x="6435979" y="638810"/>
                    </a:lnTo>
                    <a:lnTo>
                      <a:pt x="6430645" y="638810"/>
                    </a:lnTo>
                    <a:lnTo>
                      <a:pt x="6430645" y="632841"/>
                    </a:lnTo>
                    <a:lnTo>
                      <a:pt x="6424676" y="632841"/>
                    </a:lnTo>
                    <a:lnTo>
                      <a:pt x="6424676" y="627380"/>
                    </a:lnTo>
                    <a:lnTo>
                      <a:pt x="6419215" y="627380"/>
                    </a:lnTo>
                    <a:lnTo>
                      <a:pt x="6419215" y="621538"/>
                    </a:lnTo>
                    <a:lnTo>
                      <a:pt x="6418072" y="621538"/>
                    </a:lnTo>
                    <a:lnTo>
                      <a:pt x="6418072" y="621792"/>
                    </a:lnTo>
                    <a:lnTo>
                      <a:pt x="6417056" y="622173"/>
                    </a:lnTo>
                    <a:lnTo>
                      <a:pt x="6413373" y="622173"/>
                    </a:lnTo>
                    <a:lnTo>
                      <a:pt x="6413373" y="616077"/>
                    </a:lnTo>
                    <a:lnTo>
                      <a:pt x="6407912" y="616077"/>
                    </a:lnTo>
                    <a:lnTo>
                      <a:pt x="6407912" y="610870"/>
                    </a:lnTo>
                    <a:lnTo>
                      <a:pt x="6401943" y="610870"/>
                    </a:lnTo>
                    <a:lnTo>
                      <a:pt x="6401943" y="604774"/>
                    </a:lnTo>
                    <a:lnTo>
                      <a:pt x="6396736" y="604774"/>
                    </a:lnTo>
                    <a:lnTo>
                      <a:pt x="6396736" y="599440"/>
                    </a:lnTo>
                    <a:lnTo>
                      <a:pt x="6390640" y="599440"/>
                    </a:lnTo>
                    <a:lnTo>
                      <a:pt x="6390640" y="594106"/>
                    </a:lnTo>
                    <a:lnTo>
                      <a:pt x="6385433" y="594106"/>
                    </a:lnTo>
                    <a:lnTo>
                      <a:pt x="6385433" y="582676"/>
                    </a:lnTo>
                    <a:lnTo>
                      <a:pt x="6379337" y="582676"/>
                    </a:lnTo>
                    <a:lnTo>
                      <a:pt x="6379337" y="576834"/>
                    </a:lnTo>
                    <a:lnTo>
                      <a:pt x="6378321" y="576834"/>
                    </a:lnTo>
                    <a:lnTo>
                      <a:pt x="6376289" y="577469"/>
                    </a:lnTo>
                    <a:lnTo>
                      <a:pt x="6374003" y="577469"/>
                    </a:lnTo>
                    <a:lnTo>
                      <a:pt x="6374003" y="571373"/>
                    </a:lnTo>
                    <a:lnTo>
                      <a:pt x="6362700" y="571373"/>
                    </a:lnTo>
                    <a:lnTo>
                      <a:pt x="6362700" y="566166"/>
                    </a:lnTo>
                    <a:lnTo>
                      <a:pt x="6356604" y="566166"/>
                    </a:lnTo>
                    <a:lnTo>
                      <a:pt x="6356604" y="554736"/>
                    </a:lnTo>
                    <a:lnTo>
                      <a:pt x="6351397" y="554736"/>
                    </a:lnTo>
                    <a:lnTo>
                      <a:pt x="6351397" y="553720"/>
                    </a:lnTo>
                    <a:lnTo>
                      <a:pt x="6350635" y="551688"/>
                    </a:lnTo>
                    <a:lnTo>
                      <a:pt x="6350635" y="549402"/>
                    </a:lnTo>
                    <a:lnTo>
                      <a:pt x="6345301" y="549402"/>
                    </a:lnTo>
                    <a:lnTo>
                      <a:pt x="6345301" y="543433"/>
                    </a:lnTo>
                    <a:lnTo>
                      <a:pt x="6339332" y="543433"/>
                    </a:lnTo>
                    <a:lnTo>
                      <a:pt x="6339332" y="538226"/>
                    </a:lnTo>
                    <a:lnTo>
                      <a:pt x="6333871" y="538226"/>
                    </a:lnTo>
                    <a:lnTo>
                      <a:pt x="6333871" y="532765"/>
                    </a:lnTo>
                    <a:lnTo>
                      <a:pt x="6328029" y="532765"/>
                    </a:lnTo>
                    <a:lnTo>
                      <a:pt x="6328029" y="526796"/>
                    </a:lnTo>
                    <a:lnTo>
                      <a:pt x="6322695" y="526796"/>
                    </a:lnTo>
                    <a:lnTo>
                      <a:pt x="6322695" y="521462"/>
                    </a:lnTo>
                    <a:lnTo>
                      <a:pt x="6316599" y="521462"/>
                    </a:lnTo>
                    <a:lnTo>
                      <a:pt x="6316599" y="515493"/>
                    </a:lnTo>
                    <a:lnTo>
                      <a:pt x="6311392" y="515493"/>
                    </a:lnTo>
                    <a:lnTo>
                      <a:pt x="6311392" y="510032"/>
                    </a:lnTo>
                    <a:lnTo>
                      <a:pt x="6305296" y="510032"/>
                    </a:lnTo>
                    <a:lnTo>
                      <a:pt x="6305296" y="504825"/>
                    </a:lnTo>
                    <a:lnTo>
                      <a:pt x="6300089" y="504825"/>
                    </a:lnTo>
                    <a:lnTo>
                      <a:pt x="6300089" y="498729"/>
                    </a:lnTo>
                    <a:lnTo>
                      <a:pt x="6293993" y="498729"/>
                    </a:lnTo>
                    <a:lnTo>
                      <a:pt x="6293993" y="493522"/>
                    </a:lnTo>
                    <a:lnTo>
                      <a:pt x="6288659" y="493522"/>
                    </a:lnTo>
                    <a:lnTo>
                      <a:pt x="6288659" y="488061"/>
                    </a:lnTo>
                    <a:lnTo>
                      <a:pt x="6282563" y="488061"/>
                    </a:lnTo>
                    <a:lnTo>
                      <a:pt x="6282563" y="482092"/>
                    </a:lnTo>
                    <a:lnTo>
                      <a:pt x="6277356" y="482092"/>
                    </a:lnTo>
                    <a:lnTo>
                      <a:pt x="6277356" y="476758"/>
                    </a:lnTo>
                    <a:lnTo>
                      <a:pt x="6271260" y="476758"/>
                    </a:lnTo>
                    <a:lnTo>
                      <a:pt x="6271260" y="470789"/>
                    </a:lnTo>
                    <a:lnTo>
                      <a:pt x="6270244" y="471424"/>
                    </a:lnTo>
                    <a:lnTo>
                      <a:pt x="6259957" y="471424"/>
                    </a:lnTo>
                    <a:lnTo>
                      <a:pt x="6259957" y="460121"/>
                    </a:lnTo>
                    <a:lnTo>
                      <a:pt x="6254623" y="460121"/>
                    </a:lnTo>
                    <a:lnTo>
                      <a:pt x="6254623" y="454152"/>
                    </a:lnTo>
                    <a:lnTo>
                      <a:pt x="6246368" y="454152"/>
                    </a:lnTo>
                    <a:lnTo>
                      <a:pt x="6244336" y="454660"/>
                    </a:lnTo>
                    <a:lnTo>
                      <a:pt x="6243320" y="454660"/>
                    </a:lnTo>
                    <a:lnTo>
                      <a:pt x="6243320" y="448818"/>
                    </a:lnTo>
                    <a:lnTo>
                      <a:pt x="6237224" y="448818"/>
                    </a:lnTo>
                    <a:lnTo>
                      <a:pt x="6237224" y="443484"/>
                    </a:lnTo>
                    <a:lnTo>
                      <a:pt x="6232017" y="443484"/>
                    </a:lnTo>
                    <a:lnTo>
                      <a:pt x="6232017" y="437388"/>
                    </a:lnTo>
                    <a:lnTo>
                      <a:pt x="6226048" y="437388"/>
                    </a:lnTo>
                    <a:lnTo>
                      <a:pt x="6226048" y="432181"/>
                    </a:lnTo>
                    <a:lnTo>
                      <a:pt x="6220587" y="432181"/>
                    </a:lnTo>
                    <a:lnTo>
                      <a:pt x="6220587" y="426720"/>
                    </a:lnTo>
                    <a:lnTo>
                      <a:pt x="6214745" y="426720"/>
                    </a:lnTo>
                    <a:lnTo>
                      <a:pt x="6214745" y="420878"/>
                    </a:lnTo>
                    <a:lnTo>
                      <a:pt x="6209284" y="420878"/>
                    </a:lnTo>
                    <a:lnTo>
                      <a:pt x="6209284" y="415417"/>
                    </a:lnTo>
                    <a:lnTo>
                      <a:pt x="6203315" y="415417"/>
                    </a:lnTo>
                    <a:lnTo>
                      <a:pt x="6203315" y="410210"/>
                    </a:lnTo>
                    <a:lnTo>
                      <a:pt x="6197981" y="410210"/>
                    </a:lnTo>
                    <a:lnTo>
                      <a:pt x="6197981" y="404114"/>
                    </a:lnTo>
                    <a:lnTo>
                      <a:pt x="6192012" y="404114"/>
                    </a:lnTo>
                    <a:lnTo>
                      <a:pt x="6192012" y="398780"/>
                    </a:lnTo>
                    <a:lnTo>
                      <a:pt x="6186551" y="398780"/>
                    </a:lnTo>
                    <a:lnTo>
                      <a:pt x="6186551" y="392684"/>
                    </a:lnTo>
                    <a:lnTo>
                      <a:pt x="6180709" y="392684"/>
                    </a:lnTo>
                    <a:lnTo>
                      <a:pt x="6180709" y="387477"/>
                    </a:lnTo>
                    <a:lnTo>
                      <a:pt x="6169279" y="387477"/>
                    </a:lnTo>
                    <a:lnTo>
                      <a:pt x="6169279" y="382016"/>
                    </a:lnTo>
                    <a:lnTo>
                      <a:pt x="6164072" y="382016"/>
                    </a:lnTo>
                    <a:lnTo>
                      <a:pt x="6164072" y="376174"/>
                    </a:lnTo>
                    <a:lnTo>
                      <a:pt x="6157976" y="376174"/>
                    </a:lnTo>
                    <a:lnTo>
                      <a:pt x="6157976" y="370713"/>
                    </a:lnTo>
                    <a:lnTo>
                      <a:pt x="6152515" y="370713"/>
                    </a:lnTo>
                    <a:lnTo>
                      <a:pt x="6152515" y="360045"/>
                    </a:lnTo>
                    <a:lnTo>
                      <a:pt x="6152007" y="359410"/>
                    </a:lnTo>
                    <a:lnTo>
                      <a:pt x="6141339" y="359410"/>
                    </a:lnTo>
                    <a:lnTo>
                      <a:pt x="6141339" y="354076"/>
                    </a:lnTo>
                    <a:lnTo>
                      <a:pt x="6135243" y="354076"/>
                    </a:lnTo>
                    <a:lnTo>
                      <a:pt x="6135243" y="348742"/>
                    </a:lnTo>
                    <a:lnTo>
                      <a:pt x="6130036" y="348742"/>
                    </a:lnTo>
                    <a:lnTo>
                      <a:pt x="6130036" y="342773"/>
                    </a:lnTo>
                    <a:lnTo>
                      <a:pt x="6123940" y="342773"/>
                    </a:lnTo>
                    <a:lnTo>
                      <a:pt x="6123940" y="337566"/>
                    </a:lnTo>
                    <a:lnTo>
                      <a:pt x="6118733" y="337566"/>
                    </a:lnTo>
                    <a:lnTo>
                      <a:pt x="6118733" y="334518"/>
                    </a:lnTo>
                    <a:lnTo>
                      <a:pt x="6117971" y="332486"/>
                    </a:lnTo>
                    <a:lnTo>
                      <a:pt x="6117971" y="331470"/>
                    </a:lnTo>
                    <a:lnTo>
                      <a:pt x="6114923" y="331470"/>
                    </a:lnTo>
                    <a:lnTo>
                      <a:pt x="6113907" y="331724"/>
                    </a:lnTo>
                    <a:lnTo>
                      <a:pt x="6113653" y="332105"/>
                    </a:lnTo>
                    <a:lnTo>
                      <a:pt x="6112637" y="332105"/>
                    </a:lnTo>
                    <a:lnTo>
                      <a:pt x="6112637" y="326136"/>
                    </a:lnTo>
                    <a:lnTo>
                      <a:pt x="6101207" y="326136"/>
                    </a:lnTo>
                    <a:lnTo>
                      <a:pt x="6101207" y="320802"/>
                    </a:lnTo>
                    <a:lnTo>
                      <a:pt x="6096000" y="320802"/>
                    </a:lnTo>
                    <a:lnTo>
                      <a:pt x="6096000" y="316992"/>
                    </a:lnTo>
                    <a:lnTo>
                      <a:pt x="6095619" y="316230"/>
                    </a:lnTo>
                    <a:lnTo>
                      <a:pt x="6095365" y="315468"/>
                    </a:lnTo>
                    <a:lnTo>
                      <a:pt x="6095365" y="314833"/>
                    </a:lnTo>
                    <a:lnTo>
                      <a:pt x="6090031" y="314833"/>
                    </a:lnTo>
                    <a:lnTo>
                      <a:pt x="6090031" y="309372"/>
                    </a:lnTo>
                    <a:lnTo>
                      <a:pt x="6084697" y="309372"/>
                    </a:lnTo>
                    <a:lnTo>
                      <a:pt x="6084697" y="307721"/>
                    </a:lnTo>
                    <a:lnTo>
                      <a:pt x="6083935" y="305816"/>
                    </a:lnTo>
                    <a:lnTo>
                      <a:pt x="6083935" y="304165"/>
                    </a:lnTo>
                    <a:lnTo>
                      <a:pt x="6078601" y="304165"/>
                    </a:lnTo>
                    <a:lnTo>
                      <a:pt x="6078601" y="298069"/>
                    </a:lnTo>
                    <a:lnTo>
                      <a:pt x="6072632" y="298069"/>
                    </a:lnTo>
                    <a:lnTo>
                      <a:pt x="6072632" y="292862"/>
                    </a:lnTo>
                    <a:lnTo>
                      <a:pt x="6061964" y="292862"/>
                    </a:lnTo>
                    <a:lnTo>
                      <a:pt x="6061964" y="290449"/>
                    </a:lnTo>
                    <a:lnTo>
                      <a:pt x="6061329" y="288417"/>
                    </a:lnTo>
                    <a:lnTo>
                      <a:pt x="6061329" y="281432"/>
                    </a:lnTo>
                    <a:lnTo>
                      <a:pt x="6050661" y="281432"/>
                    </a:lnTo>
                    <a:lnTo>
                      <a:pt x="6050280" y="280162"/>
                    </a:lnTo>
                    <a:lnTo>
                      <a:pt x="6049899" y="279146"/>
                    </a:lnTo>
                    <a:lnTo>
                      <a:pt x="6049899" y="276098"/>
                    </a:lnTo>
                    <a:lnTo>
                      <a:pt x="6044692" y="276098"/>
                    </a:lnTo>
                    <a:lnTo>
                      <a:pt x="6044692" y="270764"/>
                    </a:lnTo>
                    <a:lnTo>
                      <a:pt x="6033389" y="270764"/>
                    </a:lnTo>
                    <a:lnTo>
                      <a:pt x="6033389" y="259461"/>
                    </a:lnTo>
                    <a:lnTo>
                      <a:pt x="6021959" y="259461"/>
                    </a:lnTo>
                    <a:lnTo>
                      <a:pt x="6021959" y="254000"/>
                    </a:lnTo>
                    <a:lnTo>
                      <a:pt x="6016117" y="254000"/>
                    </a:lnTo>
                    <a:lnTo>
                      <a:pt x="6016117" y="248158"/>
                    </a:lnTo>
                    <a:lnTo>
                      <a:pt x="6010656" y="248158"/>
                    </a:lnTo>
                    <a:lnTo>
                      <a:pt x="6010656" y="242697"/>
                    </a:lnTo>
                    <a:lnTo>
                      <a:pt x="6004560" y="242697"/>
                    </a:lnTo>
                    <a:lnTo>
                      <a:pt x="6004560" y="236728"/>
                    </a:lnTo>
                    <a:lnTo>
                      <a:pt x="5999353" y="236728"/>
                    </a:lnTo>
                    <a:lnTo>
                      <a:pt x="5999353" y="231521"/>
                    </a:lnTo>
                    <a:lnTo>
                      <a:pt x="5993384" y="231521"/>
                    </a:lnTo>
                    <a:lnTo>
                      <a:pt x="5993384" y="226060"/>
                    </a:lnTo>
                    <a:lnTo>
                      <a:pt x="5982081" y="226060"/>
                    </a:lnTo>
                    <a:lnTo>
                      <a:pt x="5982081" y="220218"/>
                    </a:lnTo>
                    <a:lnTo>
                      <a:pt x="5976620" y="220218"/>
                    </a:lnTo>
                    <a:lnTo>
                      <a:pt x="5976620" y="214757"/>
                    </a:lnTo>
                    <a:lnTo>
                      <a:pt x="5970651" y="214757"/>
                    </a:lnTo>
                    <a:lnTo>
                      <a:pt x="5970651" y="209550"/>
                    </a:lnTo>
                    <a:lnTo>
                      <a:pt x="5965317" y="209550"/>
                    </a:lnTo>
                    <a:lnTo>
                      <a:pt x="5965317" y="203454"/>
                    </a:lnTo>
                    <a:lnTo>
                      <a:pt x="5953887" y="203454"/>
                    </a:lnTo>
                    <a:lnTo>
                      <a:pt x="5953887" y="198120"/>
                    </a:lnTo>
                    <a:lnTo>
                      <a:pt x="5948045" y="198120"/>
                    </a:lnTo>
                    <a:lnTo>
                      <a:pt x="5948045" y="192786"/>
                    </a:lnTo>
                    <a:lnTo>
                      <a:pt x="5942584" y="192786"/>
                    </a:lnTo>
                    <a:lnTo>
                      <a:pt x="5942584" y="186817"/>
                    </a:lnTo>
                    <a:lnTo>
                      <a:pt x="5936615" y="186817"/>
                    </a:lnTo>
                    <a:lnTo>
                      <a:pt x="5936615" y="181356"/>
                    </a:lnTo>
                    <a:lnTo>
                      <a:pt x="5931408" y="181356"/>
                    </a:lnTo>
                    <a:lnTo>
                      <a:pt x="5931408" y="176149"/>
                    </a:lnTo>
                    <a:lnTo>
                      <a:pt x="5919851" y="176149"/>
                    </a:lnTo>
                    <a:lnTo>
                      <a:pt x="5919851" y="170053"/>
                    </a:lnTo>
                    <a:lnTo>
                      <a:pt x="5908675" y="170053"/>
                    </a:lnTo>
                    <a:lnTo>
                      <a:pt x="5908675" y="164846"/>
                    </a:lnTo>
                    <a:lnTo>
                      <a:pt x="5902579" y="164846"/>
                    </a:lnTo>
                    <a:lnTo>
                      <a:pt x="5902579" y="159385"/>
                    </a:lnTo>
                    <a:lnTo>
                      <a:pt x="5897372" y="159385"/>
                    </a:lnTo>
                    <a:lnTo>
                      <a:pt x="5897372" y="153416"/>
                    </a:lnTo>
                    <a:lnTo>
                      <a:pt x="5886069" y="153416"/>
                    </a:lnTo>
                    <a:lnTo>
                      <a:pt x="5886069" y="148082"/>
                    </a:lnTo>
                    <a:lnTo>
                      <a:pt x="5874639" y="148082"/>
                    </a:lnTo>
                    <a:lnTo>
                      <a:pt x="5874639" y="142748"/>
                    </a:lnTo>
                    <a:lnTo>
                      <a:pt x="5869305" y="142748"/>
                    </a:lnTo>
                    <a:lnTo>
                      <a:pt x="5869305" y="139700"/>
                    </a:lnTo>
                    <a:lnTo>
                      <a:pt x="5868543" y="137668"/>
                    </a:lnTo>
                    <a:lnTo>
                      <a:pt x="5868543" y="136652"/>
                    </a:lnTo>
                    <a:lnTo>
                      <a:pt x="5857875" y="136652"/>
                    </a:lnTo>
                    <a:lnTo>
                      <a:pt x="5857875" y="131445"/>
                    </a:lnTo>
                    <a:lnTo>
                      <a:pt x="5852033" y="131445"/>
                    </a:lnTo>
                    <a:lnTo>
                      <a:pt x="5852033" y="125984"/>
                    </a:lnTo>
                    <a:lnTo>
                      <a:pt x="5840603" y="125984"/>
                    </a:lnTo>
                    <a:lnTo>
                      <a:pt x="5840603" y="120142"/>
                    </a:lnTo>
                    <a:lnTo>
                      <a:pt x="5835269" y="120142"/>
                    </a:lnTo>
                    <a:lnTo>
                      <a:pt x="5835269" y="113157"/>
                    </a:lnTo>
                    <a:lnTo>
                      <a:pt x="5834761" y="111125"/>
                    </a:lnTo>
                    <a:lnTo>
                      <a:pt x="5834761" y="108712"/>
                    </a:lnTo>
                    <a:lnTo>
                      <a:pt x="5833745" y="108712"/>
                    </a:lnTo>
                    <a:lnTo>
                      <a:pt x="5831713" y="109474"/>
                    </a:lnTo>
                    <a:lnTo>
                      <a:pt x="5824093" y="109474"/>
                    </a:lnTo>
                    <a:lnTo>
                      <a:pt x="5824093" y="103505"/>
                    </a:lnTo>
                    <a:lnTo>
                      <a:pt x="5812663" y="103505"/>
                    </a:lnTo>
                    <a:lnTo>
                      <a:pt x="5812663" y="98044"/>
                    </a:lnTo>
                    <a:lnTo>
                      <a:pt x="5801360" y="98044"/>
                    </a:lnTo>
                    <a:lnTo>
                      <a:pt x="5801360" y="92837"/>
                    </a:lnTo>
                    <a:lnTo>
                      <a:pt x="5790057" y="92837"/>
                    </a:lnTo>
                    <a:lnTo>
                      <a:pt x="5790057" y="86741"/>
                    </a:lnTo>
                    <a:lnTo>
                      <a:pt x="5778627" y="86741"/>
                    </a:lnTo>
                    <a:lnTo>
                      <a:pt x="5778627" y="81534"/>
                    </a:lnTo>
                    <a:lnTo>
                      <a:pt x="5767324" y="81534"/>
                    </a:lnTo>
                    <a:lnTo>
                      <a:pt x="5767324" y="76073"/>
                    </a:lnTo>
                    <a:lnTo>
                      <a:pt x="5756021" y="76073"/>
                    </a:lnTo>
                    <a:lnTo>
                      <a:pt x="5756021" y="70104"/>
                    </a:lnTo>
                    <a:lnTo>
                      <a:pt x="5749671" y="70104"/>
                    </a:lnTo>
                    <a:lnTo>
                      <a:pt x="5747639" y="70866"/>
                    </a:lnTo>
                    <a:lnTo>
                      <a:pt x="5733288" y="70866"/>
                    </a:lnTo>
                    <a:lnTo>
                      <a:pt x="5733288" y="64770"/>
                    </a:lnTo>
                    <a:lnTo>
                      <a:pt x="5715635" y="64770"/>
                    </a:lnTo>
                    <a:lnTo>
                      <a:pt x="5713603" y="65405"/>
                    </a:lnTo>
                    <a:lnTo>
                      <a:pt x="5710555" y="65405"/>
                    </a:lnTo>
                    <a:lnTo>
                      <a:pt x="5710555" y="59436"/>
                    </a:lnTo>
                    <a:lnTo>
                      <a:pt x="5694045" y="59436"/>
                    </a:lnTo>
                    <a:lnTo>
                      <a:pt x="5694045" y="54102"/>
                    </a:lnTo>
                    <a:lnTo>
                      <a:pt x="5660009" y="54102"/>
                    </a:lnTo>
                    <a:lnTo>
                      <a:pt x="5660009" y="48768"/>
                    </a:lnTo>
                    <a:lnTo>
                      <a:pt x="5614543" y="48768"/>
                    </a:lnTo>
                    <a:lnTo>
                      <a:pt x="5614543" y="43434"/>
                    </a:lnTo>
                    <a:lnTo>
                      <a:pt x="5578983" y="43434"/>
                    </a:lnTo>
                    <a:lnTo>
                      <a:pt x="5576951" y="44069"/>
                    </a:lnTo>
                    <a:lnTo>
                      <a:pt x="5575300" y="44069"/>
                    </a:lnTo>
                    <a:lnTo>
                      <a:pt x="5575300" y="38100"/>
                    </a:lnTo>
                    <a:lnTo>
                      <a:pt x="5544947" y="38100"/>
                    </a:lnTo>
                    <a:lnTo>
                      <a:pt x="5542915" y="38862"/>
                    </a:lnTo>
                    <a:lnTo>
                      <a:pt x="5524627" y="38862"/>
                    </a:lnTo>
                    <a:lnTo>
                      <a:pt x="5524627" y="32766"/>
                    </a:lnTo>
                    <a:lnTo>
                      <a:pt x="5510911" y="32766"/>
                    </a:lnTo>
                    <a:lnTo>
                      <a:pt x="5508879" y="33401"/>
                    </a:lnTo>
                    <a:lnTo>
                      <a:pt x="5485384" y="33401"/>
                    </a:lnTo>
                    <a:lnTo>
                      <a:pt x="5485384" y="27432"/>
                    </a:lnTo>
                    <a:lnTo>
                      <a:pt x="5476875" y="27432"/>
                    </a:lnTo>
                    <a:lnTo>
                      <a:pt x="5475097" y="28194"/>
                    </a:lnTo>
                    <a:lnTo>
                      <a:pt x="5399659" y="28194"/>
                    </a:lnTo>
                    <a:lnTo>
                      <a:pt x="5397627" y="28829"/>
                    </a:lnTo>
                    <a:lnTo>
                      <a:pt x="5395341" y="28829"/>
                    </a:lnTo>
                    <a:lnTo>
                      <a:pt x="5395341" y="22733"/>
                    </a:lnTo>
                    <a:lnTo>
                      <a:pt x="5365623" y="22733"/>
                    </a:lnTo>
                    <a:lnTo>
                      <a:pt x="5363591" y="23368"/>
                    </a:lnTo>
                    <a:lnTo>
                      <a:pt x="5299329" y="23368"/>
                    </a:lnTo>
                    <a:lnTo>
                      <a:pt x="5299329" y="18161"/>
                    </a:lnTo>
                    <a:lnTo>
                      <a:pt x="5254244" y="18161"/>
                    </a:lnTo>
                    <a:lnTo>
                      <a:pt x="5252339" y="18796"/>
                    </a:lnTo>
                    <a:lnTo>
                      <a:pt x="5215255" y="18796"/>
                    </a:lnTo>
                    <a:lnTo>
                      <a:pt x="5215255" y="13462"/>
                    </a:lnTo>
                    <a:lnTo>
                      <a:pt x="5142992" y="13462"/>
                    </a:lnTo>
                    <a:lnTo>
                      <a:pt x="5140960" y="14097"/>
                    </a:lnTo>
                    <a:lnTo>
                      <a:pt x="5102733" y="14097"/>
                    </a:lnTo>
                    <a:lnTo>
                      <a:pt x="5102733" y="8890"/>
                    </a:lnTo>
                    <a:lnTo>
                      <a:pt x="5031740" y="8890"/>
                    </a:lnTo>
                    <a:lnTo>
                      <a:pt x="5029708" y="9525"/>
                    </a:lnTo>
                    <a:lnTo>
                      <a:pt x="4973701" y="9525"/>
                    </a:lnTo>
                    <a:lnTo>
                      <a:pt x="4972685" y="8509"/>
                    </a:lnTo>
                    <a:lnTo>
                      <a:pt x="4972685" y="4064"/>
                    </a:lnTo>
                    <a:lnTo>
                      <a:pt x="4920361" y="4064"/>
                    </a:lnTo>
                    <a:lnTo>
                      <a:pt x="4918329" y="4826"/>
                    </a:lnTo>
                    <a:lnTo>
                      <a:pt x="4842891" y="4826"/>
                    </a:lnTo>
                    <a:lnTo>
                      <a:pt x="4841113" y="5461"/>
                    </a:lnTo>
                    <a:lnTo>
                      <a:pt x="4804029" y="5461"/>
                    </a:lnTo>
                    <a:lnTo>
                      <a:pt x="4804029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28" t="-6" b="-6"/>
                </a:stretch>
              </a:blipFill>
            </p:spPr>
            <p:txBody>
              <a:bodyPr/>
              <a:lstStyle/>
              <a:p>
                <a:endParaRPr lang="fr-FR"/>
              </a:p>
            </p:txBody>
          </p:sp>
        </p:grpSp>
        <p:grpSp>
          <p:nvGrpSpPr>
            <p:cNvPr id="11" name="Group 11"/>
            <p:cNvGrpSpPr/>
            <p:nvPr/>
          </p:nvGrpSpPr>
          <p:grpSpPr>
            <a:xfrm>
              <a:off x="0" y="0"/>
              <a:ext cx="2243469" cy="4473236"/>
              <a:chOff x="0" y="0"/>
              <a:chExt cx="9365323" cy="18673445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0" y="0"/>
                <a:ext cx="9365361" cy="18673445"/>
              </a:xfrm>
              <a:custGeom>
                <a:avLst/>
                <a:gdLst/>
                <a:ahLst/>
                <a:cxnLst/>
                <a:rect l="l" t="t" r="r" b="b"/>
                <a:pathLst>
                  <a:path w="9365361" h="18673445">
                    <a:moveTo>
                      <a:pt x="4731639" y="0"/>
                    </a:moveTo>
                    <a:lnTo>
                      <a:pt x="4729607" y="762"/>
                    </a:lnTo>
                    <a:lnTo>
                      <a:pt x="4725289" y="762"/>
                    </a:lnTo>
                    <a:lnTo>
                      <a:pt x="4725289" y="6096"/>
                    </a:lnTo>
                    <a:lnTo>
                      <a:pt x="4688332" y="6096"/>
                    </a:lnTo>
                    <a:lnTo>
                      <a:pt x="4686300" y="6858"/>
                    </a:lnTo>
                    <a:lnTo>
                      <a:pt x="4610989" y="6858"/>
                    </a:lnTo>
                    <a:lnTo>
                      <a:pt x="4608957" y="7493"/>
                    </a:lnTo>
                    <a:lnTo>
                      <a:pt x="4567936" y="7493"/>
                    </a:lnTo>
                    <a:lnTo>
                      <a:pt x="4567936" y="12446"/>
                    </a:lnTo>
                    <a:lnTo>
                      <a:pt x="4566920" y="13462"/>
                    </a:lnTo>
                    <a:lnTo>
                      <a:pt x="4539996" y="13462"/>
                    </a:lnTo>
                    <a:lnTo>
                      <a:pt x="4539996" y="18796"/>
                    </a:lnTo>
                    <a:lnTo>
                      <a:pt x="4524883" y="18796"/>
                    </a:lnTo>
                    <a:lnTo>
                      <a:pt x="4523867" y="19177"/>
                    </a:lnTo>
                    <a:lnTo>
                      <a:pt x="4523359" y="19558"/>
                    </a:lnTo>
                    <a:lnTo>
                      <a:pt x="4522724" y="19558"/>
                    </a:lnTo>
                    <a:lnTo>
                      <a:pt x="4522724" y="24765"/>
                    </a:lnTo>
                    <a:lnTo>
                      <a:pt x="4500753" y="24765"/>
                    </a:lnTo>
                    <a:lnTo>
                      <a:pt x="4500753" y="30861"/>
                    </a:lnTo>
                    <a:lnTo>
                      <a:pt x="4494657" y="30861"/>
                    </a:lnTo>
                    <a:lnTo>
                      <a:pt x="4494657" y="36068"/>
                    </a:lnTo>
                    <a:lnTo>
                      <a:pt x="4489323" y="36068"/>
                    </a:lnTo>
                    <a:lnTo>
                      <a:pt x="4489323" y="42037"/>
                    </a:lnTo>
                    <a:lnTo>
                      <a:pt x="4483227" y="42037"/>
                    </a:lnTo>
                    <a:lnTo>
                      <a:pt x="4483227" y="43053"/>
                    </a:lnTo>
                    <a:lnTo>
                      <a:pt x="4483989" y="45085"/>
                    </a:lnTo>
                    <a:lnTo>
                      <a:pt x="4483989" y="47498"/>
                    </a:lnTo>
                    <a:lnTo>
                      <a:pt x="4472559" y="47498"/>
                    </a:lnTo>
                    <a:lnTo>
                      <a:pt x="4472559" y="53340"/>
                    </a:lnTo>
                    <a:lnTo>
                      <a:pt x="4466717" y="53340"/>
                    </a:lnTo>
                    <a:lnTo>
                      <a:pt x="4466717" y="58801"/>
                    </a:lnTo>
                    <a:lnTo>
                      <a:pt x="4461256" y="58801"/>
                    </a:lnTo>
                    <a:lnTo>
                      <a:pt x="4461256" y="64770"/>
                    </a:lnTo>
                    <a:lnTo>
                      <a:pt x="4456049" y="64770"/>
                    </a:lnTo>
                    <a:lnTo>
                      <a:pt x="4456049" y="70104"/>
                    </a:lnTo>
                    <a:lnTo>
                      <a:pt x="4449953" y="70104"/>
                    </a:lnTo>
                    <a:lnTo>
                      <a:pt x="4449953" y="76073"/>
                    </a:lnTo>
                    <a:lnTo>
                      <a:pt x="4444619" y="76073"/>
                    </a:lnTo>
                    <a:lnTo>
                      <a:pt x="4444619" y="81534"/>
                    </a:lnTo>
                    <a:lnTo>
                      <a:pt x="4436364" y="81534"/>
                    </a:lnTo>
                    <a:lnTo>
                      <a:pt x="4434332" y="82169"/>
                    </a:lnTo>
                    <a:lnTo>
                      <a:pt x="4433316" y="82169"/>
                    </a:lnTo>
                    <a:lnTo>
                      <a:pt x="4433316" y="87376"/>
                    </a:lnTo>
                    <a:lnTo>
                      <a:pt x="4427855" y="87376"/>
                    </a:lnTo>
                    <a:lnTo>
                      <a:pt x="4427855" y="92837"/>
                    </a:lnTo>
                    <a:lnTo>
                      <a:pt x="4427093" y="92837"/>
                    </a:lnTo>
                    <a:lnTo>
                      <a:pt x="4425061" y="93472"/>
                    </a:lnTo>
                    <a:lnTo>
                      <a:pt x="4422013" y="93472"/>
                    </a:lnTo>
                    <a:lnTo>
                      <a:pt x="4422013" y="98806"/>
                    </a:lnTo>
                    <a:lnTo>
                      <a:pt x="4416679" y="98806"/>
                    </a:lnTo>
                    <a:lnTo>
                      <a:pt x="4416679" y="104902"/>
                    </a:lnTo>
                    <a:lnTo>
                      <a:pt x="4411345" y="104902"/>
                    </a:lnTo>
                    <a:lnTo>
                      <a:pt x="4411345" y="110109"/>
                    </a:lnTo>
                    <a:lnTo>
                      <a:pt x="4405376" y="110109"/>
                    </a:lnTo>
                    <a:lnTo>
                      <a:pt x="4405376" y="116078"/>
                    </a:lnTo>
                    <a:lnTo>
                      <a:pt x="4399915" y="116078"/>
                    </a:lnTo>
                    <a:lnTo>
                      <a:pt x="4399915" y="121412"/>
                    </a:lnTo>
                    <a:lnTo>
                      <a:pt x="4394073" y="121412"/>
                    </a:lnTo>
                    <a:lnTo>
                      <a:pt x="4394073" y="125222"/>
                    </a:lnTo>
                    <a:lnTo>
                      <a:pt x="4394327" y="125984"/>
                    </a:lnTo>
                    <a:lnTo>
                      <a:pt x="4394708" y="126365"/>
                    </a:lnTo>
                    <a:lnTo>
                      <a:pt x="4394708" y="127381"/>
                    </a:lnTo>
                    <a:lnTo>
                      <a:pt x="4388612" y="127381"/>
                    </a:lnTo>
                    <a:lnTo>
                      <a:pt x="4388612" y="132842"/>
                    </a:lnTo>
                    <a:lnTo>
                      <a:pt x="4377309" y="132842"/>
                    </a:lnTo>
                    <a:lnTo>
                      <a:pt x="4377309" y="138684"/>
                    </a:lnTo>
                    <a:lnTo>
                      <a:pt x="4371975" y="138684"/>
                    </a:lnTo>
                    <a:lnTo>
                      <a:pt x="4371975" y="144145"/>
                    </a:lnTo>
                    <a:lnTo>
                      <a:pt x="4366641" y="144145"/>
                    </a:lnTo>
                    <a:lnTo>
                      <a:pt x="4366641" y="150114"/>
                    </a:lnTo>
                    <a:lnTo>
                      <a:pt x="4360672" y="150114"/>
                    </a:lnTo>
                    <a:lnTo>
                      <a:pt x="4360672" y="155448"/>
                    </a:lnTo>
                    <a:lnTo>
                      <a:pt x="4355211" y="155448"/>
                    </a:lnTo>
                    <a:lnTo>
                      <a:pt x="4355211" y="161417"/>
                    </a:lnTo>
                    <a:lnTo>
                      <a:pt x="4343908" y="161417"/>
                    </a:lnTo>
                    <a:lnTo>
                      <a:pt x="4343908" y="166878"/>
                    </a:lnTo>
                    <a:lnTo>
                      <a:pt x="4338701" y="166878"/>
                    </a:lnTo>
                    <a:lnTo>
                      <a:pt x="4338701" y="172720"/>
                    </a:lnTo>
                    <a:lnTo>
                      <a:pt x="4332605" y="172720"/>
                    </a:lnTo>
                    <a:lnTo>
                      <a:pt x="4332605" y="178181"/>
                    </a:lnTo>
                    <a:lnTo>
                      <a:pt x="4327271" y="178181"/>
                    </a:lnTo>
                    <a:lnTo>
                      <a:pt x="4327271" y="184150"/>
                    </a:lnTo>
                    <a:lnTo>
                      <a:pt x="4321937" y="184150"/>
                    </a:lnTo>
                    <a:lnTo>
                      <a:pt x="4321937" y="189484"/>
                    </a:lnTo>
                    <a:lnTo>
                      <a:pt x="4315968" y="189484"/>
                    </a:lnTo>
                    <a:lnTo>
                      <a:pt x="4315968" y="195453"/>
                    </a:lnTo>
                    <a:lnTo>
                      <a:pt x="4310761" y="195453"/>
                    </a:lnTo>
                    <a:lnTo>
                      <a:pt x="4310761" y="200660"/>
                    </a:lnTo>
                    <a:lnTo>
                      <a:pt x="4304665" y="200660"/>
                    </a:lnTo>
                    <a:lnTo>
                      <a:pt x="4304665" y="206756"/>
                    </a:lnTo>
                    <a:lnTo>
                      <a:pt x="4299331" y="206756"/>
                    </a:lnTo>
                    <a:lnTo>
                      <a:pt x="4299331" y="212090"/>
                    </a:lnTo>
                    <a:lnTo>
                      <a:pt x="4293997" y="212090"/>
                    </a:lnTo>
                    <a:lnTo>
                      <a:pt x="4293997" y="218186"/>
                    </a:lnTo>
                    <a:lnTo>
                      <a:pt x="4282567" y="218186"/>
                    </a:lnTo>
                    <a:lnTo>
                      <a:pt x="4282567" y="224028"/>
                    </a:lnTo>
                    <a:lnTo>
                      <a:pt x="4277360" y="224028"/>
                    </a:lnTo>
                    <a:lnTo>
                      <a:pt x="4277360" y="229489"/>
                    </a:lnTo>
                    <a:lnTo>
                      <a:pt x="4271264" y="229489"/>
                    </a:lnTo>
                    <a:lnTo>
                      <a:pt x="4271264" y="235458"/>
                    </a:lnTo>
                    <a:lnTo>
                      <a:pt x="4266057" y="235458"/>
                    </a:lnTo>
                    <a:lnTo>
                      <a:pt x="4266057" y="240792"/>
                    </a:lnTo>
                    <a:lnTo>
                      <a:pt x="4259961" y="240792"/>
                    </a:lnTo>
                    <a:lnTo>
                      <a:pt x="4259961" y="246761"/>
                    </a:lnTo>
                    <a:lnTo>
                      <a:pt x="4254627" y="246761"/>
                    </a:lnTo>
                    <a:lnTo>
                      <a:pt x="4254627" y="252222"/>
                    </a:lnTo>
                    <a:lnTo>
                      <a:pt x="4249293" y="252222"/>
                    </a:lnTo>
                    <a:lnTo>
                      <a:pt x="4249293" y="258064"/>
                    </a:lnTo>
                    <a:lnTo>
                      <a:pt x="4243324" y="258064"/>
                    </a:lnTo>
                    <a:lnTo>
                      <a:pt x="4243324" y="263525"/>
                    </a:lnTo>
                    <a:lnTo>
                      <a:pt x="4238117" y="263525"/>
                    </a:lnTo>
                    <a:lnTo>
                      <a:pt x="4238117" y="269494"/>
                    </a:lnTo>
                    <a:lnTo>
                      <a:pt x="4232656" y="269494"/>
                    </a:lnTo>
                    <a:lnTo>
                      <a:pt x="4232656" y="274701"/>
                    </a:lnTo>
                    <a:lnTo>
                      <a:pt x="4226560" y="274701"/>
                    </a:lnTo>
                    <a:lnTo>
                      <a:pt x="4226560" y="280797"/>
                    </a:lnTo>
                    <a:lnTo>
                      <a:pt x="4215384" y="280797"/>
                    </a:lnTo>
                    <a:lnTo>
                      <a:pt x="4215384" y="286004"/>
                    </a:lnTo>
                    <a:lnTo>
                      <a:pt x="4209923" y="286004"/>
                    </a:lnTo>
                    <a:lnTo>
                      <a:pt x="4209923" y="292100"/>
                    </a:lnTo>
                    <a:lnTo>
                      <a:pt x="4204716" y="292100"/>
                    </a:lnTo>
                    <a:lnTo>
                      <a:pt x="4204716" y="297434"/>
                    </a:lnTo>
                    <a:lnTo>
                      <a:pt x="4198620" y="297434"/>
                    </a:lnTo>
                    <a:lnTo>
                      <a:pt x="4198620" y="303530"/>
                    </a:lnTo>
                    <a:lnTo>
                      <a:pt x="4193413" y="303530"/>
                    </a:lnTo>
                    <a:lnTo>
                      <a:pt x="4193413" y="308737"/>
                    </a:lnTo>
                    <a:lnTo>
                      <a:pt x="4187952" y="308737"/>
                    </a:lnTo>
                    <a:lnTo>
                      <a:pt x="4187952" y="314833"/>
                    </a:lnTo>
                    <a:lnTo>
                      <a:pt x="4181983" y="314833"/>
                    </a:lnTo>
                    <a:lnTo>
                      <a:pt x="4181983" y="320040"/>
                    </a:lnTo>
                    <a:lnTo>
                      <a:pt x="4176649" y="320040"/>
                    </a:lnTo>
                    <a:lnTo>
                      <a:pt x="4176649" y="326136"/>
                    </a:lnTo>
                    <a:lnTo>
                      <a:pt x="4170680" y="326136"/>
                    </a:lnTo>
                    <a:lnTo>
                      <a:pt x="4170680" y="330454"/>
                    </a:lnTo>
                    <a:lnTo>
                      <a:pt x="4171315" y="331470"/>
                    </a:lnTo>
                    <a:lnTo>
                      <a:pt x="4165219" y="331470"/>
                    </a:lnTo>
                    <a:lnTo>
                      <a:pt x="4165219" y="337566"/>
                    </a:lnTo>
                    <a:lnTo>
                      <a:pt x="4160012" y="337566"/>
                    </a:lnTo>
                    <a:lnTo>
                      <a:pt x="4160012" y="342773"/>
                    </a:lnTo>
                    <a:lnTo>
                      <a:pt x="4153916" y="342773"/>
                    </a:lnTo>
                    <a:lnTo>
                      <a:pt x="4153916" y="348742"/>
                    </a:lnTo>
                    <a:lnTo>
                      <a:pt x="4148709" y="348742"/>
                    </a:lnTo>
                    <a:lnTo>
                      <a:pt x="4148709" y="354076"/>
                    </a:lnTo>
                    <a:lnTo>
                      <a:pt x="4143248" y="354076"/>
                    </a:lnTo>
                    <a:lnTo>
                      <a:pt x="4143248" y="360045"/>
                    </a:lnTo>
                    <a:lnTo>
                      <a:pt x="4137279" y="360045"/>
                    </a:lnTo>
                    <a:lnTo>
                      <a:pt x="4137279" y="365506"/>
                    </a:lnTo>
                    <a:lnTo>
                      <a:pt x="4132072" y="365506"/>
                    </a:lnTo>
                    <a:lnTo>
                      <a:pt x="4132072" y="371348"/>
                    </a:lnTo>
                    <a:lnTo>
                      <a:pt x="4125976" y="371348"/>
                    </a:lnTo>
                    <a:lnTo>
                      <a:pt x="4126611" y="372364"/>
                    </a:lnTo>
                    <a:lnTo>
                      <a:pt x="4126611" y="376809"/>
                    </a:lnTo>
                    <a:lnTo>
                      <a:pt x="4121404" y="376809"/>
                    </a:lnTo>
                    <a:lnTo>
                      <a:pt x="4120769" y="377444"/>
                    </a:lnTo>
                    <a:lnTo>
                      <a:pt x="4120769" y="382778"/>
                    </a:lnTo>
                    <a:lnTo>
                      <a:pt x="4115308" y="382778"/>
                    </a:lnTo>
                    <a:lnTo>
                      <a:pt x="4115308" y="388112"/>
                    </a:lnTo>
                    <a:lnTo>
                      <a:pt x="4112895" y="388112"/>
                    </a:lnTo>
                    <a:lnTo>
                      <a:pt x="4111117" y="388874"/>
                    </a:lnTo>
                    <a:lnTo>
                      <a:pt x="4109339" y="388874"/>
                    </a:lnTo>
                    <a:lnTo>
                      <a:pt x="4109339" y="394081"/>
                    </a:lnTo>
                    <a:lnTo>
                      <a:pt x="4104005" y="394081"/>
                    </a:lnTo>
                    <a:lnTo>
                      <a:pt x="4104005" y="405384"/>
                    </a:lnTo>
                    <a:lnTo>
                      <a:pt x="4092575" y="405384"/>
                    </a:lnTo>
                    <a:lnTo>
                      <a:pt x="4092575" y="411480"/>
                    </a:lnTo>
                    <a:lnTo>
                      <a:pt x="4087368" y="411480"/>
                    </a:lnTo>
                    <a:lnTo>
                      <a:pt x="4087368" y="416814"/>
                    </a:lnTo>
                    <a:lnTo>
                      <a:pt x="4081907" y="416814"/>
                    </a:lnTo>
                    <a:lnTo>
                      <a:pt x="4081907" y="422656"/>
                    </a:lnTo>
                    <a:lnTo>
                      <a:pt x="4076065" y="422656"/>
                    </a:lnTo>
                    <a:lnTo>
                      <a:pt x="4076065" y="434086"/>
                    </a:lnTo>
                    <a:lnTo>
                      <a:pt x="4070604" y="434086"/>
                    </a:lnTo>
                    <a:lnTo>
                      <a:pt x="4070604" y="439420"/>
                    </a:lnTo>
                    <a:lnTo>
                      <a:pt x="4065397" y="439420"/>
                    </a:lnTo>
                    <a:lnTo>
                      <a:pt x="4065397" y="445389"/>
                    </a:lnTo>
                    <a:lnTo>
                      <a:pt x="4059301" y="445389"/>
                    </a:lnTo>
                    <a:lnTo>
                      <a:pt x="4059301" y="450850"/>
                    </a:lnTo>
                    <a:lnTo>
                      <a:pt x="4053967" y="450850"/>
                    </a:lnTo>
                    <a:lnTo>
                      <a:pt x="4053967" y="456692"/>
                    </a:lnTo>
                    <a:lnTo>
                      <a:pt x="4047871" y="456692"/>
                    </a:lnTo>
                    <a:lnTo>
                      <a:pt x="4047871" y="462153"/>
                    </a:lnTo>
                    <a:lnTo>
                      <a:pt x="4042664" y="462153"/>
                    </a:lnTo>
                    <a:lnTo>
                      <a:pt x="4042664" y="468122"/>
                    </a:lnTo>
                    <a:lnTo>
                      <a:pt x="4037203" y="468122"/>
                    </a:lnTo>
                    <a:lnTo>
                      <a:pt x="4037203" y="473456"/>
                    </a:lnTo>
                    <a:lnTo>
                      <a:pt x="4031361" y="473456"/>
                    </a:lnTo>
                    <a:lnTo>
                      <a:pt x="4031361" y="479425"/>
                    </a:lnTo>
                    <a:lnTo>
                      <a:pt x="4026027" y="479425"/>
                    </a:lnTo>
                    <a:lnTo>
                      <a:pt x="4026027" y="484886"/>
                    </a:lnTo>
                    <a:lnTo>
                      <a:pt x="4020693" y="484886"/>
                    </a:lnTo>
                    <a:lnTo>
                      <a:pt x="4020693" y="490728"/>
                    </a:lnTo>
                    <a:lnTo>
                      <a:pt x="4014724" y="490728"/>
                    </a:lnTo>
                    <a:lnTo>
                      <a:pt x="4014724" y="502158"/>
                    </a:lnTo>
                    <a:lnTo>
                      <a:pt x="4009263" y="502158"/>
                    </a:lnTo>
                    <a:lnTo>
                      <a:pt x="4009263" y="507365"/>
                    </a:lnTo>
                    <a:lnTo>
                      <a:pt x="4004056" y="507365"/>
                    </a:lnTo>
                    <a:lnTo>
                      <a:pt x="4004056" y="513461"/>
                    </a:lnTo>
                    <a:lnTo>
                      <a:pt x="3997960" y="513461"/>
                    </a:lnTo>
                    <a:lnTo>
                      <a:pt x="3997960" y="518668"/>
                    </a:lnTo>
                    <a:lnTo>
                      <a:pt x="3986657" y="518668"/>
                    </a:lnTo>
                    <a:lnTo>
                      <a:pt x="3986657" y="524764"/>
                    </a:lnTo>
                    <a:lnTo>
                      <a:pt x="3981323" y="524764"/>
                    </a:lnTo>
                    <a:lnTo>
                      <a:pt x="3981323" y="536194"/>
                    </a:lnTo>
                    <a:lnTo>
                      <a:pt x="3975989" y="536194"/>
                    </a:lnTo>
                    <a:lnTo>
                      <a:pt x="3975989" y="541401"/>
                    </a:lnTo>
                    <a:lnTo>
                      <a:pt x="3970020" y="541401"/>
                    </a:lnTo>
                    <a:lnTo>
                      <a:pt x="3970020" y="547497"/>
                    </a:lnTo>
                    <a:lnTo>
                      <a:pt x="3964559" y="547497"/>
                    </a:lnTo>
                    <a:lnTo>
                      <a:pt x="3964559" y="552704"/>
                    </a:lnTo>
                    <a:lnTo>
                      <a:pt x="3959352" y="552704"/>
                    </a:lnTo>
                    <a:lnTo>
                      <a:pt x="3959352" y="558800"/>
                    </a:lnTo>
                    <a:lnTo>
                      <a:pt x="3953256" y="558800"/>
                    </a:lnTo>
                    <a:lnTo>
                      <a:pt x="3953256" y="564134"/>
                    </a:lnTo>
                    <a:lnTo>
                      <a:pt x="3948049" y="564134"/>
                    </a:lnTo>
                    <a:lnTo>
                      <a:pt x="3948049" y="575437"/>
                    </a:lnTo>
                    <a:lnTo>
                      <a:pt x="3936619" y="575437"/>
                    </a:lnTo>
                    <a:lnTo>
                      <a:pt x="3936619" y="581406"/>
                    </a:lnTo>
                    <a:lnTo>
                      <a:pt x="3931285" y="581406"/>
                    </a:lnTo>
                    <a:lnTo>
                      <a:pt x="3931285" y="586740"/>
                    </a:lnTo>
                    <a:lnTo>
                      <a:pt x="3925316" y="586740"/>
                    </a:lnTo>
                    <a:lnTo>
                      <a:pt x="3925316" y="592709"/>
                    </a:lnTo>
                    <a:lnTo>
                      <a:pt x="3919855" y="592709"/>
                    </a:lnTo>
                    <a:lnTo>
                      <a:pt x="3919855" y="604012"/>
                    </a:lnTo>
                    <a:lnTo>
                      <a:pt x="3914648" y="604012"/>
                    </a:lnTo>
                    <a:lnTo>
                      <a:pt x="3914648" y="609473"/>
                    </a:lnTo>
                    <a:lnTo>
                      <a:pt x="3908679" y="609473"/>
                    </a:lnTo>
                    <a:lnTo>
                      <a:pt x="3908679" y="615442"/>
                    </a:lnTo>
                    <a:lnTo>
                      <a:pt x="3903345" y="615442"/>
                    </a:lnTo>
                    <a:lnTo>
                      <a:pt x="3903345" y="620776"/>
                    </a:lnTo>
                    <a:lnTo>
                      <a:pt x="3898011" y="620776"/>
                    </a:lnTo>
                    <a:lnTo>
                      <a:pt x="3898011" y="626745"/>
                    </a:lnTo>
                    <a:lnTo>
                      <a:pt x="3891915" y="626745"/>
                    </a:lnTo>
                    <a:lnTo>
                      <a:pt x="3891915" y="632206"/>
                    </a:lnTo>
                    <a:lnTo>
                      <a:pt x="3886708" y="632206"/>
                    </a:lnTo>
                    <a:lnTo>
                      <a:pt x="3886708" y="638048"/>
                    </a:lnTo>
                    <a:lnTo>
                      <a:pt x="3881247" y="638048"/>
                    </a:lnTo>
                    <a:lnTo>
                      <a:pt x="3881247" y="643509"/>
                    </a:lnTo>
                    <a:lnTo>
                      <a:pt x="3875405" y="643509"/>
                    </a:lnTo>
                    <a:lnTo>
                      <a:pt x="3875405" y="649478"/>
                    </a:lnTo>
                    <a:lnTo>
                      <a:pt x="3869944" y="649478"/>
                    </a:lnTo>
                    <a:lnTo>
                      <a:pt x="3869944" y="654812"/>
                    </a:lnTo>
                    <a:lnTo>
                      <a:pt x="3863975" y="654812"/>
                    </a:lnTo>
                    <a:lnTo>
                      <a:pt x="3863975" y="660781"/>
                    </a:lnTo>
                    <a:lnTo>
                      <a:pt x="3858641" y="660781"/>
                    </a:lnTo>
                    <a:lnTo>
                      <a:pt x="3858641" y="672084"/>
                    </a:lnTo>
                    <a:lnTo>
                      <a:pt x="3853307" y="672084"/>
                    </a:lnTo>
                    <a:lnTo>
                      <a:pt x="3853307" y="677418"/>
                    </a:lnTo>
                    <a:lnTo>
                      <a:pt x="3847211" y="677418"/>
                    </a:lnTo>
                    <a:lnTo>
                      <a:pt x="3847211" y="683514"/>
                    </a:lnTo>
                    <a:lnTo>
                      <a:pt x="3842004" y="683514"/>
                    </a:lnTo>
                    <a:lnTo>
                      <a:pt x="3842004" y="688721"/>
                    </a:lnTo>
                    <a:lnTo>
                      <a:pt x="3836543" y="688721"/>
                    </a:lnTo>
                    <a:lnTo>
                      <a:pt x="3836543" y="694817"/>
                    </a:lnTo>
                    <a:lnTo>
                      <a:pt x="3830701" y="694817"/>
                    </a:lnTo>
                    <a:lnTo>
                      <a:pt x="3830701" y="706120"/>
                    </a:lnTo>
                    <a:lnTo>
                      <a:pt x="3825240" y="706120"/>
                    </a:lnTo>
                    <a:lnTo>
                      <a:pt x="3825240" y="711454"/>
                    </a:lnTo>
                    <a:lnTo>
                      <a:pt x="3820033" y="711454"/>
                    </a:lnTo>
                    <a:lnTo>
                      <a:pt x="3820033" y="722757"/>
                    </a:lnTo>
                    <a:lnTo>
                      <a:pt x="3813937" y="722757"/>
                    </a:lnTo>
                    <a:lnTo>
                      <a:pt x="3813937" y="728853"/>
                    </a:lnTo>
                    <a:lnTo>
                      <a:pt x="3808603" y="728853"/>
                    </a:lnTo>
                    <a:lnTo>
                      <a:pt x="3808603" y="734060"/>
                    </a:lnTo>
                    <a:lnTo>
                      <a:pt x="3803269" y="734060"/>
                    </a:lnTo>
                    <a:lnTo>
                      <a:pt x="3803269" y="740029"/>
                    </a:lnTo>
                    <a:lnTo>
                      <a:pt x="3797300" y="740029"/>
                    </a:lnTo>
                    <a:lnTo>
                      <a:pt x="3797300" y="751332"/>
                    </a:lnTo>
                    <a:lnTo>
                      <a:pt x="3792093" y="751332"/>
                    </a:lnTo>
                    <a:lnTo>
                      <a:pt x="3792093" y="762762"/>
                    </a:lnTo>
                    <a:lnTo>
                      <a:pt x="3786632" y="762762"/>
                    </a:lnTo>
                    <a:lnTo>
                      <a:pt x="3786632" y="768096"/>
                    </a:lnTo>
                    <a:lnTo>
                      <a:pt x="3780663" y="768096"/>
                    </a:lnTo>
                    <a:lnTo>
                      <a:pt x="3780663" y="774065"/>
                    </a:lnTo>
                    <a:lnTo>
                      <a:pt x="3775329" y="774065"/>
                    </a:lnTo>
                    <a:lnTo>
                      <a:pt x="3775329" y="779526"/>
                    </a:lnTo>
                    <a:lnTo>
                      <a:pt x="3769995" y="779526"/>
                    </a:lnTo>
                    <a:lnTo>
                      <a:pt x="3769995" y="790829"/>
                    </a:lnTo>
                    <a:lnTo>
                      <a:pt x="3763899" y="790829"/>
                    </a:lnTo>
                    <a:lnTo>
                      <a:pt x="3763899" y="796798"/>
                    </a:lnTo>
                    <a:lnTo>
                      <a:pt x="3758692" y="796798"/>
                    </a:lnTo>
                    <a:lnTo>
                      <a:pt x="3758692" y="808101"/>
                    </a:lnTo>
                    <a:lnTo>
                      <a:pt x="3753231" y="808101"/>
                    </a:lnTo>
                    <a:lnTo>
                      <a:pt x="3753231" y="813562"/>
                    </a:lnTo>
                    <a:lnTo>
                      <a:pt x="3747389" y="813562"/>
                    </a:lnTo>
                    <a:lnTo>
                      <a:pt x="3747389" y="819404"/>
                    </a:lnTo>
                    <a:lnTo>
                      <a:pt x="3741928" y="819404"/>
                    </a:lnTo>
                    <a:lnTo>
                      <a:pt x="3741928" y="830834"/>
                    </a:lnTo>
                    <a:lnTo>
                      <a:pt x="3736721" y="830834"/>
                    </a:lnTo>
                    <a:lnTo>
                      <a:pt x="3736721" y="836041"/>
                    </a:lnTo>
                    <a:lnTo>
                      <a:pt x="3730625" y="836041"/>
                    </a:lnTo>
                    <a:lnTo>
                      <a:pt x="3730625" y="847344"/>
                    </a:lnTo>
                    <a:lnTo>
                      <a:pt x="3725291" y="847344"/>
                    </a:lnTo>
                    <a:lnTo>
                      <a:pt x="3725291" y="858774"/>
                    </a:lnTo>
                    <a:lnTo>
                      <a:pt x="3719957" y="858774"/>
                    </a:lnTo>
                    <a:lnTo>
                      <a:pt x="3719957" y="870077"/>
                    </a:lnTo>
                    <a:lnTo>
                      <a:pt x="3713988" y="870077"/>
                    </a:lnTo>
                    <a:lnTo>
                      <a:pt x="3713988" y="876173"/>
                    </a:lnTo>
                    <a:lnTo>
                      <a:pt x="3708781" y="876173"/>
                    </a:lnTo>
                    <a:lnTo>
                      <a:pt x="3708781" y="887476"/>
                    </a:lnTo>
                    <a:lnTo>
                      <a:pt x="3703320" y="887476"/>
                    </a:lnTo>
                    <a:lnTo>
                      <a:pt x="3703320" y="892810"/>
                    </a:lnTo>
                    <a:lnTo>
                      <a:pt x="3697351" y="892810"/>
                    </a:lnTo>
                    <a:lnTo>
                      <a:pt x="3697351" y="904113"/>
                    </a:lnTo>
                    <a:lnTo>
                      <a:pt x="3692017" y="904113"/>
                    </a:lnTo>
                    <a:lnTo>
                      <a:pt x="3692017" y="915416"/>
                    </a:lnTo>
                    <a:lnTo>
                      <a:pt x="3686683" y="915416"/>
                    </a:lnTo>
                    <a:lnTo>
                      <a:pt x="3686683" y="926846"/>
                    </a:lnTo>
                    <a:lnTo>
                      <a:pt x="3680587" y="926846"/>
                    </a:lnTo>
                    <a:lnTo>
                      <a:pt x="3680587" y="932053"/>
                    </a:lnTo>
                    <a:lnTo>
                      <a:pt x="3675380" y="932053"/>
                    </a:lnTo>
                    <a:lnTo>
                      <a:pt x="3675380" y="943356"/>
                    </a:lnTo>
                    <a:lnTo>
                      <a:pt x="3669919" y="943356"/>
                    </a:lnTo>
                    <a:lnTo>
                      <a:pt x="3669919" y="954786"/>
                    </a:lnTo>
                    <a:lnTo>
                      <a:pt x="3664077" y="954786"/>
                    </a:lnTo>
                    <a:lnTo>
                      <a:pt x="3664077" y="958469"/>
                    </a:lnTo>
                    <a:lnTo>
                      <a:pt x="3664712" y="960501"/>
                    </a:lnTo>
                    <a:lnTo>
                      <a:pt x="3664712" y="966089"/>
                    </a:lnTo>
                    <a:lnTo>
                      <a:pt x="3658616" y="966089"/>
                    </a:lnTo>
                    <a:lnTo>
                      <a:pt x="3658616" y="977392"/>
                    </a:lnTo>
                    <a:lnTo>
                      <a:pt x="3653409" y="977392"/>
                    </a:lnTo>
                    <a:lnTo>
                      <a:pt x="3653409" y="983361"/>
                    </a:lnTo>
                    <a:lnTo>
                      <a:pt x="3647313" y="983361"/>
                    </a:lnTo>
                    <a:lnTo>
                      <a:pt x="3647313" y="984758"/>
                    </a:lnTo>
                    <a:lnTo>
                      <a:pt x="3647567" y="984758"/>
                    </a:lnTo>
                    <a:lnTo>
                      <a:pt x="3647948" y="985774"/>
                    </a:lnTo>
                    <a:lnTo>
                      <a:pt x="3647948" y="994664"/>
                    </a:lnTo>
                    <a:lnTo>
                      <a:pt x="3641979" y="994664"/>
                    </a:lnTo>
                    <a:lnTo>
                      <a:pt x="3641979" y="1000125"/>
                    </a:lnTo>
                    <a:lnTo>
                      <a:pt x="3636645" y="1000125"/>
                    </a:lnTo>
                    <a:lnTo>
                      <a:pt x="3636645" y="1011428"/>
                    </a:lnTo>
                    <a:lnTo>
                      <a:pt x="3631311" y="1011428"/>
                    </a:lnTo>
                    <a:lnTo>
                      <a:pt x="3631311" y="1028700"/>
                    </a:lnTo>
                    <a:lnTo>
                      <a:pt x="3625215" y="1028700"/>
                    </a:lnTo>
                    <a:lnTo>
                      <a:pt x="3625215" y="1034161"/>
                    </a:lnTo>
                    <a:lnTo>
                      <a:pt x="3620008" y="1034161"/>
                    </a:lnTo>
                    <a:lnTo>
                      <a:pt x="3620008" y="1045464"/>
                    </a:lnTo>
                    <a:lnTo>
                      <a:pt x="3614547" y="1045464"/>
                    </a:lnTo>
                    <a:lnTo>
                      <a:pt x="3614547" y="1051433"/>
                    </a:lnTo>
                    <a:lnTo>
                      <a:pt x="3608705" y="1051433"/>
                    </a:lnTo>
                    <a:lnTo>
                      <a:pt x="3608705" y="1062736"/>
                    </a:lnTo>
                    <a:lnTo>
                      <a:pt x="3603244" y="1062736"/>
                    </a:lnTo>
                    <a:lnTo>
                      <a:pt x="3603244" y="1079373"/>
                    </a:lnTo>
                    <a:lnTo>
                      <a:pt x="3598037" y="1079373"/>
                    </a:lnTo>
                    <a:lnTo>
                      <a:pt x="3598037" y="1096137"/>
                    </a:lnTo>
                    <a:lnTo>
                      <a:pt x="3592576" y="1096137"/>
                    </a:lnTo>
                    <a:lnTo>
                      <a:pt x="3592576" y="1107440"/>
                    </a:lnTo>
                    <a:lnTo>
                      <a:pt x="3586607" y="1107440"/>
                    </a:lnTo>
                    <a:lnTo>
                      <a:pt x="3586607" y="1118870"/>
                    </a:lnTo>
                    <a:lnTo>
                      <a:pt x="3581273" y="1118870"/>
                    </a:lnTo>
                    <a:lnTo>
                      <a:pt x="3581273" y="1130173"/>
                    </a:lnTo>
                    <a:lnTo>
                      <a:pt x="3575939" y="1130173"/>
                    </a:lnTo>
                    <a:lnTo>
                      <a:pt x="3575939" y="1147445"/>
                    </a:lnTo>
                    <a:lnTo>
                      <a:pt x="3570097" y="1147445"/>
                    </a:lnTo>
                    <a:lnTo>
                      <a:pt x="3570097" y="1150493"/>
                    </a:lnTo>
                    <a:lnTo>
                      <a:pt x="3570605" y="1152525"/>
                    </a:lnTo>
                    <a:lnTo>
                      <a:pt x="3570605" y="1164082"/>
                    </a:lnTo>
                    <a:lnTo>
                      <a:pt x="3564636" y="1164082"/>
                    </a:lnTo>
                    <a:lnTo>
                      <a:pt x="3564636" y="1175385"/>
                    </a:lnTo>
                    <a:lnTo>
                      <a:pt x="3559429" y="1175385"/>
                    </a:lnTo>
                    <a:lnTo>
                      <a:pt x="3559429" y="1186688"/>
                    </a:lnTo>
                    <a:lnTo>
                      <a:pt x="3553968" y="1186688"/>
                    </a:lnTo>
                    <a:lnTo>
                      <a:pt x="3553968" y="1198118"/>
                    </a:lnTo>
                    <a:lnTo>
                      <a:pt x="3547999" y="1198118"/>
                    </a:lnTo>
                    <a:lnTo>
                      <a:pt x="3547999" y="1209421"/>
                    </a:lnTo>
                    <a:lnTo>
                      <a:pt x="3542665" y="1209421"/>
                    </a:lnTo>
                    <a:lnTo>
                      <a:pt x="3542665" y="1226185"/>
                    </a:lnTo>
                    <a:lnTo>
                      <a:pt x="3537331" y="1226185"/>
                    </a:lnTo>
                    <a:lnTo>
                      <a:pt x="3537331" y="1243457"/>
                    </a:lnTo>
                    <a:lnTo>
                      <a:pt x="3531997" y="1243457"/>
                    </a:lnTo>
                    <a:lnTo>
                      <a:pt x="3531997" y="1254760"/>
                    </a:lnTo>
                    <a:lnTo>
                      <a:pt x="3526028" y="1254760"/>
                    </a:lnTo>
                    <a:lnTo>
                      <a:pt x="3526028" y="1265428"/>
                    </a:lnTo>
                    <a:lnTo>
                      <a:pt x="3523615" y="1265428"/>
                    </a:lnTo>
                    <a:lnTo>
                      <a:pt x="3521583" y="1266190"/>
                    </a:lnTo>
                    <a:lnTo>
                      <a:pt x="3520567" y="1266190"/>
                    </a:lnTo>
                    <a:lnTo>
                      <a:pt x="3520567" y="1282700"/>
                    </a:lnTo>
                    <a:lnTo>
                      <a:pt x="3515360" y="1282700"/>
                    </a:lnTo>
                    <a:lnTo>
                      <a:pt x="3515360" y="1294130"/>
                    </a:lnTo>
                    <a:lnTo>
                      <a:pt x="3509899" y="1294130"/>
                    </a:lnTo>
                    <a:lnTo>
                      <a:pt x="3509899" y="1310894"/>
                    </a:lnTo>
                    <a:lnTo>
                      <a:pt x="3504057" y="1310894"/>
                    </a:lnTo>
                    <a:lnTo>
                      <a:pt x="3504057" y="1327150"/>
                    </a:lnTo>
                    <a:lnTo>
                      <a:pt x="3504692" y="1329182"/>
                    </a:lnTo>
                    <a:lnTo>
                      <a:pt x="3504692" y="1338834"/>
                    </a:lnTo>
                    <a:lnTo>
                      <a:pt x="3503041" y="1338834"/>
                    </a:lnTo>
                    <a:lnTo>
                      <a:pt x="3501009" y="1339469"/>
                    </a:lnTo>
                    <a:lnTo>
                      <a:pt x="3498596" y="1339469"/>
                    </a:lnTo>
                    <a:lnTo>
                      <a:pt x="3498596" y="1350137"/>
                    </a:lnTo>
                    <a:lnTo>
                      <a:pt x="3493389" y="1350137"/>
                    </a:lnTo>
                    <a:lnTo>
                      <a:pt x="3493389" y="1367409"/>
                    </a:lnTo>
                    <a:lnTo>
                      <a:pt x="3487928" y="1367409"/>
                    </a:lnTo>
                    <a:lnTo>
                      <a:pt x="3487928" y="1378712"/>
                    </a:lnTo>
                    <a:lnTo>
                      <a:pt x="3481959" y="1378712"/>
                    </a:lnTo>
                    <a:lnTo>
                      <a:pt x="3481959" y="1385697"/>
                    </a:lnTo>
                    <a:lnTo>
                      <a:pt x="3482721" y="1387729"/>
                    </a:lnTo>
                    <a:lnTo>
                      <a:pt x="3482721" y="1395476"/>
                    </a:lnTo>
                    <a:lnTo>
                      <a:pt x="3476625" y="1395476"/>
                    </a:lnTo>
                    <a:lnTo>
                      <a:pt x="3476625" y="1418082"/>
                    </a:lnTo>
                    <a:lnTo>
                      <a:pt x="3471291" y="1418082"/>
                    </a:lnTo>
                    <a:lnTo>
                      <a:pt x="3471291" y="1440688"/>
                    </a:lnTo>
                    <a:lnTo>
                      <a:pt x="3465957" y="1440688"/>
                    </a:lnTo>
                    <a:lnTo>
                      <a:pt x="3465957" y="1457452"/>
                    </a:lnTo>
                    <a:lnTo>
                      <a:pt x="3460623" y="1457452"/>
                    </a:lnTo>
                    <a:lnTo>
                      <a:pt x="3460623" y="1468882"/>
                    </a:lnTo>
                    <a:lnTo>
                      <a:pt x="3454781" y="1468882"/>
                    </a:lnTo>
                    <a:lnTo>
                      <a:pt x="3454781" y="1477772"/>
                    </a:lnTo>
                    <a:lnTo>
                      <a:pt x="3455289" y="1479804"/>
                    </a:lnTo>
                    <a:lnTo>
                      <a:pt x="3455289" y="1486154"/>
                    </a:lnTo>
                    <a:lnTo>
                      <a:pt x="3449320" y="1486154"/>
                    </a:lnTo>
                    <a:lnTo>
                      <a:pt x="3449320" y="1502664"/>
                    </a:lnTo>
                    <a:lnTo>
                      <a:pt x="3444113" y="1502664"/>
                    </a:lnTo>
                    <a:lnTo>
                      <a:pt x="3444113" y="1530858"/>
                    </a:lnTo>
                    <a:lnTo>
                      <a:pt x="3438652" y="1530858"/>
                    </a:lnTo>
                    <a:lnTo>
                      <a:pt x="3438652" y="1548130"/>
                    </a:lnTo>
                    <a:lnTo>
                      <a:pt x="3433445" y="1548130"/>
                    </a:lnTo>
                    <a:lnTo>
                      <a:pt x="3433445" y="1570101"/>
                    </a:lnTo>
                    <a:lnTo>
                      <a:pt x="3432429" y="1570101"/>
                    </a:lnTo>
                    <a:lnTo>
                      <a:pt x="3430397" y="1570736"/>
                    </a:lnTo>
                    <a:lnTo>
                      <a:pt x="3427349" y="1570736"/>
                    </a:lnTo>
                    <a:lnTo>
                      <a:pt x="3427984" y="1571752"/>
                    </a:lnTo>
                    <a:lnTo>
                      <a:pt x="3427984" y="1592834"/>
                    </a:lnTo>
                    <a:lnTo>
                      <a:pt x="3422015" y="1592834"/>
                    </a:lnTo>
                    <a:lnTo>
                      <a:pt x="3422015" y="1604518"/>
                    </a:lnTo>
                    <a:lnTo>
                      <a:pt x="3422777" y="1606550"/>
                    </a:lnTo>
                    <a:lnTo>
                      <a:pt x="3422777" y="1610106"/>
                    </a:lnTo>
                    <a:lnTo>
                      <a:pt x="3416681" y="1610106"/>
                    </a:lnTo>
                    <a:lnTo>
                      <a:pt x="3416681" y="1638173"/>
                    </a:lnTo>
                    <a:lnTo>
                      <a:pt x="3411347" y="1638173"/>
                    </a:lnTo>
                    <a:lnTo>
                      <a:pt x="3411347" y="1666113"/>
                    </a:lnTo>
                    <a:lnTo>
                      <a:pt x="3406013" y="1666113"/>
                    </a:lnTo>
                    <a:lnTo>
                      <a:pt x="3406013" y="1683385"/>
                    </a:lnTo>
                    <a:lnTo>
                      <a:pt x="3400679" y="1683385"/>
                    </a:lnTo>
                    <a:lnTo>
                      <a:pt x="3400679" y="1705356"/>
                    </a:lnTo>
                    <a:lnTo>
                      <a:pt x="3399409" y="1705737"/>
                    </a:lnTo>
                    <a:lnTo>
                      <a:pt x="3398393" y="1706118"/>
                    </a:lnTo>
                    <a:lnTo>
                      <a:pt x="3395345" y="1706118"/>
                    </a:lnTo>
                    <a:lnTo>
                      <a:pt x="3395345" y="1722882"/>
                    </a:lnTo>
                    <a:lnTo>
                      <a:pt x="3389376" y="1722882"/>
                    </a:lnTo>
                    <a:lnTo>
                      <a:pt x="3389376" y="1730502"/>
                    </a:lnTo>
                    <a:lnTo>
                      <a:pt x="3390011" y="1732534"/>
                    </a:lnTo>
                    <a:lnTo>
                      <a:pt x="3390011" y="1745361"/>
                    </a:lnTo>
                    <a:lnTo>
                      <a:pt x="3383915" y="1745361"/>
                    </a:lnTo>
                    <a:lnTo>
                      <a:pt x="3383915" y="1764538"/>
                    </a:lnTo>
                    <a:lnTo>
                      <a:pt x="3384677" y="1766570"/>
                    </a:lnTo>
                    <a:lnTo>
                      <a:pt x="3384677" y="1773428"/>
                    </a:lnTo>
                    <a:lnTo>
                      <a:pt x="3378708" y="1773428"/>
                    </a:lnTo>
                    <a:lnTo>
                      <a:pt x="3378708" y="1797812"/>
                    </a:lnTo>
                    <a:lnTo>
                      <a:pt x="3379343" y="1799717"/>
                    </a:lnTo>
                    <a:lnTo>
                      <a:pt x="3379343" y="1818894"/>
                    </a:lnTo>
                    <a:lnTo>
                      <a:pt x="3373247" y="1818894"/>
                    </a:lnTo>
                    <a:lnTo>
                      <a:pt x="3373247" y="1831721"/>
                    </a:lnTo>
                    <a:lnTo>
                      <a:pt x="3374009" y="1833753"/>
                    </a:lnTo>
                    <a:lnTo>
                      <a:pt x="3374009" y="1858137"/>
                    </a:lnTo>
                    <a:lnTo>
                      <a:pt x="3368040" y="1858137"/>
                    </a:lnTo>
                    <a:lnTo>
                      <a:pt x="3368040" y="1865757"/>
                    </a:lnTo>
                    <a:lnTo>
                      <a:pt x="3368675" y="1867789"/>
                    </a:lnTo>
                    <a:lnTo>
                      <a:pt x="3368675" y="1902841"/>
                    </a:lnTo>
                    <a:lnTo>
                      <a:pt x="3363341" y="1902841"/>
                    </a:lnTo>
                    <a:lnTo>
                      <a:pt x="3363341" y="1953514"/>
                    </a:lnTo>
                    <a:lnTo>
                      <a:pt x="3358007" y="1953514"/>
                    </a:lnTo>
                    <a:lnTo>
                      <a:pt x="3358007" y="2009140"/>
                    </a:lnTo>
                    <a:lnTo>
                      <a:pt x="3358515" y="2011045"/>
                    </a:lnTo>
                    <a:lnTo>
                      <a:pt x="3358515" y="2015490"/>
                    </a:lnTo>
                    <a:lnTo>
                      <a:pt x="3352673" y="2015490"/>
                    </a:lnTo>
                    <a:lnTo>
                      <a:pt x="3352673" y="2043049"/>
                    </a:lnTo>
                    <a:lnTo>
                      <a:pt x="3353308" y="2045081"/>
                    </a:lnTo>
                    <a:lnTo>
                      <a:pt x="3353308" y="2119757"/>
                    </a:lnTo>
                    <a:lnTo>
                      <a:pt x="3353943" y="2121789"/>
                    </a:lnTo>
                    <a:lnTo>
                      <a:pt x="3353943" y="2195830"/>
                    </a:lnTo>
                    <a:lnTo>
                      <a:pt x="3354705" y="2197862"/>
                    </a:lnTo>
                    <a:lnTo>
                      <a:pt x="3354705" y="2272538"/>
                    </a:lnTo>
                    <a:lnTo>
                      <a:pt x="3355340" y="2274570"/>
                    </a:lnTo>
                    <a:lnTo>
                      <a:pt x="3355340" y="2348484"/>
                    </a:lnTo>
                    <a:lnTo>
                      <a:pt x="3355975" y="2350389"/>
                    </a:lnTo>
                    <a:lnTo>
                      <a:pt x="3355975" y="2425065"/>
                    </a:lnTo>
                    <a:lnTo>
                      <a:pt x="3356737" y="2427097"/>
                    </a:lnTo>
                    <a:lnTo>
                      <a:pt x="3356737" y="2494153"/>
                    </a:lnTo>
                    <a:lnTo>
                      <a:pt x="3304413" y="2494153"/>
                    </a:lnTo>
                    <a:lnTo>
                      <a:pt x="3302381" y="2494788"/>
                    </a:lnTo>
                    <a:lnTo>
                      <a:pt x="3289300" y="2494788"/>
                    </a:lnTo>
                    <a:lnTo>
                      <a:pt x="3289300" y="2488692"/>
                    </a:lnTo>
                    <a:lnTo>
                      <a:pt x="3270377" y="2488692"/>
                    </a:lnTo>
                    <a:lnTo>
                      <a:pt x="3268345" y="2489454"/>
                    </a:lnTo>
                    <a:lnTo>
                      <a:pt x="3192907" y="2489454"/>
                    </a:lnTo>
                    <a:lnTo>
                      <a:pt x="3190875" y="2490089"/>
                    </a:lnTo>
                    <a:lnTo>
                      <a:pt x="3115056" y="2490089"/>
                    </a:lnTo>
                    <a:lnTo>
                      <a:pt x="3113024" y="2490724"/>
                    </a:lnTo>
                    <a:lnTo>
                      <a:pt x="3038348" y="2490724"/>
                    </a:lnTo>
                    <a:lnTo>
                      <a:pt x="3036316" y="2491486"/>
                    </a:lnTo>
                    <a:lnTo>
                      <a:pt x="2985389" y="2491486"/>
                    </a:lnTo>
                    <a:lnTo>
                      <a:pt x="2985389" y="2497328"/>
                    </a:lnTo>
                    <a:lnTo>
                      <a:pt x="2973959" y="2497328"/>
                    </a:lnTo>
                    <a:lnTo>
                      <a:pt x="2973959" y="2502789"/>
                    </a:lnTo>
                    <a:lnTo>
                      <a:pt x="2968625" y="2502789"/>
                    </a:lnTo>
                    <a:lnTo>
                      <a:pt x="2968625" y="2520061"/>
                    </a:lnTo>
                    <a:lnTo>
                      <a:pt x="2963291" y="2520061"/>
                    </a:lnTo>
                    <a:lnTo>
                      <a:pt x="2963291" y="2525522"/>
                    </a:lnTo>
                    <a:lnTo>
                      <a:pt x="2946781" y="2525522"/>
                    </a:lnTo>
                    <a:lnTo>
                      <a:pt x="2946781" y="2531364"/>
                    </a:lnTo>
                    <a:lnTo>
                      <a:pt x="2935351" y="2531364"/>
                    </a:lnTo>
                    <a:lnTo>
                      <a:pt x="2935351" y="2536825"/>
                    </a:lnTo>
                    <a:lnTo>
                      <a:pt x="2924429" y="2536825"/>
                    </a:lnTo>
                    <a:lnTo>
                      <a:pt x="2922397" y="2537460"/>
                    </a:lnTo>
                    <a:lnTo>
                      <a:pt x="2917952" y="2537460"/>
                    </a:lnTo>
                    <a:lnTo>
                      <a:pt x="2917952" y="2538476"/>
                    </a:lnTo>
                    <a:lnTo>
                      <a:pt x="2918587" y="2540381"/>
                    </a:lnTo>
                    <a:lnTo>
                      <a:pt x="2918587" y="2542794"/>
                    </a:lnTo>
                    <a:lnTo>
                      <a:pt x="2912745" y="2542794"/>
                    </a:lnTo>
                    <a:lnTo>
                      <a:pt x="2912745" y="2548890"/>
                    </a:lnTo>
                    <a:lnTo>
                      <a:pt x="2901315" y="2548890"/>
                    </a:lnTo>
                    <a:lnTo>
                      <a:pt x="2901315" y="2554097"/>
                    </a:lnTo>
                    <a:lnTo>
                      <a:pt x="2890012" y="2554097"/>
                    </a:lnTo>
                    <a:lnTo>
                      <a:pt x="2890012" y="2555494"/>
                    </a:lnTo>
                    <a:lnTo>
                      <a:pt x="2890393" y="2555494"/>
                    </a:lnTo>
                    <a:lnTo>
                      <a:pt x="2890647" y="2556510"/>
                    </a:lnTo>
                    <a:lnTo>
                      <a:pt x="2890647" y="2560193"/>
                    </a:lnTo>
                    <a:lnTo>
                      <a:pt x="2884551" y="2560193"/>
                    </a:lnTo>
                    <a:lnTo>
                      <a:pt x="2884551" y="2565400"/>
                    </a:lnTo>
                    <a:lnTo>
                      <a:pt x="2879344" y="2565400"/>
                    </a:lnTo>
                    <a:lnTo>
                      <a:pt x="2879344" y="2599436"/>
                    </a:lnTo>
                    <a:lnTo>
                      <a:pt x="2873883" y="2599436"/>
                    </a:lnTo>
                    <a:lnTo>
                      <a:pt x="2873883" y="2638806"/>
                    </a:lnTo>
                    <a:lnTo>
                      <a:pt x="2868676" y="2638806"/>
                    </a:lnTo>
                    <a:lnTo>
                      <a:pt x="2868676" y="2661412"/>
                    </a:lnTo>
                    <a:lnTo>
                      <a:pt x="2863215" y="2661412"/>
                    </a:lnTo>
                    <a:lnTo>
                      <a:pt x="2863215" y="2689352"/>
                    </a:lnTo>
                    <a:lnTo>
                      <a:pt x="2858008" y="2689352"/>
                    </a:lnTo>
                    <a:lnTo>
                      <a:pt x="2858008" y="2712085"/>
                    </a:lnTo>
                    <a:lnTo>
                      <a:pt x="2851912" y="2712085"/>
                    </a:lnTo>
                    <a:lnTo>
                      <a:pt x="2851912" y="2714498"/>
                    </a:lnTo>
                    <a:lnTo>
                      <a:pt x="2852547" y="2716530"/>
                    </a:lnTo>
                    <a:lnTo>
                      <a:pt x="2852547" y="2751328"/>
                    </a:lnTo>
                    <a:lnTo>
                      <a:pt x="2847340" y="2751328"/>
                    </a:lnTo>
                    <a:lnTo>
                      <a:pt x="2847340" y="2824480"/>
                    </a:lnTo>
                    <a:lnTo>
                      <a:pt x="2847975" y="2826385"/>
                    </a:lnTo>
                    <a:lnTo>
                      <a:pt x="2847975" y="2830068"/>
                    </a:lnTo>
                    <a:lnTo>
                      <a:pt x="2841879" y="2830068"/>
                    </a:lnTo>
                    <a:lnTo>
                      <a:pt x="2841879" y="2858389"/>
                    </a:lnTo>
                    <a:lnTo>
                      <a:pt x="2842641" y="2860421"/>
                    </a:lnTo>
                    <a:lnTo>
                      <a:pt x="2842641" y="2935097"/>
                    </a:lnTo>
                    <a:lnTo>
                      <a:pt x="2843276" y="2937129"/>
                    </a:lnTo>
                    <a:lnTo>
                      <a:pt x="2843276" y="3010789"/>
                    </a:lnTo>
                    <a:lnTo>
                      <a:pt x="2849372" y="3010789"/>
                    </a:lnTo>
                    <a:lnTo>
                      <a:pt x="2849372" y="3053842"/>
                    </a:lnTo>
                    <a:lnTo>
                      <a:pt x="2850007" y="3055874"/>
                    </a:lnTo>
                    <a:lnTo>
                      <a:pt x="2850007" y="3130550"/>
                    </a:lnTo>
                    <a:lnTo>
                      <a:pt x="2850769" y="3132328"/>
                    </a:lnTo>
                    <a:lnTo>
                      <a:pt x="2850769" y="3206369"/>
                    </a:lnTo>
                    <a:lnTo>
                      <a:pt x="2851404" y="3208401"/>
                    </a:lnTo>
                    <a:lnTo>
                      <a:pt x="2851404" y="3224149"/>
                    </a:lnTo>
                    <a:lnTo>
                      <a:pt x="2856611" y="3224149"/>
                    </a:lnTo>
                    <a:lnTo>
                      <a:pt x="2856611" y="3249041"/>
                    </a:lnTo>
                    <a:lnTo>
                      <a:pt x="2857373" y="3251073"/>
                    </a:lnTo>
                    <a:lnTo>
                      <a:pt x="2857373" y="3325749"/>
                    </a:lnTo>
                    <a:lnTo>
                      <a:pt x="2858008" y="3327781"/>
                    </a:lnTo>
                    <a:lnTo>
                      <a:pt x="2858008" y="3331464"/>
                    </a:lnTo>
                    <a:lnTo>
                      <a:pt x="2860421" y="3331464"/>
                    </a:lnTo>
                    <a:lnTo>
                      <a:pt x="2862199" y="3330829"/>
                    </a:lnTo>
                    <a:lnTo>
                      <a:pt x="2863215" y="3330829"/>
                    </a:lnTo>
                    <a:lnTo>
                      <a:pt x="2863215" y="3368421"/>
                    </a:lnTo>
                    <a:lnTo>
                      <a:pt x="2863977" y="3370453"/>
                    </a:lnTo>
                    <a:lnTo>
                      <a:pt x="2863977" y="3421380"/>
                    </a:lnTo>
                    <a:lnTo>
                      <a:pt x="2865247" y="3421380"/>
                    </a:lnTo>
                    <a:lnTo>
                      <a:pt x="2865247" y="3421126"/>
                    </a:lnTo>
                    <a:lnTo>
                      <a:pt x="2866263" y="3420745"/>
                    </a:lnTo>
                    <a:lnTo>
                      <a:pt x="2870073" y="3420745"/>
                    </a:lnTo>
                    <a:lnTo>
                      <a:pt x="2870073" y="3487166"/>
                    </a:lnTo>
                    <a:lnTo>
                      <a:pt x="2870708" y="3489198"/>
                    </a:lnTo>
                    <a:lnTo>
                      <a:pt x="2870708" y="3505454"/>
                    </a:lnTo>
                    <a:lnTo>
                      <a:pt x="2875915" y="3505454"/>
                    </a:lnTo>
                    <a:lnTo>
                      <a:pt x="2875915" y="3529838"/>
                    </a:lnTo>
                    <a:lnTo>
                      <a:pt x="2876677" y="3531870"/>
                    </a:lnTo>
                    <a:lnTo>
                      <a:pt x="2876677" y="3595497"/>
                    </a:lnTo>
                    <a:lnTo>
                      <a:pt x="2882519" y="3595497"/>
                    </a:lnTo>
                    <a:lnTo>
                      <a:pt x="2882519" y="3600704"/>
                    </a:lnTo>
                    <a:lnTo>
                      <a:pt x="2876677" y="3600704"/>
                    </a:lnTo>
                    <a:lnTo>
                      <a:pt x="2876677" y="3606800"/>
                    </a:lnTo>
                    <a:lnTo>
                      <a:pt x="2882519" y="3606800"/>
                    </a:lnTo>
                    <a:lnTo>
                      <a:pt x="2882519" y="3649218"/>
                    </a:lnTo>
                    <a:lnTo>
                      <a:pt x="2883408" y="3650996"/>
                    </a:lnTo>
                    <a:lnTo>
                      <a:pt x="2883408" y="3696716"/>
                    </a:lnTo>
                    <a:lnTo>
                      <a:pt x="2889377" y="3696716"/>
                    </a:lnTo>
                    <a:lnTo>
                      <a:pt x="2889377" y="3767709"/>
                    </a:lnTo>
                    <a:lnTo>
                      <a:pt x="2890012" y="3769741"/>
                    </a:lnTo>
                    <a:lnTo>
                      <a:pt x="2890012" y="3798189"/>
                    </a:lnTo>
                    <a:lnTo>
                      <a:pt x="2883916" y="3798189"/>
                    </a:lnTo>
                    <a:lnTo>
                      <a:pt x="2883916" y="3801745"/>
                    </a:lnTo>
                    <a:lnTo>
                      <a:pt x="2884551" y="3803777"/>
                    </a:lnTo>
                    <a:lnTo>
                      <a:pt x="2884551" y="3809365"/>
                    </a:lnTo>
                    <a:lnTo>
                      <a:pt x="2878709" y="3809365"/>
                    </a:lnTo>
                    <a:lnTo>
                      <a:pt x="2878709" y="3814826"/>
                    </a:lnTo>
                    <a:lnTo>
                      <a:pt x="2867279" y="3814826"/>
                    </a:lnTo>
                    <a:lnTo>
                      <a:pt x="2867279" y="3820668"/>
                    </a:lnTo>
                    <a:lnTo>
                      <a:pt x="2862072" y="3820668"/>
                    </a:lnTo>
                    <a:lnTo>
                      <a:pt x="2862072" y="3826129"/>
                    </a:lnTo>
                    <a:lnTo>
                      <a:pt x="2856611" y="3826129"/>
                    </a:lnTo>
                    <a:lnTo>
                      <a:pt x="2856611" y="3832098"/>
                    </a:lnTo>
                    <a:lnTo>
                      <a:pt x="2850769" y="3832098"/>
                    </a:lnTo>
                    <a:lnTo>
                      <a:pt x="2850769" y="3837432"/>
                    </a:lnTo>
                    <a:lnTo>
                      <a:pt x="2839339" y="3837432"/>
                    </a:lnTo>
                    <a:lnTo>
                      <a:pt x="2839339" y="3843401"/>
                    </a:lnTo>
                    <a:lnTo>
                      <a:pt x="2828671" y="3843401"/>
                    </a:lnTo>
                    <a:lnTo>
                      <a:pt x="2828671" y="3849497"/>
                    </a:lnTo>
                    <a:lnTo>
                      <a:pt x="2817368" y="3849497"/>
                    </a:lnTo>
                    <a:lnTo>
                      <a:pt x="2817368" y="3854704"/>
                    </a:lnTo>
                    <a:lnTo>
                      <a:pt x="2806065" y="3854704"/>
                    </a:lnTo>
                    <a:lnTo>
                      <a:pt x="2806065" y="3860800"/>
                    </a:lnTo>
                    <a:lnTo>
                      <a:pt x="2794635" y="3860800"/>
                    </a:lnTo>
                    <a:lnTo>
                      <a:pt x="2794635" y="3866134"/>
                    </a:lnTo>
                    <a:lnTo>
                      <a:pt x="2777871" y="3866134"/>
                    </a:lnTo>
                    <a:lnTo>
                      <a:pt x="2777871" y="3872230"/>
                    </a:lnTo>
                    <a:lnTo>
                      <a:pt x="2766695" y="3872230"/>
                    </a:lnTo>
                    <a:lnTo>
                      <a:pt x="2766695" y="3878072"/>
                    </a:lnTo>
                    <a:lnTo>
                      <a:pt x="2755392" y="3878072"/>
                    </a:lnTo>
                    <a:lnTo>
                      <a:pt x="2755392" y="3883406"/>
                    </a:lnTo>
                    <a:lnTo>
                      <a:pt x="2738628" y="3883406"/>
                    </a:lnTo>
                    <a:lnTo>
                      <a:pt x="2738628" y="3889502"/>
                    </a:lnTo>
                    <a:lnTo>
                      <a:pt x="2727325" y="3889502"/>
                    </a:lnTo>
                    <a:lnTo>
                      <a:pt x="2727325" y="3894709"/>
                    </a:lnTo>
                    <a:lnTo>
                      <a:pt x="2715895" y="3894709"/>
                    </a:lnTo>
                    <a:lnTo>
                      <a:pt x="2715895" y="3897757"/>
                    </a:lnTo>
                    <a:lnTo>
                      <a:pt x="2716657" y="3899789"/>
                    </a:lnTo>
                    <a:lnTo>
                      <a:pt x="2716657" y="3900805"/>
                    </a:lnTo>
                    <a:lnTo>
                      <a:pt x="2705227" y="3900805"/>
                    </a:lnTo>
                    <a:lnTo>
                      <a:pt x="2705227" y="3906774"/>
                    </a:lnTo>
                    <a:lnTo>
                      <a:pt x="2693924" y="3906774"/>
                    </a:lnTo>
                    <a:lnTo>
                      <a:pt x="2693924" y="3912108"/>
                    </a:lnTo>
                    <a:lnTo>
                      <a:pt x="2687955" y="3912108"/>
                    </a:lnTo>
                    <a:lnTo>
                      <a:pt x="2687955" y="3913886"/>
                    </a:lnTo>
                    <a:lnTo>
                      <a:pt x="2688717" y="3915664"/>
                    </a:lnTo>
                    <a:lnTo>
                      <a:pt x="2688717" y="3918077"/>
                    </a:lnTo>
                    <a:lnTo>
                      <a:pt x="2677287" y="3918077"/>
                    </a:lnTo>
                    <a:lnTo>
                      <a:pt x="2677287" y="3923538"/>
                    </a:lnTo>
                    <a:lnTo>
                      <a:pt x="2671445" y="3923538"/>
                    </a:lnTo>
                    <a:lnTo>
                      <a:pt x="2671445" y="3929380"/>
                    </a:lnTo>
                    <a:lnTo>
                      <a:pt x="2660015" y="3929380"/>
                    </a:lnTo>
                    <a:lnTo>
                      <a:pt x="2660015" y="3930396"/>
                    </a:lnTo>
                    <a:lnTo>
                      <a:pt x="2660777" y="3932428"/>
                    </a:lnTo>
                    <a:lnTo>
                      <a:pt x="2660777" y="3934841"/>
                    </a:lnTo>
                    <a:lnTo>
                      <a:pt x="2654681" y="3934841"/>
                    </a:lnTo>
                    <a:lnTo>
                      <a:pt x="2654681" y="3946144"/>
                    </a:lnTo>
                    <a:lnTo>
                      <a:pt x="2649347" y="3946144"/>
                    </a:lnTo>
                    <a:lnTo>
                      <a:pt x="2649347" y="3952113"/>
                    </a:lnTo>
                    <a:lnTo>
                      <a:pt x="2632583" y="3952113"/>
                    </a:lnTo>
                    <a:lnTo>
                      <a:pt x="2632583" y="3947414"/>
                    </a:lnTo>
                    <a:lnTo>
                      <a:pt x="2631948" y="3946652"/>
                    </a:lnTo>
                    <a:lnTo>
                      <a:pt x="2621280" y="3946652"/>
                    </a:lnTo>
                    <a:lnTo>
                      <a:pt x="2621280" y="3940810"/>
                    </a:lnTo>
                    <a:lnTo>
                      <a:pt x="2609977" y="3940810"/>
                    </a:lnTo>
                    <a:lnTo>
                      <a:pt x="2609977" y="3935476"/>
                    </a:lnTo>
                    <a:lnTo>
                      <a:pt x="2587244" y="3935476"/>
                    </a:lnTo>
                    <a:lnTo>
                      <a:pt x="2587244" y="3930142"/>
                    </a:lnTo>
                    <a:lnTo>
                      <a:pt x="2569972" y="3930142"/>
                    </a:lnTo>
                    <a:lnTo>
                      <a:pt x="2569972" y="3924808"/>
                    </a:lnTo>
                    <a:lnTo>
                      <a:pt x="2548001" y="3924808"/>
                    </a:lnTo>
                    <a:lnTo>
                      <a:pt x="2548001" y="3918712"/>
                    </a:lnTo>
                    <a:lnTo>
                      <a:pt x="2543683" y="3918712"/>
                    </a:lnTo>
                    <a:lnTo>
                      <a:pt x="2541651" y="3919474"/>
                    </a:lnTo>
                    <a:lnTo>
                      <a:pt x="2525268" y="3919474"/>
                    </a:lnTo>
                    <a:lnTo>
                      <a:pt x="2525268" y="3913505"/>
                    </a:lnTo>
                    <a:lnTo>
                      <a:pt x="2509647" y="3913505"/>
                    </a:lnTo>
                    <a:lnTo>
                      <a:pt x="2507615" y="3914140"/>
                    </a:lnTo>
                    <a:lnTo>
                      <a:pt x="2502535" y="3914140"/>
                    </a:lnTo>
                    <a:lnTo>
                      <a:pt x="2502535" y="3908044"/>
                    </a:lnTo>
                    <a:lnTo>
                      <a:pt x="2474976" y="3908044"/>
                    </a:lnTo>
                    <a:lnTo>
                      <a:pt x="2472944" y="3908806"/>
                    </a:lnTo>
                    <a:lnTo>
                      <a:pt x="2468753" y="3908806"/>
                    </a:lnTo>
                    <a:lnTo>
                      <a:pt x="2468753" y="3902837"/>
                    </a:lnTo>
                    <a:lnTo>
                      <a:pt x="2440940" y="3902837"/>
                    </a:lnTo>
                    <a:lnTo>
                      <a:pt x="2438908" y="3903472"/>
                    </a:lnTo>
                    <a:lnTo>
                      <a:pt x="2434717" y="3903472"/>
                    </a:lnTo>
                    <a:lnTo>
                      <a:pt x="2434717" y="3897376"/>
                    </a:lnTo>
                    <a:lnTo>
                      <a:pt x="2407031" y="3897376"/>
                    </a:lnTo>
                    <a:lnTo>
                      <a:pt x="2404999" y="3898138"/>
                    </a:lnTo>
                    <a:lnTo>
                      <a:pt x="2395347" y="3898138"/>
                    </a:lnTo>
                    <a:lnTo>
                      <a:pt x="2395347" y="3892169"/>
                    </a:lnTo>
                    <a:lnTo>
                      <a:pt x="2372995" y="3892169"/>
                    </a:lnTo>
                    <a:lnTo>
                      <a:pt x="2370963" y="3892804"/>
                    </a:lnTo>
                    <a:lnTo>
                      <a:pt x="2311273" y="3892804"/>
                    </a:lnTo>
                    <a:lnTo>
                      <a:pt x="2311273" y="3887470"/>
                    </a:lnTo>
                    <a:lnTo>
                      <a:pt x="2260600" y="3887470"/>
                    </a:lnTo>
                    <a:lnTo>
                      <a:pt x="2260600" y="3893566"/>
                    </a:lnTo>
                    <a:lnTo>
                      <a:pt x="2218309" y="3893566"/>
                    </a:lnTo>
                    <a:lnTo>
                      <a:pt x="2216404" y="3894074"/>
                    </a:lnTo>
                    <a:lnTo>
                      <a:pt x="2209927" y="3894074"/>
                    </a:lnTo>
                    <a:lnTo>
                      <a:pt x="2209927" y="3899408"/>
                    </a:lnTo>
                    <a:lnTo>
                      <a:pt x="2175637" y="3899408"/>
                    </a:lnTo>
                    <a:lnTo>
                      <a:pt x="2173605" y="3900170"/>
                    </a:lnTo>
                    <a:lnTo>
                      <a:pt x="2164588" y="3900170"/>
                    </a:lnTo>
                    <a:lnTo>
                      <a:pt x="2164588" y="3905377"/>
                    </a:lnTo>
                    <a:lnTo>
                      <a:pt x="2147951" y="3905377"/>
                    </a:lnTo>
                    <a:lnTo>
                      <a:pt x="2147951" y="3911473"/>
                    </a:lnTo>
                    <a:lnTo>
                      <a:pt x="2125345" y="3911473"/>
                    </a:lnTo>
                    <a:lnTo>
                      <a:pt x="2125345" y="3916680"/>
                    </a:lnTo>
                    <a:lnTo>
                      <a:pt x="2122932" y="3916680"/>
                    </a:lnTo>
                    <a:lnTo>
                      <a:pt x="2121027" y="3917442"/>
                    </a:lnTo>
                    <a:lnTo>
                      <a:pt x="2113915" y="3917442"/>
                    </a:lnTo>
                    <a:lnTo>
                      <a:pt x="2113915" y="3921760"/>
                    </a:lnTo>
                    <a:lnTo>
                      <a:pt x="2114677" y="3922776"/>
                    </a:lnTo>
                    <a:lnTo>
                      <a:pt x="2091944" y="3922776"/>
                    </a:lnTo>
                    <a:lnTo>
                      <a:pt x="2091944" y="3928745"/>
                    </a:lnTo>
                    <a:lnTo>
                      <a:pt x="2074672" y="3928745"/>
                    </a:lnTo>
                    <a:lnTo>
                      <a:pt x="2075307" y="3929761"/>
                    </a:lnTo>
                    <a:lnTo>
                      <a:pt x="2075307" y="3934206"/>
                    </a:lnTo>
                    <a:lnTo>
                      <a:pt x="2070227" y="3934206"/>
                    </a:lnTo>
                    <a:lnTo>
                      <a:pt x="2068449" y="3934841"/>
                    </a:lnTo>
                    <a:lnTo>
                      <a:pt x="2057908" y="3934841"/>
                    </a:lnTo>
                    <a:lnTo>
                      <a:pt x="2057908" y="3940048"/>
                    </a:lnTo>
                    <a:lnTo>
                      <a:pt x="2041271" y="3940048"/>
                    </a:lnTo>
                    <a:lnTo>
                      <a:pt x="2041271" y="3946144"/>
                    </a:lnTo>
                    <a:lnTo>
                      <a:pt x="2024761" y="3946144"/>
                    </a:lnTo>
                    <a:lnTo>
                      <a:pt x="2024761" y="3951478"/>
                    </a:lnTo>
                    <a:lnTo>
                      <a:pt x="2018284" y="3951478"/>
                    </a:lnTo>
                    <a:lnTo>
                      <a:pt x="2016252" y="3952113"/>
                    </a:lnTo>
                    <a:lnTo>
                      <a:pt x="2013331" y="3952113"/>
                    </a:lnTo>
                    <a:lnTo>
                      <a:pt x="2013331" y="3957320"/>
                    </a:lnTo>
                    <a:lnTo>
                      <a:pt x="1996567" y="3957320"/>
                    </a:lnTo>
                    <a:lnTo>
                      <a:pt x="1996567" y="3963416"/>
                    </a:lnTo>
                    <a:lnTo>
                      <a:pt x="1985264" y="3963416"/>
                    </a:lnTo>
                    <a:lnTo>
                      <a:pt x="1985264" y="3968750"/>
                    </a:lnTo>
                    <a:lnTo>
                      <a:pt x="1968627" y="3968750"/>
                    </a:lnTo>
                    <a:lnTo>
                      <a:pt x="1968627" y="3974846"/>
                    </a:lnTo>
                    <a:lnTo>
                      <a:pt x="1957324" y="3974846"/>
                    </a:lnTo>
                    <a:lnTo>
                      <a:pt x="1957324" y="3980053"/>
                    </a:lnTo>
                    <a:lnTo>
                      <a:pt x="1955927" y="3980434"/>
                    </a:lnTo>
                    <a:lnTo>
                      <a:pt x="1954911" y="3980688"/>
                    </a:lnTo>
                    <a:lnTo>
                      <a:pt x="1940560" y="3980688"/>
                    </a:lnTo>
                    <a:lnTo>
                      <a:pt x="1940560" y="3986149"/>
                    </a:lnTo>
                    <a:lnTo>
                      <a:pt x="1929384" y="3986149"/>
                    </a:lnTo>
                    <a:lnTo>
                      <a:pt x="1929384" y="3992118"/>
                    </a:lnTo>
                    <a:lnTo>
                      <a:pt x="1912620" y="3992118"/>
                    </a:lnTo>
                    <a:lnTo>
                      <a:pt x="1912620" y="3997452"/>
                    </a:lnTo>
                    <a:lnTo>
                      <a:pt x="1905000" y="3997452"/>
                    </a:lnTo>
                    <a:lnTo>
                      <a:pt x="1902968" y="3998214"/>
                    </a:lnTo>
                    <a:lnTo>
                      <a:pt x="1901317" y="3998214"/>
                    </a:lnTo>
                    <a:lnTo>
                      <a:pt x="1901317" y="4003421"/>
                    </a:lnTo>
                    <a:lnTo>
                      <a:pt x="1884045" y="4003421"/>
                    </a:lnTo>
                    <a:lnTo>
                      <a:pt x="1884045" y="4007104"/>
                    </a:lnTo>
                    <a:lnTo>
                      <a:pt x="1884299" y="4008120"/>
                    </a:lnTo>
                    <a:lnTo>
                      <a:pt x="1884680" y="4008501"/>
                    </a:lnTo>
                    <a:lnTo>
                      <a:pt x="1884680" y="4009517"/>
                    </a:lnTo>
                    <a:lnTo>
                      <a:pt x="1873377" y="4009517"/>
                    </a:lnTo>
                    <a:lnTo>
                      <a:pt x="1873377" y="4014724"/>
                    </a:lnTo>
                    <a:lnTo>
                      <a:pt x="1855851" y="4014724"/>
                    </a:lnTo>
                    <a:lnTo>
                      <a:pt x="1855851" y="4020693"/>
                    </a:lnTo>
                    <a:lnTo>
                      <a:pt x="1839341" y="4020693"/>
                    </a:lnTo>
                    <a:lnTo>
                      <a:pt x="1839341" y="4026789"/>
                    </a:lnTo>
                    <a:lnTo>
                      <a:pt x="1827911" y="4026789"/>
                    </a:lnTo>
                    <a:lnTo>
                      <a:pt x="1827911" y="4031996"/>
                    </a:lnTo>
                    <a:lnTo>
                      <a:pt x="1811401" y="4031996"/>
                    </a:lnTo>
                    <a:lnTo>
                      <a:pt x="1811401" y="4038092"/>
                    </a:lnTo>
                    <a:lnTo>
                      <a:pt x="1799971" y="4038092"/>
                    </a:lnTo>
                    <a:lnTo>
                      <a:pt x="1799971" y="4043426"/>
                    </a:lnTo>
                    <a:lnTo>
                      <a:pt x="1791081" y="4043426"/>
                    </a:lnTo>
                    <a:lnTo>
                      <a:pt x="1789049" y="4044061"/>
                    </a:lnTo>
                    <a:lnTo>
                      <a:pt x="1783207" y="4044061"/>
                    </a:lnTo>
                    <a:lnTo>
                      <a:pt x="1783207" y="4049522"/>
                    </a:lnTo>
                    <a:lnTo>
                      <a:pt x="1772031" y="4049522"/>
                    </a:lnTo>
                    <a:lnTo>
                      <a:pt x="1772031" y="4055364"/>
                    </a:lnTo>
                    <a:lnTo>
                      <a:pt x="1760601" y="4055364"/>
                    </a:lnTo>
                    <a:lnTo>
                      <a:pt x="1760601" y="4060825"/>
                    </a:lnTo>
                    <a:lnTo>
                      <a:pt x="1749933" y="4060825"/>
                    </a:lnTo>
                    <a:lnTo>
                      <a:pt x="1749933" y="4066794"/>
                    </a:lnTo>
                    <a:lnTo>
                      <a:pt x="1732661" y="4066794"/>
                    </a:lnTo>
                    <a:lnTo>
                      <a:pt x="1732661" y="4072128"/>
                    </a:lnTo>
                    <a:lnTo>
                      <a:pt x="1729740" y="4072128"/>
                    </a:lnTo>
                    <a:lnTo>
                      <a:pt x="1727708" y="4072890"/>
                    </a:lnTo>
                    <a:lnTo>
                      <a:pt x="1721993" y="4072890"/>
                    </a:lnTo>
                    <a:lnTo>
                      <a:pt x="1721993" y="4078097"/>
                    </a:lnTo>
                    <a:lnTo>
                      <a:pt x="1710563" y="4078097"/>
                    </a:lnTo>
                    <a:lnTo>
                      <a:pt x="1710563" y="4084193"/>
                    </a:lnTo>
                    <a:lnTo>
                      <a:pt x="1704721" y="4084193"/>
                    </a:lnTo>
                    <a:lnTo>
                      <a:pt x="1704721" y="4089400"/>
                    </a:lnTo>
                    <a:lnTo>
                      <a:pt x="1699260" y="4089400"/>
                    </a:lnTo>
                    <a:lnTo>
                      <a:pt x="1699260" y="4095369"/>
                    </a:lnTo>
                    <a:lnTo>
                      <a:pt x="1687957" y="4095369"/>
                    </a:lnTo>
                    <a:lnTo>
                      <a:pt x="1687957" y="4100830"/>
                    </a:lnTo>
                    <a:lnTo>
                      <a:pt x="1682623" y="4100830"/>
                    </a:lnTo>
                    <a:lnTo>
                      <a:pt x="1682623" y="4106672"/>
                    </a:lnTo>
                    <a:lnTo>
                      <a:pt x="1676781" y="4106672"/>
                    </a:lnTo>
                    <a:lnTo>
                      <a:pt x="1676781" y="4112133"/>
                    </a:lnTo>
                    <a:lnTo>
                      <a:pt x="1671320" y="4112133"/>
                    </a:lnTo>
                    <a:lnTo>
                      <a:pt x="1671320" y="4118102"/>
                    </a:lnTo>
                    <a:lnTo>
                      <a:pt x="1666113" y="4118102"/>
                    </a:lnTo>
                    <a:lnTo>
                      <a:pt x="1666113" y="4123436"/>
                    </a:lnTo>
                    <a:lnTo>
                      <a:pt x="1654683" y="4123436"/>
                    </a:lnTo>
                    <a:lnTo>
                      <a:pt x="1654683" y="4129405"/>
                    </a:lnTo>
                    <a:lnTo>
                      <a:pt x="1649349" y="4129405"/>
                    </a:lnTo>
                    <a:lnTo>
                      <a:pt x="1649349" y="4134866"/>
                    </a:lnTo>
                    <a:lnTo>
                      <a:pt x="1643380" y="4134866"/>
                    </a:lnTo>
                    <a:lnTo>
                      <a:pt x="1643380" y="4140708"/>
                    </a:lnTo>
                    <a:lnTo>
                      <a:pt x="1637919" y="4140708"/>
                    </a:lnTo>
                    <a:lnTo>
                      <a:pt x="1637919" y="4146169"/>
                    </a:lnTo>
                    <a:lnTo>
                      <a:pt x="1632077" y="4146169"/>
                    </a:lnTo>
                    <a:lnTo>
                      <a:pt x="1632077" y="4152138"/>
                    </a:lnTo>
                    <a:lnTo>
                      <a:pt x="1621409" y="4152138"/>
                    </a:lnTo>
                    <a:lnTo>
                      <a:pt x="1621409" y="4158234"/>
                    </a:lnTo>
                    <a:lnTo>
                      <a:pt x="1615313" y="4158234"/>
                    </a:lnTo>
                    <a:lnTo>
                      <a:pt x="1615313" y="4163441"/>
                    </a:lnTo>
                    <a:lnTo>
                      <a:pt x="1609979" y="4163441"/>
                    </a:lnTo>
                    <a:lnTo>
                      <a:pt x="1609979" y="4169410"/>
                    </a:lnTo>
                    <a:lnTo>
                      <a:pt x="1604645" y="4169410"/>
                    </a:lnTo>
                    <a:lnTo>
                      <a:pt x="1604645" y="4174744"/>
                    </a:lnTo>
                    <a:lnTo>
                      <a:pt x="1598676" y="4174744"/>
                    </a:lnTo>
                    <a:lnTo>
                      <a:pt x="1598676" y="4180713"/>
                    </a:lnTo>
                    <a:lnTo>
                      <a:pt x="1587373" y="4180713"/>
                    </a:lnTo>
                    <a:lnTo>
                      <a:pt x="1587373" y="4186174"/>
                    </a:lnTo>
                    <a:lnTo>
                      <a:pt x="1581912" y="4186174"/>
                    </a:lnTo>
                    <a:lnTo>
                      <a:pt x="1581912" y="4192016"/>
                    </a:lnTo>
                    <a:lnTo>
                      <a:pt x="1576705" y="4192016"/>
                    </a:lnTo>
                    <a:lnTo>
                      <a:pt x="1576705" y="4203446"/>
                    </a:lnTo>
                    <a:lnTo>
                      <a:pt x="1570736" y="4203446"/>
                    </a:lnTo>
                    <a:lnTo>
                      <a:pt x="1570736" y="4208780"/>
                    </a:lnTo>
                    <a:lnTo>
                      <a:pt x="1559433" y="4208780"/>
                    </a:lnTo>
                    <a:lnTo>
                      <a:pt x="1559433" y="4210177"/>
                    </a:lnTo>
                    <a:lnTo>
                      <a:pt x="1559560" y="4210177"/>
                    </a:lnTo>
                    <a:lnTo>
                      <a:pt x="1560068" y="4211193"/>
                    </a:lnTo>
                    <a:lnTo>
                      <a:pt x="1560068" y="4214749"/>
                    </a:lnTo>
                    <a:lnTo>
                      <a:pt x="1553972" y="4214749"/>
                    </a:lnTo>
                    <a:lnTo>
                      <a:pt x="1553972" y="4220210"/>
                    </a:lnTo>
                    <a:lnTo>
                      <a:pt x="1548765" y="4220210"/>
                    </a:lnTo>
                    <a:lnTo>
                      <a:pt x="1548765" y="4231513"/>
                    </a:lnTo>
                    <a:lnTo>
                      <a:pt x="1542669" y="4231513"/>
                    </a:lnTo>
                    <a:lnTo>
                      <a:pt x="1542669" y="4233672"/>
                    </a:lnTo>
                    <a:lnTo>
                      <a:pt x="1543304" y="4235704"/>
                    </a:lnTo>
                    <a:lnTo>
                      <a:pt x="1543304" y="4237482"/>
                    </a:lnTo>
                    <a:lnTo>
                      <a:pt x="1537335" y="4237482"/>
                    </a:lnTo>
                    <a:lnTo>
                      <a:pt x="1537335" y="4242816"/>
                    </a:lnTo>
                    <a:lnTo>
                      <a:pt x="1532001" y="4242816"/>
                    </a:lnTo>
                    <a:lnTo>
                      <a:pt x="1532001" y="4248785"/>
                    </a:lnTo>
                    <a:lnTo>
                      <a:pt x="1520571" y="4248785"/>
                    </a:lnTo>
                    <a:lnTo>
                      <a:pt x="1520571" y="4260088"/>
                    </a:lnTo>
                    <a:lnTo>
                      <a:pt x="1515364" y="4260088"/>
                    </a:lnTo>
                    <a:lnTo>
                      <a:pt x="1515364" y="4265422"/>
                    </a:lnTo>
                    <a:lnTo>
                      <a:pt x="1509268" y="4265422"/>
                    </a:lnTo>
                    <a:lnTo>
                      <a:pt x="1509268" y="4271518"/>
                    </a:lnTo>
                    <a:lnTo>
                      <a:pt x="1504061" y="4271518"/>
                    </a:lnTo>
                    <a:lnTo>
                      <a:pt x="1504061" y="4276725"/>
                    </a:lnTo>
                    <a:lnTo>
                      <a:pt x="1498600" y="4276725"/>
                    </a:lnTo>
                    <a:lnTo>
                      <a:pt x="1498600" y="4282821"/>
                    </a:lnTo>
                    <a:lnTo>
                      <a:pt x="1492631" y="4282821"/>
                    </a:lnTo>
                    <a:lnTo>
                      <a:pt x="1492631" y="4288028"/>
                    </a:lnTo>
                    <a:lnTo>
                      <a:pt x="1487297" y="4288028"/>
                    </a:lnTo>
                    <a:lnTo>
                      <a:pt x="1487297" y="4294124"/>
                    </a:lnTo>
                    <a:lnTo>
                      <a:pt x="1481328" y="4294124"/>
                    </a:lnTo>
                    <a:lnTo>
                      <a:pt x="1481328" y="4299458"/>
                    </a:lnTo>
                    <a:lnTo>
                      <a:pt x="1475867" y="4299458"/>
                    </a:lnTo>
                    <a:lnTo>
                      <a:pt x="1475867" y="4305554"/>
                    </a:lnTo>
                    <a:lnTo>
                      <a:pt x="1470660" y="4305554"/>
                    </a:lnTo>
                    <a:lnTo>
                      <a:pt x="1470660" y="4310761"/>
                    </a:lnTo>
                    <a:lnTo>
                      <a:pt x="1464564" y="4310761"/>
                    </a:lnTo>
                    <a:lnTo>
                      <a:pt x="1464564" y="4316857"/>
                    </a:lnTo>
                    <a:lnTo>
                      <a:pt x="1459357" y="4316857"/>
                    </a:lnTo>
                    <a:lnTo>
                      <a:pt x="1459357" y="4322064"/>
                    </a:lnTo>
                    <a:lnTo>
                      <a:pt x="1452372" y="4322064"/>
                    </a:lnTo>
                    <a:lnTo>
                      <a:pt x="1450340" y="4322826"/>
                    </a:lnTo>
                    <a:lnTo>
                      <a:pt x="1447927" y="4322826"/>
                    </a:lnTo>
                    <a:lnTo>
                      <a:pt x="1447927" y="4328033"/>
                    </a:lnTo>
                    <a:lnTo>
                      <a:pt x="1409065" y="4328033"/>
                    </a:lnTo>
                    <a:lnTo>
                      <a:pt x="1407033" y="4328668"/>
                    </a:lnTo>
                    <a:lnTo>
                      <a:pt x="1391920" y="4328668"/>
                    </a:lnTo>
                    <a:lnTo>
                      <a:pt x="1391920" y="4322826"/>
                    </a:lnTo>
                    <a:lnTo>
                      <a:pt x="1380617" y="4322826"/>
                    </a:lnTo>
                    <a:lnTo>
                      <a:pt x="1380617" y="4317365"/>
                    </a:lnTo>
                    <a:lnTo>
                      <a:pt x="1369187" y="4317365"/>
                    </a:lnTo>
                    <a:lnTo>
                      <a:pt x="1369187" y="4312158"/>
                    </a:lnTo>
                    <a:lnTo>
                      <a:pt x="1363345" y="4312158"/>
                    </a:lnTo>
                    <a:lnTo>
                      <a:pt x="1363345" y="4306189"/>
                    </a:lnTo>
                    <a:lnTo>
                      <a:pt x="1358011" y="4306189"/>
                    </a:lnTo>
                    <a:lnTo>
                      <a:pt x="1358011" y="4300728"/>
                    </a:lnTo>
                    <a:lnTo>
                      <a:pt x="1346708" y="4300728"/>
                    </a:lnTo>
                    <a:lnTo>
                      <a:pt x="1346708" y="4295521"/>
                    </a:lnTo>
                    <a:lnTo>
                      <a:pt x="1340612" y="4295521"/>
                    </a:lnTo>
                    <a:lnTo>
                      <a:pt x="1340612" y="4289425"/>
                    </a:lnTo>
                    <a:lnTo>
                      <a:pt x="1329309" y="4289425"/>
                    </a:lnTo>
                    <a:lnTo>
                      <a:pt x="1329309" y="4278757"/>
                    </a:lnTo>
                    <a:lnTo>
                      <a:pt x="1323975" y="4278757"/>
                    </a:lnTo>
                    <a:lnTo>
                      <a:pt x="1323975" y="4254373"/>
                    </a:lnTo>
                    <a:lnTo>
                      <a:pt x="1323340" y="4252468"/>
                    </a:lnTo>
                    <a:lnTo>
                      <a:pt x="1323340" y="4233418"/>
                    </a:lnTo>
                    <a:lnTo>
                      <a:pt x="1317879" y="4233418"/>
                    </a:lnTo>
                    <a:lnTo>
                      <a:pt x="1317879" y="4211701"/>
                    </a:lnTo>
                    <a:lnTo>
                      <a:pt x="1317244" y="4209796"/>
                    </a:lnTo>
                    <a:lnTo>
                      <a:pt x="1317244" y="4205478"/>
                    </a:lnTo>
                    <a:lnTo>
                      <a:pt x="1312037" y="4205478"/>
                    </a:lnTo>
                    <a:lnTo>
                      <a:pt x="1312037" y="4188841"/>
                    </a:lnTo>
                    <a:lnTo>
                      <a:pt x="1306068" y="4188841"/>
                    </a:lnTo>
                    <a:lnTo>
                      <a:pt x="1306068" y="4171442"/>
                    </a:lnTo>
                    <a:lnTo>
                      <a:pt x="1304417" y="4171442"/>
                    </a:lnTo>
                    <a:lnTo>
                      <a:pt x="1302385" y="4172077"/>
                    </a:lnTo>
                    <a:lnTo>
                      <a:pt x="1300607" y="4172077"/>
                    </a:lnTo>
                    <a:lnTo>
                      <a:pt x="1300607" y="4160393"/>
                    </a:lnTo>
                    <a:lnTo>
                      <a:pt x="1299972" y="4158361"/>
                    </a:lnTo>
                    <a:lnTo>
                      <a:pt x="1299972" y="4154805"/>
                    </a:lnTo>
                    <a:lnTo>
                      <a:pt x="1294765" y="4154805"/>
                    </a:lnTo>
                    <a:lnTo>
                      <a:pt x="1294765" y="4132834"/>
                    </a:lnTo>
                    <a:lnTo>
                      <a:pt x="1288669" y="4132834"/>
                    </a:lnTo>
                    <a:lnTo>
                      <a:pt x="1288669" y="4110101"/>
                    </a:lnTo>
                    <a:lnTo>
                      <a:pt x="1283335" y="4110101"/>
                    </a:lnTo>
                    <a:lnTo>
                      <a:pt x="1283335" y="4109085"/>
                    </a:lnTo>
                    <a:lnTo>
                      <a:pt x="1282700" y="4107053"/>
                    </a:lnTo>
                    <a:lnTo>
                      <a:pt x="1282700" y="4093464"/>
                    </a:lnTo>
                    <a:lnTo>
                      <a:pt x="1277239" y="4093464"/>
                    </a:lnTo>
                    <a:lnTo>
                      <a:pt x="1277239" y="4082161"/>
                    </a:lnTo>
                    <a:lnTo>
                      <a:pt x="1271397" y="4082161"/>
                    </a:lnTo>
                    <a:lnTo>
                      <a:pt x="1271397" y="4065397"/>
                    </a:lnTo>
                    <a:lnTo>
                      <a:pt x="1265936" y="4065397"/>
                    </a:lnTo>
                    <a:lnTo>
                      <a:pt x="1265936" y="4057777"/>
                    </a:lnTo>
                    <a:lnTo>
                      <a:pt x="1265301" y="4055745"/>
                    </a:lnTo>
                    <a:lnTo>
                      <a:pt x="1265301" y="4048125"/>
                    </a:lnTo>
                    <a:lnTo>
                      <a:pt x="1259967" y="4048125"/>
                    </a:lnTo>
                    <a:lnTo>
                      <a:pt x="1259967" y="4026154"/>
                    </a:lnTo>
                    <a:lnTo>
                      <a:pt x="1253871" y="4026154"/>
                    </a:lnTo>
                    <a:lnTo>
                      <a:pt x="1253871" y="4003421"/>
                    </a:lnTo>
                    <a:lnTo>
                      <a:pt x="1248029" y="4003421"/>
                    </a:lnTo>
                    <a:lnTo>
                      <a:pt x="1248029" y="3992118"/>
                    </a:lnTo>
                    <a:lnTo>
                      <a:pt x="1242695" y="3992118"/>
                    </a:lnTo>
                    <a:lnTo>
                      <a:pt x="1242695" y="3975481"/>
                    </a:lnTo>
                    <a:lnTo>
                      <a:pt x="1236599" y="3975481"/>
                    </a:lnTo>
                    <a:lnTo>
                      <a:pt x="1236599" y="3958717"/>
                    </a:lnTo>
                    <a:lnTo>
                      <a:pt x="1231392" y="3958717"/>
                    </a:lnTo>
                    <a:lnTo>
                      <a:pt x="1231392" y="3954526"/>
                    </a:lnTo>
                    <a:lnTo>
                      <a:pt x="1230757" y="3952494"/>
                    </a:lnTo>
                    <a:lnTo>
                      <a:pt x="1230757" y="3941445"/>
                    </a:lnTo>
                    <a:lnTo>
                      <a:pt x="1225296" y="3941445"/>
                    </a:lnTo>
                    <a:lnTo>
                      <a:pt x="1225296" y="3919474"/>
                    </a:lnTo>
                    <a:lnTo>
                      <a:pt x="1219327" y="3919474"/>
                    </a:lnTo>
                    <a:lnTo>
                      <a:pt x="1219327" y="3902202"/>
                    </a:lnTo>
                    <a:lnTo>
                      <a:pt x="1213231" y="3902202"/>
                    </a:lnTo>
                    <a:lnTo>
                      <a:pt x="1213231" y="3885438"/>
                    </a:lnTo>
                    <a:lnTo>
                      <a:pt x="1208024" y="3885438"/>
                    </a:lnTo>
                    <a:lnTo>
                      <a:pt x="1208024" y="3874008"/>
                    </a:lnTo>
                    <a:lnTo>
                      <a:pt x="1201928" y="3874008"/>
                    </a:lnTo>
                    <a:lnTo>
                      <a:pt x="1201928" y="3857498"/>
                    </a:lnTo>
                    <a:lnTo>
                      <a:pt x="1196721" y="3857498"/>
                    </a:lnTo>
                    <a:lnTo>
                      <a:pt x="1196721" y="3851656"/>
                    </a:lnTo>
                    <a:lnTo>
                      <a:pt x="1195959" y="3849878"/>
                    </a:lnTo>
                    <a:lnTo>
                      <a:pt x="1195959" y="3834765"/>
                    </a:lnTo>
                    <a:lnTo>
                      <a:pt x="1190625" y="3834765"/>
                    </a:lnTo>
                    <a:lnTo>
                      <a:pt x="1190625" y="3812794"/>
                    </a:lnTo>
                    <a:lnTo>
                      <a:pt x="1184656" y="3812794"/>
                    </a:lnTo>
                    <a:lnTo>
                      <a:pt x="1184656" y="3801364"/>
                    </a:lnTo>
                    <a:lnTo>
                      <a:pt x="1179449" y="3801364"/>
                    </a:lnTo>
                    <a:lnTo>
                      <a:pt x="1179449" y="3800348"/>
                    </a:lnTo>
                    <a:lnTo>
                      <a:pt x="1178560" y="3798570"/>
                    </a:lnTo>
                    <a:lnTo>
                      <a:pt x="1178560" y="3778758"/>
                    </a:lnTo>
                    <a:lnTo>
                      <a:pt x="1173353" y="3778758"/>
                    </a:lnTo>
                    <a:lnTo>
                      <a:pt x="1173353" y="3767328"/>
                    </a:lnTo>
                    <a:lnTo>
                      <a:pt x="1168273" y="3767328"/>
                    </a:lnTo>
                    <a:lnTo>
                      <a:pt x="1167384" y="3768090"/>
                    </a:lnTo>
                    <a:lnTo>
                      <a:pt x="1167384" y="3745484"/>
                    </a:lnTo>
                    <a:lnTo>
                      <a:pt x="1161288" y="3745484"/>
                    </a:lnTo>
                    <a:lnTo>
                      <a:pt x="1161288" y="3717417"/>
                    </a:lnTo>
                    <a:lnTo>
                      <a:pt x="1156081" y="3717417"/>
                    </a:lnTo>
                    <a:lnTo>
                      <a:pt x="1156081" y="3705733"/>
                    </a:lnTo>
                    <a:lnTo>
                      <a:pt x="1155319" y="3703701"/>
                    </a:lnTo>
                    <a:lnTo>
                      <a:pt x="1155319" y="3700145"/>
                    </a:lnTo>
                    <a:lnTo>
                      <a:pt x="1149985" y="3700145"/>
                    </a:lnTo>
                    <a:lnTo>
                      <a:pt x="1149985" y="3683381"/>
                    </a:lnTo>
                    <a:lnTo>
                      <a:pt x="1144016" y="3683381"/>
                    </a:lnTo>
                    <a:lnTo>
                      <a:pt x="1144016" y="3666744"/>
                    </a:lnTo>
                    <a:lnTo>
                      <a:pt x="1138555" y="3666744"/>
                    </a:lnTo>
                    <a:lnTo>
                      <a:pt x="1138555" y="3654425"/>
                    </a:lnTo>
                    <a:lnTo>
                      <a:pt x="1137920" y="3652393"/>
                    </a:lnTo>
                    <a:lnTo>
                      <a:pt x="1137920" y="3650234"/>
                    </a:lnTo>
                    <a:lnTo>
                      <a:pt x="1132713" y="3650234"/>
                    </a:lnTo>
                    <a:lnTo>
                      <a:pt x="1132713" y="3632708"/>
                    </a:lnTo>
                    <a:lnTo>
                      <a:pt x="1126617" y="3632708"/>
                    </a:lnTo>
                    <a:lnTo>
                      <a:pt x="1126617" y="3604768"/>
                    </a:lnTo>
                    <a:lnTo>
                      <a:pt x="1121283" y="3604768"/>
                    </a:lnTo>
                    <a:lnTo>
                      <a:pt x="1121283" y="3603117"/>
                    </a:lnTo>
                    <a:lnTo>
                      <a:pt x="1120648" y="3601085"/>
                    </a:lnTo>
                    <a:lnTo>
                      <a:pt x="1120648" y="3588004"/>
                    </a:lnTo>
                    <a:lnTo>
                      <a:pt x="1115187" y="3588004"/>
                    </a:lnTo>
                    <a:lnTo>
                      <a:pt x="1115187" y="3560064"/>
                    </a:lnTo>
                    <a:lnTo>
                      <a:pt x="1109345" y="3560064"/>
                    </a:lnTo>
                    <a:lnTo>
                      <a:pt x="1109345" y="3520821"/>
                    </a:lnTo>
                    <a:lnTo>
                      <a:pt x="1103376" y="3520821"/>
                    </a:lnTo>
                    <a:lnTo>
                      <a:pt x="1103376" y="3498088"/>
                    </a:lnTo>
                    <a:lnTo>
                      <a:pt x="1097280" y="3498088"/>
                    </a:lnTo>
                    <a:lnTo>
                      <a:pt x="1097280" y="3470148"/>
                    </a:lnTo>
                    <a:lnTo>
                      <a:pt x="1092073" y="3470148"/>
                    </a:lnTo>
                    <a:lnTo>
                      <a:pt x="1092073" y="3466465"/>
                    </a:lnTo>
                    <a:lnTo>
                      <a:pt x="1091311" y="3464433"/>
                    </a:lnTo>
                    <a:lnTo>
                      <a:pt x="1091311" y="3442081"/>
                    </a:lnTo>
                    <a:lnTo>
                      <a:pt x="1085977" y="3442081"/>
                    </a:lnTo>
                    <a:lnTo>
                      <a:pt x="1085977" y="3425444"/>
                    </a:lnTo>
                    <a:lnTo>
                      <a:pt x="1080008" y="3425444"/>
                    </a:lnTo>
                    <a:lnTo>
                      <a:pt x="1080008" y="3408045"/>
                    </a:lnTo>
                    <a:lnTo>
                      <a:pt x="1073912" y="3408045"/>
                    </a:lnTo>
                    <a:lnTo>
                      <a:pt x="1073912" y="3397377"/>
                    </a:lnTo>
                    <a:lnTo>
                      <a:pt x="1068705" y="3397377"/>
                    </a:lnTo>
                    <a:lnTo>
                      <a:pt x="1068705" y="3380105"/>
                    </a:lnTo>
                    <a:lnTo>
                      <a:pt x="1062736" y="3380105"/>
                    </a:lnTo>
                    <a:lnTo>
                      <a:pt x="1062736" y="3363468"/>
                    </a:lnTo>
                    <a:lnTo>
                      <a:pt x="1057656" y="3363468"/>
                    </a:lnTo>
                    <a:lnTo>
                      <a:pt x="1056640" y="3362452"/>
                    </a:lnTo>
                    <a:lnTo>
                      <a:pt x="1056640" y="3352165"/>
                    </a:lnTo>
                    <a:lnTo>
                      <a:pt x="1051433" y="3352165"/>
                    </a:lnTo>
                    <a:lnTo>
                      <a:pt x="1051433" y="3346704"/>
                    </a:lnTo>
                    <a:lnTo>
                      <a:pt x="1045337" y="3346704"/>
                    </a:lnTo>
                    <a:lnTo>
                      <a:pt x="1045337" y="3341497"/>
                    </a:lnTo>
                    <a:lnTo>
                      <a:pt x="1040003" y="3341497"/>
                    </a:lnTo>
                    <a:lnTo>
                      <a:pt x="1040003" y="3335401"/>
                    </a:lnTo>
                    <a:lnTo>
                      <a:pt x="1033907" y="3335401"/>
                    </a:lnTo>
                    <a:lnTo>
                      <a:pt x="1033907" y="3330194"/>
                    </a:lnTo>
                    <a:lnTo>
                      <a:pt x="1028700" y="3330194"/>
                    </a:lnTo>
                    <a:lnTo>
                      <a:pt x="1028700" y="3324098"/>
                    </a:lnTo>
                    <a:lnTo>
                      <a:pt x="1026287" y="3324098"/>
                    </a:lnTo>
                    <a:lnTo>
                      <a:pt x="1024255" y="3324733"/>
                    </a:lnTo>
                    <a:lnTo>
                      <a:pt x="1022604" y="3324733"/>
                    </a:lnTo>
                    <a:lnTo>
                      <a:pt x="1022604" y="3318764"/>
                    </a:lnTo>
                    <a:lnTo>
                      <a:pt x="1005967" y="3318764"/>
                    </a:lnTo>
                    <a:lnTo>
                      <a:pt x="1005967" y="3313430"/>
                    </a:lnTo>
                    <a:lnTo>
                      <a:pt x="989203" y="3313430"/>
                    </a:lnTo>
                    <a:lnTo>
                      <a:pt x="989203" y="3310509"/>
                    </a:lnTo>
                    <a:lnTo>
                      <a:pt x="988949" y="3309493"/>
                    </a:lnTo>
                    <a:lnTo>
                      <a:pt x="988695" y="3308858"/>
                    </a:lnTo>
                    <a:lnTo>
                      <a:pt x="988695" y="3308096"/>
                    </a:lnTo>
                    <a:lnTo>
                      <a:pt x="978027" y="3308096"/>
                    </a:lnTo>
                    <a:lnTo>
                      <a:pt x="978027" y="3302000"/>
                    </a:lnTo>
                    <a:lnTo>
                      <a:pt x="971931" y="3302000"/>
                    </a:lnTo>
                    <a:lnTo>
                      <a:pt x="971931" y="3296793"/>
                    </a:lnTo>
                    <a:lnTo>
                      <a:pt x="966724" y="3296793"/>
                    </a:lnTo>
                    <a:lnTo>
                      <a:pt x="966724" y="3292348"/>
                    </a:lnTo>
                    <a:lnTo>
                      <a:pt x="966089" y="3290570"/>
                    </a:lnTo>
                    <a:lnTo>
                      <a:pt x="966089" y="3285490"/>
                    </a:lnTo>
                    <a:lnTo>
                      <a:pt x="960628" y="3285490"/>
                    </a:lnTo>
                    <a:lnTo>
                      <a:pt x="960628" y="3280029"/>
                    </a:lnTo>
                    <a:lnTo>
                      <a:pt x="954659" y="3280029"/>
                    </a:lnTo>
                    <a:lnTo>
                      <a:pt x="954659" y="3268853"/>
                    </a:lnTo>
                    <a:lnTo>
                      <a:pt x="949325" y="3268853"/>
                    </a:lnTo>
                    <a:lnTo>
                      <a:pt x="949325" y="3263392"/>
                    </a:lnTo>
                    <a:lnTo>
                      <a:pt x="943356" y="3263392"/>
                    </a:lnTo>
                    <a:lnTo>
                      <a:pt x="943356" y="3257550"/>
                    </a:lnTo>
                    <a:lnTo>
                      <a:pt x="937895" y="3257550"/>
                    </a:lnTo>
                    <a:lnTo>
                      <a:pt x="937895" y="3252089"/>
                    </a:lnTo>
                    <a:lnTo>
                      <a:pt x="932053" y="3252089"/>
                    </a:lnTo>
                    <a:lnTo>
                      <a:pt x="932053" y="3246882"/>
                    </a:lnTo>
                    <a:lnTo>
                      <a:pt x="926592" y="3246882"/>
                    </a:lnTo>
                    <a:lnTo>
                      <a:pt x="926592" y="3240786"/>
                    </a:lnTo>
                    <a:lnTo>
                      <a:pt x="920623" y="3240786"/>
                    </a:lnTo>
                    <a:lnTo>
                      <a:pt x="920623" y="3235452"/>
                    </a:lnTo>
                    <a:lnTo>
                      <a:pt x="915289" y="3235452"/>
                    </a:lnTo>
                    <a:lnTo>
                      <a:pt x="915289" y="3229356"/>
                    </a:lnTo>
                    <a:lnTo>
                      <a:pt x="910336" y="3229356"/>
                    </a:lnTo>
                    <a:lnTo>
                      <a:pt x="908304" y="3230118"/>
                    </a:lnTo>
                    <a:lnTo>
                      <a:pt x="904113" y="3230118"/>
                    </a:lnTo>
                    <a:lnTo>
                      <a:pt x="904113" y="3224149"/>
                    </a:lnTo>
                    <a:lnTo>
                      <a:pt x="898017" y="3224149"/>
                    </a:lnTo>
                    <a:lnTo>
                      <a:pt x="898017" y="3218688"/>
                    </a:lnTo>
                    <a:lnTo>
                      <a:pt x="875284" y="3218688"/>
                    </a:lnTo>
                    <a:lnTo>
                      <a:pt x="875284" y="3213481"/>
                    </a:lnTo>
                    <a:lnTo>
                      <a:pt x="808228" y="3213481"/>
                    </a:lnTo>
                    <a:lnTo>
                      <a:pt x="806323" y="3214116"/>
                    </a:lnTo>
                    <a:lnTo>
                      <a:pt x="779907" y="3214116"/>
                    </a:lnTo>
                    <a:lnTo>
                      <a:pt x="779907" y="3219450"/>
                    </a:lnTo>
                    <a:lnTo>
                      <a:pt x="764032" y="3219450"/>
                    </a:lnTo>
                    <a:lnTo>
                      <a:pt x="763397" y="3220085"/>
                    </a:lnTo>
                    <a:lnTo>
                      <a:pt x="763397" y="3225546"/>
                    </a:lnTo>
                    <a:lnTo>
                      <a:pt x="751967" y="3225546"/>
                    </a:lnTo>
                    <a:lnTo>
                      <a:pt x="751967" y="3231388"/>
                    </a:lnTo>
                    <a:lnTo>
                      <a:pt x="740664" y="3231388"/>
                    </a:lnTo>
                    <a:lnTo>
                      <a:pt x="740664" y="3236849"/>
                    </a:lnTo>
                    <a:lnTo>
                      <a:pt x="735203" y="3236849"/>
                    </a:lnTo>
                    <a:lnTo>
                      <a:pt x="735203" y="3242818"/>
                    </a:lnTo>
                    <a:lnTo>
                      <a:pt x="729361" y="3242818"/>
                    </a:lnTo>
                    <a:lnTo>
                      <a:pt x="729361" y="3248152"/>
                    </a:lnTo>
                    <a:lnTo>
                      <a:pt x="724027" y="3248152"/>
                    </a:lnTo>
                    <a:lnTo>
                      <a:pt x="724027" y="3254121"/>
                    </a:lnTo>
                    <a:lnTo>
                      <a:pt x="718693" y="3254121"/>
                    </a:lnTo>
                    <a:lnTo>
                      <a:pt x="718693" y="3259328"/>
                    </a:lnTo>
                    <a:lnTo>
                      <a:pt x="712724" y="3259328"/>
                    </a:lnTo>
                    <a:lnTo>
                      <a:pt x="712724" y="3265424"/>
                    </a:lnTo>
                    <a:lnTo>
                      <a:pt x="707263" y="3265424"/>
                    </a:lnTo>
                    <a:lnTo>
                      <a:pt x="707263" y="3276854"/>
                    </a:lnTo>
                    <a:lnTo>
                      <a:pt x="702056" y="3276854"/>
                    </a:lnTo>
                    <a:lnTo>
                      <a:pt x="702056" y="3293364"/>
                    </a:lnTo>
                    <a:lnTo>
                      <a:pt x="695960" y="3293364"/>
                    </a:lnTo>
                    <a:lnTo>
                      <a:pt x="695960" y="3307842"/>
                    </a:lnTo>
                    <a:lnTo>
                      <a:pt x="696341" y="3308858"/>
                    </a:lnTo>
                    <a:lnTo>
                      <a:pt x="696595" y="3309112"/>
                    </a:lnTo>
                    <a:lnTo>
                      <a:pt x="696595" y="3310128"/>
                    </a:lnTo>
                    <a:lnTo>
                      <a:pt x="691388" y="3310128"/>
                    </a:lnTo>
                    <a:lnTo>
                      <a:pt x="690753" y="3310890"/>
                    </a:lnTo>
                    <a:lnTo>
                      <a:pt x="690753" y="3341116"/>
                    </a:lnTo>
                    <a:lnTo>
                      <a:pt x="691388" y="3343148"/>
                    </a:lnTo>
                    <a:lnTo>
                      <a:pt x="691388" y="3406140"/>
                    </a:lnTo>
                    <a:lnTo>
                      <a:pt x="697357" y="3406140"/>
                    </a:lnTo>
                    <a:lnTo>
                      <a:pt x="697357" y="3434080"/>
                    </a:lnTo>
                    <a:lnTo>
                      <a:pt x="703199" y="3434080"/>
                    </a:lnTo>
                    <a:lnTo>
                      <a:pt x="703199" y="3462020"/>
                    </a:lnTo>
                    <a:lnTo>
                      <a:pt x="708660" y="3462020"/>
                    </a:lnTo>
                    <a:lnTo>
                      <a:pt x="708660" y="3469132"/>
                    </a:lnTo>
                    <a:lnTo>
                      <a:pt x="709295" y="3471037"/>
                    </a:lnTo>
                    <a:lnTo>
                      <a:pt x="709295" y="3478784"/>
                    </a:lnTo>
                    <a:lnTo>
                      <a:pt x="714629" y="3478784"/>
                    </a:lnTo>
                    <a:lnTo>
                      <a:pt x="714629" y="3496056"/>
                    </a:lnTo>
                    <a:lnTo>
                      <a:pt x="709295" y="3496056"/>
                    </a:lnTo>
                    <a:lnTo>
                      <a:pt x="709295" y="3545713"/>
                    </a:lnTo>
                    <a:lnTo>
                      <a:pt x="710057" y="3547745"/>
                    </a:lnTo>
                    <a:lnTo>
                      <a:pt x="710057" y="3558032"/>
                    </a:lnTo>
                    <a:lnTo>
                      <a:pt x="715264" y="3558032"/>
                    </a:lnTo>
                    <a:lnTo>
                      <a:pt x="715264" y="3568700"/>
                    </a:lnTo>
                    <a:lnTo>
                      <a:pt x="721360" y="3568700"/>
                    </a:lnTo>
                    <a:lnTo>
                      <a:pt x="721360" y="3574796"/>
                    </a:lnTo>
                    <a:lnTo>
                      <a:pt x="726567" y="3574796"/>
                    </a:lnTo>
                    <a:lnTo>
                      <a:pt x="726567" y="3591433"/>
                    </a:lnTo>
                    <a:lnTo>
                      <a:pt x="732663" y="3591433"/>
                    </a:lnTo>
                    <a:lnTo>
                      <a:pt x="732663" y="3602736"/>
                    </a:lnTo>
                    <a:lnTo>
                      <a:pt x="737997" y="3602736"/>
                    </a:lnTo>
                    <a:lnTo>
                      <a:pt x="737997" y="3605784"/>
                    </a:lnTo>
                    <a:lnTo>
                      <a:pt x="738632" y="3607816"/>
                    </a:lnTo>
                    <a:lnTo>
                      <a:pt x="738632" y="3619373"/>
                    </a:lnTo>
                    <a:lnTo>
                      <a:pt x="744093" y="3619373"/>
                    </a:lnTo>
                    <a:lnTo>
                      <a:pt x="744093" y="3630676"/>
                    </a:lnTo>
                    <a:lnTo>
                      <a:pt x="749935" y="3630676"/>
                    </a:lnTo>
                    <a:lnTo>
                      <a:pt x="749935" y="3642106"/>
                    </a:lnTo>
                    <a:lnTo>
                      <a:pt x="755269" y="3642106"/>
                    </a:lnTo>
                    <a:lnTo>
                      <a:pt x="755269" y="3653409"/>
                    </a:lnTo>
                    <a:lnTo>
                      <a:pt x="761365" y="3653409"/>
                    </a:lnTo>
                    <a:lnTo>
                      <a:pt x="761365" y="3664077"/>
                    </a:lnTo>
                    <a:lnTo>
                      <a:pt x="766699" y="3664077"/>
                    </a:lnTo>
                    <a:lnTo>
                      <a:pt x="766699" y="3666490"/>
                    </a:lnTo>
                    <a:lnTo>
                      <a:pt x="767207" y="3668522"/>
                    </a:lnTo>
                    <a:lnTo>
                      <a:pt x="767207" y="3742436"/>
                    </a:lnTo>
                    <a:lnTo>
                      <a:pt x="767969" y="3744468"/>
                    </a:lnTo>
                    <a:lnTo>
                      <a:pt x="767969" y="3760089"/>
                    </a:lnTo>
                    <a:lnTo>
                      <a:pt x="773303" y="3760089"/>
                    </a:lnTo>
                    <a:lnTo>
                      <a:pt x="773303" y="3785108"/>
                    </a:lnTo>
                    <a:lnTo>
                      <a:pt x="774065" y="3787140"/>
                    </a:lnTo>
                    <a:lnTo>
                      <a:pt x="774065" y="3827526"/>
                    </a:lnTo>
                    <a:lnTo>
                      <a:pt x="779272" y="3827526"/>
                    </a:lnTo>
                    <a:lnTo>
                      <a:pt x="779653" y="3828796"/>
                    </a:lnTo>
                    <a:lnTo>
                      <a:pt x="779907" y="3829812"/>
                    </a:lnTo>
                    <a:lnTo>
                      <a:pt x="779907" y="3850132"/>
                    </a:lnTo>
                    <a:lnTo>
                      <a:pt x="785368" y="3850132"/>
                    </a:lnTo>
                    <a:lnTo>
                      <a:pt x="785368" y="3870452"/>
                    </a:lnTo>
                    <a:lnTo>
                      <a:pt x="786003" y="3872484"/>
                    </a:lnTo>
                    <a:lnTo>
                      <a:pt x="786003" y="3878072"/>
                    </a:lnTo>
                    <a:lnTo>
                      <a:pt x="791337" y="3878072"/>
                    </a:lnTo>
                    <a:lnTo>
                      <a:pt x="791337" y="3894709"/>
                    </a:lnTo>
                    <a:lnTo>
                      <a:pt x="797433" y="3894709"/>
                    </a:lnTo>
                    <a:lnTo>
                      <a:pt x="797433" y="3917442"/>
                    </a:lnTo>
                    <a:lnTo>
                      <a:pt x="802640" y="3917442"/>
                    </a:lnTo>
                    <a:lnTo>
                      <a:pt x="802640" y="3921760"/>
                    </a:lnTo>
                    <a:lnTo>
                      <a:pt x="803275" y="3923792"/>
                    </a:lnTo>
                    <a:lnTo>
                      <a:pt x="803275" y="3945509"/>
                    </a:lnTo>
                    <a:lnTo>
                      <a:pt x="797433" y="3945509"/>
                    </a:lnTo>
                    <a:lnTo>
                      <a:pt x="797433" y="3950716"/>
                    </a:lnTo>
                    <a:lnTo>
                      <a:pt x="791972" y="3950716"/>
                    </a:lnTo>
                    <a:lnTo>
                      <a:pt x="791972" y="3956812"/>
                    </a:lnTo>
                    <a:lnTo>
                      <a:pt x="786765" y="3956812"/>
                    </a:lnTo>
                    <a:lnTo>
                      <a:pt x="786765" y="3962146"/>
                    </a:lnTo>
                    <a:lnTo>
                      <a:pt x="782320" y="3962146"/>
                    </a:lnTo>
                    <a:lnTo>
                      <a:pt x="780288" y="3962781"/>
                    </a:lnTo>
                    <a:lnTo>
                      <a:pt x="775335" y="3962781"/>
                    </a:lnTo>
                    <a:lnTo>
                      <a:pt x="775335" y="3967988"/>
                    </a:lnTo>
                    <a:lnTo>
                      <a:pt x="769239" y="3967988"/>
                    </a:lnTo>
                    <a:lnTo>
                      <a:pt x="769239" y="3971798"/>
                    </a:lnTo>
                    <a:lnTo>
                      <a:pt x="769620" y="3972814"/>
                    </a:lnTo>
                    <a:lnTo>
                      <a:pt x="770001" y="3973068"/>
                    </a:lnTo>
                    <a:lnTo>
                      <a:pt x="770001" y="3974084"/>
                    </a:lnTo>
                    <a:lnTo>
                      <a:pt x="764032" y="3974084"/>
                    </a:lnTo>
                    <a:lnTo>
                      <a:pt x="764032" y="3979418"/>
                    </a:lnTo>
                    <a:lnTo>
                      <a:pt x="758571" y="3979418"/>
                    </a:lnTo>
                    <a:lnTo>
                      <a:pt x="758571" y="3985514"/>
                    </a:lnTo>
                    <a:lnTo>
                      <a:pt x="752729" y="3985514"/>
                    </a:lnTo>
                    <a:lnTo>
                      <a:pt x="752729" y="3990721"/>
                    </a:lnTo>
                    <a:lnTo>
                      <a:pt x="747268" y="3990721"/>
                    </a:lnTo>
                    <a:lnTo>
                      <a:pt x="747268" y="4002024"/>
                    </a:lnTo>
                    <a:lnTo>
                      <a:pt x="742061" y="4002024"/>
                    </a:lnTo>
                    <a:lnTo>
                      <a:pt x="742061" y="4008120"/>
                    </a:lnTo>
                    <a:lnTo>
                      <a:pt x="735965" y="4008120"/>
                    </a:lnTo>
                    <a:lnTo>
                      <a:pt x="735965" y="4019550"/>
                    </a:lnTo>
                    <a:lnTo>
                      <a:pt x="730631" y="4019550"/>
                    </a:lnTo>
                    <a:lnTo>
                      <a:pt x="730631" y="4024757"/>
                    </a:lnTo>
                    <a:lnTo>
                      <a:pt x="725297" y="4024757"/>
                    </a:lnTo>
                    <a:lnTo>
                      <a:pt x="725297" y="4036060"/>
                    </a:lnTo>
                    <a:lnTo>
                      <a:pt x="719328" y="4036060"/>
                    </a:lnTo>
                    <a:lnTo>
                      <a:pt x="719328" y="4047490"/>
                    </a:lnTo>
                    <a:lnTo>
                      <a:pt x="713867" y="4047490"/>
                    </a:lnTo>
                    <a:lnTo>
                      <a:pt x="713867" y="4058793"/>
                    </a:lnTo>
                    <a:lnTo>
                      <a:pt x="708660" y="4058793"/>
                    </a:lnTo>
                    <a:lnTo>
                      <a:pt x="708660" y="4064000"/>
                    </a:lnTo>
                    <a:lnTo>
                      <a:pt x="702564" y="4064000"/>
                    </a:lnTo>
                    <a:lnTo>
                      <a:pt x="702564" y="4070096"/>
                    </a:lnTo>
                    <a:lnTo>
                      <a:pt x="697357" y="4070096"/>
                    </a:lnTo>
                    <a:lnTo>
                      <a:pt x="697357" y="4075430"/>
                    </a:lnTo>
                    <a:lnTo>
                      <a:pt x="691007" y="4075430"/>
                    </a:lnTo>
                    <a:lnTo>
                      <a:pt x="688975" y="4076065"/>
                    </a:lnTo>
                    <a:lnTo>
                      <a:pt x="685927" y="4076065"/>
                    </a:lnTo>
                    <a:lnTo>
                      <a:pt x="685927" y="4081526"/>
                    </a:lnTo>
                    <a:lnTo>
                      <a:pt x="680720" y="4081526"/>
                    </a:lnTo>
                    <a:lnTo>
                      <a:pt x="680720" y="4087368"/>
                    </a:lnTo>
                    <a:lnTo>
                      <a:pt x="674624" y="4087368"/>
                    </a:lnTo>
                    <a:lnTo>
                      <a:pt x="674624" y="4088765"/>
                    </a:lnTo>
                    <a:lnTo>
                      <a:pt x="675005" y="4088765"/>
                    </a:lnTo>
                    <a:lnTo>
                      <a:pt x="675259" y="4089781"/>
                    </a:lnTo>
                    <a:lnTo>
                      <a:pt x="675259" y="4092829"/>
                    </a:lnTo>
                    <a:lnTo>
                      <a:pt x="669417" y="4092829"/>
                    </a:lnTo>
                    <a:lnTo>
                      <a:pt x="669417" y="4098798"/>
                    </a:lnTo>
                    <a:lnTo>
                      <a:pt x="663956" y="4098798"/>
                    </a:lnTo>
                    <a:lnTo>
                      <a:pt x="663956" y="4104132"/>
                    </a:lnTo>
                    <a:lnTo>
                      <a:pt x="652653" y="4104132"/>
                    </a:lnTo>
                    <a:lnTo>
                      <a:pt x="652653" y="4110101"/>
                    </a:lnTo>
                    <a:lnTo>
                      <a:pt x="647319" y="4110101"/>
                    </a:lnTo>
                    <a:lnTo>
                      <a:pt x="647319" y="4115562"/>
                    </a:lnTo>
                    <a:lnTo>
                      <a:pt x="636016" y="4115562"/>
                    </a:lnTo>
                    <a:lnTo>
                      <a:pt x="636016" y="4121404"/>
                    </a:lnTo>
                    <a:lnTo>
                      <a:pt x="624713" y="4121404"/>
                    </a:lnTo>
                    <a:lnTo>
                      <a:pt x="624713" y="4126738"/>
                    </a:lnTo>
                    <a:lnTo>
                      <a:pt x="613283" y="4126738"/>
                    </a:lnTo>
                    <a:lnTo>
                      <a:pt x="613283" y="4132834"/>
                    </a:lnTo>
                    <a:lnTo>
                      <a:pt x="596519" y="4132834"/>
                    </a:lnTo>
                    <a:lnTo>
                      <a:pt x="596519" y="4138676"/>
                    </a:lnTo>
                    <a:lnTo>
                      <a:pt x="585343" y="4138676"/>
                    </a:lnTo>
                    <a:lnTo>
                      <a:pt x="585343" y="4144137"/>
                    </a:lnTo>
                    <a:lnTo>
                      <a:pt x="574040" y="4144137"/>
                    </a:lnTo>
                    <a:lnTo>
                      <a:pt x="574040" y="4150106"/>
                    </a:lnTo>
                    <a:lnTo>
                      <a:pt x="562737" y="4150106"/>
                    </a:lnTo>
                    <a:lnTo>
                      <a:pt x="562737" y="4151757"/>
                    </a:lnTo>
                    <a:lnTo>
                      <a:pt x="563372" y="4153789"/>
                    </a:lnTo>
                    <a:lnTo>
                      <a:pt x="563372" y="4155440"/>
                    </a:lnTo>
                    <a:lnTo>
                      <a:pt x="552069" y="4155440"/>
                    </a:lnTo>
                    <a:lnTo>
                      <a:pt x="552069" y="4161409"/>
                    </a:lnTo>
                    <a:lnTo>
                      <a:pt x="534543" y="4161409"/>
                    </a:lnTo>
                    <a:lnTo>
                      <a:pt x="534543" y="4167505"/>
                    </a:lnTo>
                    <a:lnTo>
                      <a:pt x="523875" y="4167505"/>
                    </a:lnTo>
                    <a:lnTo>
                      <a:pt x="523875" y="4172712"/>
                    </a:lnTo>
                    <a:lnTo>
                      <a:pt x="518033" y="4172712"/>
                    </a:lnTo>
                    <a:lnTo>
                      <a:pt x="518033" y="4178808"/>
                    </a:lnTo>
                    <a:lnTo>
                      <a:pt x="506603" y="4178808"/>
                    </a:lnTo>
                    <a:lnTo>
                      <a:pt x="506603" y="4184142"/>
                    </a:lnTo>
                    <a:lnTo>
                      <a:pt x="501269" y="4184142"/>
                    </a:lnTo>
                    <a:lnTo>
                      <a:pt x="501269" y="4189984"/>
                    </a:lnTo>
                    <a:lnTo>
                      <a:pt x="490093" y="4189984"/>
                    </a:lnTo>
                    <a:lnTo>
                      <a:pt x="490093" y="4195445"/>
                    </a:lnTo>
                    <a:lnTo>
                      <a:pt x="484632" y="4195445"/>
                    </a:lnTo>
                    <a:lnTo>
                      <a:pt x="484632" y="4201414"/>
                    </a:lnTo>
                    <a:lnTo>
                      <a:pt x="479425" y="4201414"/>
                    </a:lnTo>
                    <a:lnTo>
                      <a:pt x="479425" y="4206748"/>
                    </a:lnTo>
                    <a:lnTo>
                      <a:pt x="473329" y="4206748"/>
                    </a:lnTo>
                    <a:lnTo>
                      <a:pt x="473329" y="4212717"/>
                    </a:lnTo>
                    <a:lnTo>
                      <a:pt x="461899" y="4212717"/>
                    </a:lnTo>
                    <a:lnTo>
                      <a:pt x="461899" y="4218178"/>
                    </a:lnTo>
                    <a:lnTo>
                      <a:pt x="460629" y="4218432"/>
                    </a:lnTo>
                    <a:lnTo>
                      <a:pt x="459740" y="4218813"/>
                    </a:lnTo>
                    <a:lnTo>
                      <a:pt x="456692" y="4218813"/>
                    </a:lnTo>
                    <a:lnTo>
                      <a:pt x="456692" y="4229481"/>
                    </a:lnTo>
                    <a:lnTo>
                      <a:pt x="451231" y="4229481"/>
                    </a:lnTo>
                    <a:lnTo>
                      <a:pt x="451231" y="4235450"/>
                    </a:lnTo>
                    <a:lnTo>
                      <a:pt x="445389" y="4235450"/>
                    </a:lnTo>
                    <a:lnTo>
                      <a:pt x="445389" y="4240784"/>
                    </a:lnTo>
                    <a:lnTo>
                      <a:pt x="443611" y="4240784"/>
                    </a:lnTo>
                    <a:lnTo>
                      <a:pt x="441579" y="4241546"/>
                    </a:lnTo>
                    <a:lnTo>
                      <a:pt x="439928" y="4241546"/>
                    </a:lnTo>
                    <a:lnTo>
                      <a:pt x="439928" y="4252214"/>
                    </a:lnTo>
                    <a:lnTo>
                      <a:pt x="434721" y="4252214"/>
                    </a:lnTo>
                    <a:lnTo>
                      <a:pt x="434721" y="4258056"/>
                    </a:lnTo>
                    <a:lnTo>
                      <a:pt x="428625" y="4258056"/>
                    </a:lnTo>
                    <a:lnTo>
                      <a:pt x="428625" y="4275074"/>
                    </a:lnTo>
                    <a:lnTo>
                      <a:pt x="429260" y="4277106"/>
                    </a:lnTo>
                    <a:lnTo>
                      <a:pt x="429260" y="4280789"/>
                    </a:lnTo>
                    <a:lnTo>
                      <a:pt x="423291" y="4280789"/>
                    </a:lnTo>
                    <a:lnTo>
                      <a:pt x="423291" y="4297426"/>
                    </a:lnTo>
                    <a:lnTo>
                      <a:pt x="417957" y="4297426"/>
                    </a:lnTo>
                    <a:lnTo>
                      <a:pt x="417957" y="4320032"/>
                    </a:lnTo>
                    <a:lnTo>
                      <a:pt x="412623" y="4320032"/>
                    </a:lnTo>
                    <a:lnTo>
                      <a:pt x="412623" y="4331462"/>
                    </a:lnTo>
                    <a:lnTo>
                      <a:pt x="406781" y="4331462"/>
                    </a:lnTo>
                    <a:lnTo>
                      <a:pt x="406781" y="4333748"/>
                    </a:lnTo>
                    <a:lnTo>
                      <a:pt x="407289" y="4335780"/>
                    </a:lnTo>
                    <a:lnTo>
                      <a:pt x="407289" y="4354068"/>
                    </a:lnTo>
                    <a:lnTo>
                      <a:pt x="401320" y="4354068"/>
                    </a:lnTo>
                    <a:lnTo>
                      <a:pt x="401320" y="4367149"/>
                    </a:lnTo>
                    <a:lnTo>
                      <a:pt x="401955" y="4369181"/>
                    </a:lnTo>
                    <a:lnTo>
                      <a:pt x="401955" y="4370705"/>
                    </a:lnTo>
                    <a:lnTo>
                      <a:pt x="396113" y="4370705"/>
                    </a:lnTo>
                    <a:lnTo>
                      <a:pt x="396113" y="4398772"/>
                    </a:lnTo>
                    <a:lnTo>
                      <a:pt x="393065" y="4398772"/>
                    </a:lnTo>
                    <a:lnTo>
                      <a:pt x="392049" y="4399153"/>
                    </a:lnTo>
                    <a:lnTo>
                      <a:pt x="391287" y="4399534"/>
                    </a:lnTo>
                    <a:lnTo>
                      <a:pt x="390652" y="4399534"/>
                    </a:lnTo>
                    <a:lnTo>
                      <a:pt x="390652" y="4416044"/>
                    </a:lnTo>
                    <a:lnTo>
                      <a:pt x="385445" y="4416044"/>
                    </a:lnTo>
                    <a:lnTo>
                      <a:pt x="385445" y="4427474"/>
                    </a:lnTo>
                    <a:lnTo>
                      <a:pt x="379984" y="4427474"/>
                    </a:lnTo>
                    <a:lnTo>
                      <a:pt x="379984" y="4438777"/>
                    </a:lnTo>
                    <a:lnTo>
                      <a:pt x="374015" y="4438777"/>
                    </a:lnTo>
                    <a:lnTo>
                      <a:pt x="374015" y="4443984"/>
                    </a:lnTo>
                    <a:lnTo>
                      <a:pt x="368681" y="4443984"/>
                    </a:lnTo>
                    <a:lnTo>
                      <a:pt x="368681" y="4455414"/>
                    </a:lnTo>
                    <a:lnTo>
                      <a:pt x="363347" y="4455414"/>
                    </a:lnTo>
                    <a:lnTo>
                      <a:pt x="363347" y="4472813"/>
                    </a:lnTo>
                    <a:lnTo>
                      <a:pt x="357251" y="4472813"/>
                    </a:lnTo>
                    <a:lnTo>
                      <a:pt x="357251" y="4484116"/>
                    </a:lnTo>
                    <a:lnTo>
                      <a:pt x="352044" y="4484116"/>
                    </a:lnTo>
                    <a:lnTo>
                      <a:pt x="352044" y="4495546"/>
                    </a:lnTo>
                    <a:lnTo>
                      <a:pt x="346583" y="4495546"/>
                    </a:lnTo>
                    <a:lnTo>
                      <a:pt x="346583" y="4500753"/>
                    </a:lnTo>
                    <a:lnTo>
                      <a:pt x="340741" y="4500753"/>
                    </a:lnTo>
                    <a:lnTo>
                      <a:pt x="340741" y="4509770"/>
                    </a:lnTo>
                    <a:lnTo>
                      <a:pt x="340995" y="4510786"/>
                    </a:lnTo>
                    <a:lnTo>
                      <a:pt x="341376" y="4511040"/>
                    </a:lnTo>
                    <a:lnTo>
                      <a:pt x="341376" y="4512056"/>
                    </a:lnTo>
                    <a:lnTo>
                      <a:pt x="335280" y="4512056"/>
                    </a:lnTo>
                    <a:lnTo>
                      <a:pt x="335280" y="4523486"/>
                    </a:lnTo>
                    <a:lnTo>
                      <a:pt x="330073" y="4523486"/>
                    </a:lnTo>
                    <a:lnTo>
                      <a:pt x="330073" y="4546092"/>
                    </a:lnTo>
                    <a:lnTo>
                      <a:pt x="324612" y="4546092"/>
                    </a:lnTo>
                    <a:lnTo>
                      <a:pt x="324612" y="4551426"/>
                    </a:lnTo>
                    <a:lnTo>
                      <a:pt x="318643" y="4551426"/>
                    </a:lnTo>
                    <a:lnTo>
                      <a:pt x="318643" y="4562729"/>
                    </a:lnTo>
                    <a:lnTo>
                      <a:pt x="313309" y="4562729"/>
                    </a:lnTo>
                    <a:lnTo>
                      <a:pt x="313309" y="4574032"/>
                    </a:lnTo>
                    <a:lnTo>
                      <a:pt x="307975" y="4574032"/>
                    </a:lnTo>
                    <a:lnTo>
                      <a:pt x="307975" y="4585462"/>
                    </a:lnTo>
                    <a:lnTo>
                      <a:pt x="301879" y="4585462"/>
                    </a:lnTo>
                    <a:lnTo>
                      <a:pt x="301879" y="4593082"/>
                    </a:lnTo>
                    <a:lnTo>
                      <a:pt x="302641" y="4595114"/>
                    </a:lnTo>
                    <a:lnTo>
                      <a:pt x="302641" y="4619498"/>
                    </a:lnTo>
                    <a:lnTo>
                      <a:pt x="296672" y="4619498"/>
                    </a:lnTo>
                    <a:lnTo>
                      <a:pt x="296672" y="4627118"/>
                    </a:lnTo>
                    <a:lnTo>
                      <a:pt x="297307" y="4629150"/>
                    </a:lnTo>
                    <a:lnTo>
                      <a:pt x="297307" y="4630801"/>
                    </a:lnTo>
                    <a:lnTo>
                      <a:pt x="291211" y="4630801"/>
                    </a:lnTo>
                    <a:lnTo>
                      <a:pt x="291211" y="4642104"/>
                    </a:lnTo>
                    <a:lnTo>
                      <a:pt x="286004" y="4642104"/>
                    </a:lnTo>
                    <a:lnTo>
                      <a:pt x="286004" y="4647438"/>
                    </a:lnTo>
                    <a:lnTo>
                      <a:pt x="279908" y="4647438"/>
                    </a:lnTo>
                    <a:lnTo>
                      <a:pt x="279908" y="4652518"/>
                    </a:lnTo>
                    <a:lnTo>
                      <a:pt x="280543" y="4653534"/>
                    </a:lnTo>
                    <a:lnTo>
                      <a:pt x="274701" y="4653534"/>
                    </a:lnTo>
                    <a:lnTo>
                      <a:pt x="274701" y="4658741"/>
                    </a:lnTo>
                    <a:lnTo>
                      <a:pt x="269240" y="4658741"/>
                    </a:lnTo>
                    <a:lnTo>
                      <a:pt x="269240" y="4670044"/>
                    </a:lnTo>
                    <a:lnTo>
                      <a:pt x="263271" y="4670044"/>
                    </a:lnTo>
                    <a:lnTo>
                      <a:pt x="263271" y="4677029"/>
                    </a:lnTo>
                    <a:lnTo>
                      <a:pt x="264033" y="4679061"/>
                    </a:lnTo>
                    <a:lnTo>
                      <a:pt x="264033" y="4681474"/>
                    </a:lnTo>
                    <a:lnTo>
                      <a:pt x="257937" y="4681474"/>
                    </a:lnTo>
                    <a:lnTo>
                      <a:pt x="257937" y="4687570"/>
                    </a:lnTo>
                    <a:lnTo>
                      <a:pt x="252603" y="4687570"/>
                    </a:lnTo>
                    <a:lnTo>
                      <a:pt x="252603" y="4698746"/>
                    </a:lnTo>
                    <a:lnTo>
                      <a:pt x="246761" y="4698746"/>
                    </a:lnTo>
                    <a:lnTo>
                      <a:pt x="246761" y="4701794"/>
                    </a:lnTo>
                    <a:lnTo>
                      <a:pt x="247015" y="4702810"/>
                    </a:lnTo>
                    <a:lnTo>
                      <a:pt x="247396" y="4703064"/>
                    </a:lnTo>
                    <a:lnTo>
                      <a:pt x="247396" y="4704080"/>
                    </a:lnTo>
                    <a:lnTo>
                      <a:pt x="241300" y="4704080"/>
                    </a:lnTo>
                    <a:lnTo>
                      <a:pt x="241300" y="4715510"/>
                    </a:lnTo>
                    <a:lnTo>
                      <a:pt x="236093" y="4715510"/>
                    </a:lnTo>
                    <a:lnTo>
                      <a:pt x="236093" y="4732782"/>
                    </a:lnTo>
                    <a:lnTo>
                      <a:pt x="230632" y="4732782"/>
                    </a:lnTo>
                    <a:lnTo>
                      <a:pt x="230632" y="4738116"/>
                    </a:lnTo>
                    <a:lnTo>
                      <a:pt x="224663" y="4738116"/>
                    </a:lnTo>
                    <a:lnTo>
                      <a:pt x="224663" y="4749546"/>
                    </a:lnTo>
                    <a:lnTo>
                      <a:pt x="219329" y="4749546"/>
                    </a:lnTo>
                    <a:lnTo>
                      <a:pt x="219329" y="4755388"/>
                    </a:lnTo>
                    <a:lnTo>
                      <a:pt x="213995" y="4755388"/>
                    </a:lnTo>
                    <a:lnTo>
                      <a:pt x="213995" y="4766056"/>
                    </a:lnTo>
                    <a:lnTo>
                      <a:pt x="212725" y="4766437"/>
                    </a:lnTo>
                    <a:lnTo>
                      <a:pt x="211709" y="4766818"/>
                    </a:lnTo>
                    <a:lnTo>
                      <a:pt x="207899" y="4766818"/>
                    </a:lnTo>
                    <a:lnTo>
                      <a:pt x="207899" y="4783328"/>
                    </a:lnTo>
                    <a:lnTo>
                      <a:pt x="202692" y="4783328"/>
                    </a:lnTo>
                    <a:lnTo>
                      <a:pt x="202692" y="4817364"/>
                    </a:lnTo>
                    <a:lnTo>
                      <a:pt x="197231" y="4817364"/>
                    </a:lnTo>
                    <a:lnTo>
                      <a:pt x="197231" y="4822825"/>
                    </a:lnTo>
                    <a:lnTo>
                      <a:pt x="192024" y="4822825"/>
                    </a:lnTo>
                    <a:lnTo>
                      <a:pt x="192024" y="4828794"/>
                    </a:lnTo>
                    <a:lnTo>
                      <a:pt x="185928" y="4828794"/>
                    </a:lnTo>
                    <a:lnTo>
                      <a:pt x="185928" y="4834128"/>
                    </a:lnTo>
                    <a:lnTo>
                      <a:pt x="180721" y="4834128"/>
                    </a:lnTo>
                    <a:lnTo>
                      <a:pt x="180721" y="4840097"/>
                    </a:lnTo>
                    <a:lnTo>
                      <a:pt x="175260" y="4840097"/>
                    </a:lnTo>
                    <a:lnTo>
                      <a:pt x="175260" y="4856861"/>
                    </a:lnTo>
                    <a:lnTo>
                      <a:pt x="169291" y="4856861"/>
                    </a:lnTo>
                    <a:lnTo>
                      <a:pt x="169291" y="4862830"/>
                    </a:lnTo>
                    <a:lnTo>
                      <a:pt x="163957" y="4862830"/>
                    </a:lnTo>
                    <a:lnTo>
                      <a:pt x="163957" y="4874133"/>
                    </a:lnTo>
                    <a:lnTo>
                      <a:pt x="158623" y="4874133"/>
                    </a:lnTo>
                    <a:lnTo>
                      <a:pt x="158623" y="4884801"/>
                    </a:lnTo>
                    <a:lnTo>
                      <a:pt x="156337" y="4884801"/>
                    </a:lnTo>
                    <a:lnTo>
                      <a:pt x="154305" y="4885436"/>
                    </a:lnTo>
                    <a:lnTo>
                      <a:pt x="152527" y="4885436"/>
                    </a:lnTo>
                    <a:lnTo>
                      <a:pt x="152527" y="4893818"/>
                    </a:lnTo>
                    <a:lnTo>
                      <a:pt x="152908" y="4894834"/>
                    </a:lnTo>
                    <a:lnTo>
                      <a:pt x="153289" y="4895088"/>
                    </a:lnTo>
                    <a:lnTo>
                      <a:pt x="153289" y="4896104"/>
                    </a:lnTo>
                    <a:lnTo>
                      <a:pt x="147320" y="4896104"/>
                    </a:lnTo>
                    <a:lnTo>
                      <a:pt x="147320" y="4907534"/>
                    </a:lnTo>
                    <a:lnTo>
                      <a:pt x="142113" y="4907534"/>
                    </a:lnTo>
                    <a:lnTo>
                      <a:pt x="142113" y="4930140"/>
                    </a:lnTo>
                    <a:lnTo>
                      <a:pt x="136652" y="4930140"/>
                    </a:lnTo>
                    <a:lnTo>
                      <a:pt x="136652" y="4947412"/>
                    </a:lnTo>
                    <a:lnTo>
                      <a:pt x="130683" y="4947412"/>
                    </a:lnTo>
                    <a:lnTo>
                      <a:pt x="130683" y="4952365"/>
                    </a:lnTo>
                    <a:lnTo>
                      <a:pt x="131445" y="4954397"/>
                    </a:lnTo>
                    <a:lnTo>
                      <a:pt x="131445" y="4958842"/>
                    </a:lnTo>
                    <a:lnTo>
                      <a:pt x="125349" y="4958842"/>
                    </a:lnTo>
                    <a:lnTo>
                      <a:pt x="125349" y="4975352"/>
                    </a:lnTo>
                    <a:lnTo>
                      <a:pt x="120015" y="4975352"/>
                    </a:lnTo>
                    <a:lnTo>
                      <a:pt x="120015" y="4986782"/>
                    </a:lnTo>
                    <a:lnTo>
                      <a:pt x="114681" y="4986782"/>
                    </a:lnTo>
                    <a:lnTo>
                      <a:pt x="114681" y="5003546"/>
                    </a:lnTo>
                    <a:lnTo>
                      <a:pt x="108712" y="5003546"/>
                    </a:lnTo>
                    <a:lnTo>
                      <a:pt x="108712" y="5011166"/>
                    </a:lnTo>
                    <a:lnTo>
                      <a:pt x="109347" y="5013198"/>
                    </a:lnTo>
                    <a:lnTo>
                      <a:pt x="109347" y="5014849"/>
                    </a:lnTo>
                    <a:lnTo>
                      <a:pt x="103251" y="5014849"/>
                    </a:lnTo>
                    <a:lnTo>
                      <a:pt x="103251" y="5020818"/>
                    </a:lnTo>
                    <a:lnTo>
                      <a:pt x="98044" y="5020818"/>
                    </a:lnTo>
                    <a:lnTo>
                      <a:pt x="98044" y="5026152"/>
                    </a:lnTo>
                    <a:lnTo>
                      <a:pt x="91948" y="5026152"/>
                    </a:lnTo>
                    <a:lnTo>
                      <a:pt x="91948" y="5032121"/>
                    </a:lnTo>
                    <a:lnTo>
                      <a:pt x="86741" y="5032121"/>
                    </a:lnTo>
                    <a:lnTo>
                      <a:pt x="86741" y="5037328"/>
                    </a:lnTo>
                    <a:lnTo>
                      <a:pt x="81280" y="5037328"/>
                    </a:lnTo>
                    <a:lnTo>
                      <a:pt x="81280" y="5048758"/>
                    </a:lnTo>
                    <a:lnTo>
                      <a:pt x="75311" y="5048758"/>
                    </a:lnTo>
                    <a:lnTo>
                      <a:pt x="75311" y="5054854"/>
                    </a:lnTo>
                    <a:lnTo>
                      <a:pt x="69977" y="5054854"/>
                    </a:lnTo>
                    <a:lnTo>
                      <a:pt x="69977" y="5066157"/>
                    </a:lnTo>
                    <a:lnTo>
                      <a:pt x="64643" y="5066157"/>
                    </a:lnTo>
                    <a:lnTo>
                      <a:pt x="64643" y="5071364"/>
                    </a:lnTo>
                    <a:lnTo>
                      <a:pt x="58547" y="5071364"/>
                    </a:lnTo>
                    <a:lnTo>
                      <a:pt x="58547" y="5077460"/>
                    </a:lnTo>
                    <a:lnTo>
                      <a:pt x="53340" y="5077460"/>
                    </a:lnTo>
                    <a:lnTo>
                      <a:pt x="53340" y="5088890"/>
                    </a:lnTo>
                    <a:lnTo>
                      <a:pt x="47879" y="5088890"/>
                    </a:lnTo>
                    <a:lnTo>
                      <a:pt x="47879" y="5105400"/>
                    </a:lnTo>
                    <a:lnTo>
                      <a:pt x="42037" y="5105400"/>
                    </a:lnTo>
                    <a:lnTo>
                      <a:pt x="42037" y="5110988"/>
                    </a:lnTo>
                    <a:lnTo>
                      <a:pt x="42672" y="5113020"/>
                    </a:lnTo>
                    <a:lnTo>
                      <a:pt x="42672" y="5116830"/>
                    </a:lnTo>
                    <a:lnTo>
                      <a:pt x="36576" y="5116830"/>
                    </a:lnTo>
                    <a:lnTo>
                      <a:pt x="36576" y="5128133"/>
                    </a:lnTo>
                    <a:lnTo>
                      <a:pt x="31369" y="5128133"/>
                    </a:lnTo>
                    <a:lnTo>
                      <a:pt x="31369" y="5139436"/>
                    </a:lnTo>
                    <a:lnTo>
                      <a:pt x="25908" y="5139436"/>
                    </a:lnTo>
                    <a:lnTo>
                      <a:pt x="25908" y="5150866"/>
                    </a:lnTo>
                    <a:lnTo>
                      <a:pt x="19939" y="5150866"/>
                    </a:lnTo>
                    <a:lnTo>
                      <a:pt x="19939" y="5169789"/>
                    </a:lnTo>
                    <a:lnTo>
                      <a:pt x="20701" y="5171821"/>
                    </a:lnTo>
                    <a:lnTo>
                      <a:pt x="20701" y="5173472"/>
                    </a:lnTo>
                    <a:lnTo>
                      <a:pt x="14605" y="5173472"/>
                    </a:lnTo>
                    <a:lnTo>
                      <a:pt x="14605" y="5196078"/>
                    </a:lnTo>
                    <a:lnTo>
                      <a:pt x="9271" y="5196078"/>
                    </a:lnTo>
                    <a:lnTo>
                      <a:pt x="9271" y="5237226"/>
                    </a:lnTo>
                    <a:lnTo>
                      <a:pt x="10033" y="5239004"/>
                    </a:lnTo>
                    <a:lnTo>
                      <a:pt x="10033" y="5257546"/>
                    </a:lnTo>
                    <a:lnTo>
                      <a:pt x="15367" y="5257546"/>
                    </a:lnTo>
                    <a:lnTo>
                      <a:pt x="15367" y="5279898"/>
                    </a:lnTo>
                    <a:lnTo>
                      <a:pt x="15875" y="5281676"/>
                    </a:lnTo>
                    <a:lnTo>
                      <a:pt x="15875" y="5308092"/>
                    </a:lnTo>
                    <a:lnTo>
                      <a:pt x="10033" y="5308092"/>
                    </a:lnTo>
                    <a:lnTo>
                      <a:pt x="10033" y="5313680"/>
                    </a:lnTo>
                    <a:lnTo>
                      <a:pt x="10668" y="5315712"/>
                    </a:lnTo>
                    <a:lnTo>
                      <a:pt x="10668" y="5330825"/>
                    </a:lnTo>
                    <a:lnTo>
                      <a:pt x="4572" y="5330825"/>
                    </a:lnTo>
                    <a:lnTo>
                      <a:pt x="4572" y="5347081"/>
                    </a:lnTo>
                    <a:lnTo>
                      <a:pt x="5207" y="5349113"/>
                    </a:lnTo>
                    <a:lnTo>
                      <a:pt x="5207" y="5392801"/>
                    </a:lnTo>
                    <a:lnTo>
                      <a:pt x="0" y="5392801"/>
                    </a:lnTo>
                    <a:lnTo>
                      <a:pt x="0" y="5457825"/>
                    </a:lnTo>
                    <a:lnTo>
                      <a:pt x="635" y="5459857"/>
                    </a:lnTo>
                    <a:lnTo>
                      <a:pt x="635" y="5466080"/>
                    </a:lnTo>
                    <a:lnTo>
                      <a:pt x="5969" y="5466080"/>
                    </a:lnTo>
                    <a:lnTo>
                      <a:pt x="5969" y="5500497"/>
                    </a:lnTo>
                    <a:lnTo>
                      <a:pt x="6604" y="5502402"/>
                    </a:lnTo>
                    <a:lnTo>
                      <a:pt x="6604" y="5550154"/>
                    </a:lnTo>
                    <a:lnTo>
                      <a:pt x="12700" y="5550154"/>
                    </a:lnTo>
                    <a:lnTo>
                      <a:pt x="12700" y="5618988"/>
                    </a:lnTo>
                    <a:lnTo>
                      <a:pt x="13335" y="5621020"/>
                    </a:lnTo>
                    <a:lnTo>
                      <a:pt x="13335" y="5640070"/>
                    </a:lnTo>
                    <a:lnTo>
                      <a:pt x="18669" y="5640070"/>
                    </a:lnTo>
                    <a:lnTo>
                      <a:pt x="18669" y="5661660"/>
                    </a:lnTo>
                    <a:lnTo>
                      <a:pt x="19304" y="5663692"/>
                    </a:lnTo>
                    <a:lnTo>
                      <a:pt x="19304" y="5738368"/>
                    </a:lnTo>
                    <a:lnTo>
                      <a:pt x="19939" y="5740400"/>
                    </a:lnTo>
                    <a:lnTo>
                      <a:pt x="19939" y="5758688"/>
                    </a:lnTo>
                    <a:lnTo>
                      <a:pt x="25273" y="5758688"/>
                    </a:lnTo>
                    <a:lnTo>
                      <a:pt x="25273" y="5780405"/>
                    </a:lnTo>
                    <a:lnTo>
                      <a:pt x="25908" y="5782437"/>
                    </a:lnTo>
                    <a:lnTo>
                      <a:pt x="25908" y="5820029"/>
                    </a:lnTo>
                    <a:lnTo>
                      <a:pt x="31369" y="5820029"/>
                    </a:lnTo>
                    <a:lnTo>
                      <a:pt x="31369" y="5823077"/>
                    </a:lnTo>
                    <a:lnTo>
                      <a:pt x="32004" y="5825109"/>
                    </a:lnTo>
                    <a:lnTo>
                      <a:pt x="32004" y="5837428"/>
                    </a:lnTo>
                    <a:lnTo>
                      <a:pt x="37211" y="5837428"/>
                    </a:lnTo>
                    <a:lnTo>
                      <a:pt x="37211" y="5848096"/>
                    </a:lnTo>
                    <a:lnTo>
                      <a:pt x="43307" y="5848096"/>
                    </a:lnTo>
                    <a:lnTo>
                      <a:pt x="43307" y="5854065"/>
                    </a:lnTo>
                    <a:lnTo>
                      <a:pt x="54737" y="5854065"/>
                    </a:lnTo>
                    <a:lnTo>
                      <a:pt x="54737" y="5859526"/>
                    </a:lnTo>
                    <a:lnTo>
                      <a:pt x="59944" y="5859526"/>
                    </a:lnTo>
                    <a:lnTo>
                      <a:pt x="59944" y="5864733"/>
                    </a:lnTo>
                    <a:lnTo>
                      <a:pt x="71247" y="5864733"/>
                    </a:lnTo>
                    <a:lnTo>
                      <a:pt x="71247" y="5870829"/>
                    </a:lnTo>
                    <a:lnTo>
                      <a:pt x="91567" y="5870829"/>
                    </a:lnTo>
                    <a:lnTo>
                      <a:pt x="92583" y="5870448"/>
                    </a:lnTo>
                    <a:lnTo>
                      <a:pt x="92964" y="5870194"/>
                    </a:lnTo>
                    <a:lnTo>
                      <a:pt x="93980" y="5870194"/>
                    </a:lnTo>
                    <a:lnTo>
                      <a:pt x="93980" y="5876036"/>
                    </a:lnTo>
                    <a:lnTo>
                      <a:pt x="116713" y="5876036"/>
                    </a:lnTo>
                    <a:lnTo>
                      <a:pt x="116713" y="5881497"/>
                    </a:lnTo>
                    <a:lnTo>
                      <a:pt x="133223" y="5881497"/>
                    </a:lnTo>
                    <a:lnTo>
                      <a:pt x="133223" y="5886704"/>
                    </a:lnTo>
                    <a:lnTo>
                      <a:pt x="155956" y="5886704"/>
                    </a:lnTo>
                    <a:lnTo>
                      <a:pt x="155956" y="5892165"/>
                    </a:lnTo>
                    <a:lnTo>
                      <a:pt x="178689" y="5892165"/>
                    </a:lnTo>
                    <a:lnTo>
                      <a:pt x="178689" y="5898134"/>
                    </a:lnTo>
                    <a:lnTo>
                      <a:pt x="184912" y="5898134"/>
                    </a:lnTo>
                    <a:lnTo>
                      <a:pt x="186944" y="5897372"/>
                    </a:lnTo>
                    <a:lnTo>
                      <a:pt x="195199" y="5897372"/>
                    </a:lnTo>
                    <a:lnTo>
                      <a:pt x="195199" y="5903468"/>
                    </a:lnTo>
                    <a:lnTo>
                      <a:pt x="212725" y="5903468"/>
                    </a:lnTo>
                    <a:lnTo>
                      <a:pt x="212725" y="5908802"/>
                    </a:lnTo>
                    <a:lnTo>
                      <a:pt x="229235" y="5908802"/>
                    </a:lnTo>
                    <a:lnTo>
                      <a:pt x="229235" y="5914136"/>
                    </a:lnTo>
                    <a:lnTo>
                      <a:pt x="245999" y="5914136"/>
                    </a:lnTo>
                    <a:lnTo>
                      <a:pt x="245999" y="5915152"/>
                    </a:lnTo>
                    <a:lnTo>
                      <a:pt x="246761" y="5917057"/>
                    </a:lnTo>
                    <a:lnTo>
                      <a:pt x="246761" y="5919470"/>
                    </a:lnTo>
                    <a:lnTo>
                      <a:pt x="263271" y="5919470"/>
                    </a:lnTo>
                    <a:lnTo>
                      <a:pt x="263271" y="5925566"/>
                    </a:lnTo>
                    <a:lnTo>
                      <a:pt x="277749" y="5925566"/>
                    </a:lnTo>
                    <a:lnTo>
                      <a:pt x="278765" y="5925185"/>
                    </a:lnTo>
                    <a:lnTo>
                      <a:pt x="279019" y="5924804"/>
                    </a:lnTo>
                    <a:lnTo>
                      <a:pt x="279908" y="5924804"/>
                    </a:lnTo>
                    <a:lnTo>
                      <a:pt x="279908" y="5930773"/>
                    </a:lnTo>
                    <a:lnTo>
                      <a:pt x="302641" y="5930773"/>
                    </a:lnTo>
                    <a:lnTo>
                      <a:pt x="302641" y="5936234"/>
                    </a:lnTo>
                    <a:lnTo>
                      <a:pt x="320040" y="5936234"/>
                    </a:lnTo>
                    <a:lnTo>
                      <a:pt x="320040" y="5941441"/>
                    </a:lnTo>
                    <a:lnTo>
                      <a:pt x="342011" y="5941441"/>
                    </a:lnTo>
                    <a:lnTo>
                      <a:pt x="342011" y="5946902"/>
                    </a:lnTo>
                    <a:lnTo>
                      <a:pt x="347980" y="5946902"/>
                    </a:lnTo>
                    <a:lnTo>
                      <a:pt x="347980" y="5952744"/>
                    </a:lnTo>
                    <a:lnTo>
                      <a:pt x="364617" y="5952744"/>
                    </a:lnTo>
                    <a:lnTo>
                      <a:pt x="364617" y="5958078"/>
                    </a:lnTo>
                    <a:lnTo>
                      <a:pt x="375920" y="5958078"/>
                    </a:lnTo>
                    <a:lnTo>
                      <a:pt x="375920" y="5963412"/>
                    </a:lnTo>
                    <a:lnTo>
                      <a:pt x="387223" y="5963412"/>
                    </a:lnTo>
                    <a:lnTo>
                      <a:pt x="387223" y="5969381"/>
                    </a:lnTo>
                    <a:lnTo>
                      <a:pt x="396367" y="5969381"/>
                    </a:lnTo>
                    <a:lnTo>
                      <a:pt x="397256" y="5969000"/>
                    </a:lnTo>
                    <a:lnTo>
                      <a:pt x="397637" y="5968746"/>
                    </a:lnTo>
                    <a:lnTo>
                      <a:pt x="398653" y="5968746"/>
                    </a:lnTo>
                    <a:lnTo>
                      <a:pt x="398653" y="5974842"/>
                    </a:lnTo>
                    <a:lnTo>
                      <a:pt x="409956" y="5974842"/>
                    </a:lnTo>
                    <a:lnTo>
                      <a:pt x="409956" y="5986145"/>
                    </a:lnTo>
                    <a:lnTo>
                      <a:pt x="416052" y="5986145"/>
                    </a:lnTo>
                    <a:lnTo>
                      <a:pt x="416052" y="5991352"/>
                    </a:lnTo>
                    <a:lnTo>
                      <a:pt x="421259" y="5991352"/>
                    </a:lnTo>
                    <a:lnTo>
                      <a:pt x="421259" y="5996813"/>
                    </a:lnTo>
                    <a:lnTo>
                      <a:pt x="427228" y="5996813"/>
                    </a:lnTo>
                    <a:lnTo>
                      <a:pt x="427228" y="6002782"/>
                    </a:lnTo>
                    <a:lnTo>
                      <a:pt x="432689" y="6002782"/>
                    </a:lnTo>
                    <a:lnTo>
                      <a:pt x="432689" y="6008116"/>
                    </a:lnTo>
                    <a:lnTo>
                      <a:pt x="438531" y="6008116"/>
                    </a:lnTo>
                    <a:lnTo>
                      <a:pt x="438531" y="6013450"/>
                    </a:lnTo>
                    <a:lnTo>
                      <a:pt x="443992" y="6013450"/>
                    </a:lnTo>
                    <a:lnTo>
                      <a:pt x="443992" y="6024753"/>
                    </a:lnTo>
                    <a:lnTo>
                      <a:pt x="449961" y="6024753"/>
                    </a:lnTo>
                    <a:lnTo>
                      <a:pt x="449961" y="6030849"/>
                    </a:lnTo>
                    <a:lnTo>
                      <a:pt x="455295" y="6030849"/>
                    </a:lnTo>
                    <a:lnTo>
                      <a:pt x="455295" y="6036056"/>
                    </a:lnTo>
                    <a:lnTo>
                      <a:pt x="461264" y="6036056"/>
                    </a:lnTo>
                    <a:lnTo>
                      <a:pt x="461264" y="6041517"/>
                    </a:lnTo>
                    <a:lnTo>
                      <a:pt x="466725" y="6041517"/>
                    </a:lnTo>
                    <a:lnTo>
                      <a:pt x="466725" y="6047486"/>
                    </a:lnTo>
                    <a:lnTo>
                      <a:pt x="472567" y="6047486"/>
                    </a:lnTo>
                    <a:lnTo>
                      <a:pt x="472567" y="6052693"/>
                    </a:lnTo>
                    <a:lnTo>
                      <a:pt x="478028" y="6052693"/>
                    </a:lnTo>
                    <a:lnTo>
                      <a:pt x="478028" y="6058789"/>
                    </a:lnTo>
                    <a:lnTo>
                      <a:pt x="479044" y="6058154"/>
                    </a:lnTo>
                    <a:lnTo>
                      <a:pt x="483997" y="6058154"/>
                    </a:lnTo>
                    <a:lnTo>
                      <a:pt x="483997" y="6063996"/>
                    </a:lnTo>
                    <a:lnTo>
                      <a:pt x="489331" y="6063996"/>
                    </a:lnTo>
                    <a:lnTo>
                      <a:pt x="489331" y="6067044"/>
                    </a:lnTo>
                    <a:lnTo>
                      <a:pt x="489712" y="6068060"/>
                    </a:lnTo>
                    <a:lnTo>
                      <a:pt x="490093" y="6068822"/>
                    </a:lnTo>
                    <a:lnTo>
                      <a:pt x="490093" y="6069457"/>
                    </a:lnTo>
                    <a:lnTo>
                      <a:pt x="495300" y="6069457"/>
                    </a:lnTo>
                    <a:lnTo>
                      <a:pt x="495300" y="6075426"/>
                    </a:lnTo>
                    <a:lnTo>
                      <a:pt x="500761" y="6075426"/>
                    </a:lnTo>
                    <a:lnTo>
                      <a:pt x="501015" y="6076696"/>
                    </a:lnTo>
                    <a:lnTo>
                      <a:pt x="501269" y="6077712"/>
                    </a:lnTo>
                    <a:lnTo>
                      <a:pt x="501269" y="6086094"/>
                    </a:lnTo>
                    <a:lnTo>
                      <a:pt x="506603" y="6086094"/>
                    </a:lnTo>
                    <a:lnTo>
                      <a:pt x="506603" y="6092190"/>
                    </a:lnTo>
                    <a:lnTo>
                      <a:pt x="512699" y="6092190"/>
                    </a:lnTo>
                    <a:lnTo>
                      <a:pt x="512699" y="6097397"/>
                    </a:lnTo>
                    <a:lnTo>
                      <a:pt x="518033" y="6097397"/>
                    </a:lnTo>
                    <a:lnTo>
                      <a:pt x="518033" y="6103493"/>
                    </a:lnTo>
                    <a:lnTo>
                      <a:pt x="519303" y="6103493"/>
                    </a:lnTo>
                    <a:lnTo>
                      <a:pt x="519303" y="6103112"/>
                    </a:lnTo>
                    <a:lnTo>
                      <a:pt x="520319" y="6102858"/>
                    </a:lnTo>
                    <a:lnTo>
                      <a:pt x="523875" y="6102858"/>
                    </a:lnTo>
                    <a:lnTo>
                      <a:pt x="523875" y="6108700"/>
                    </a:lnTo>
                    <a:lnTo>
                      <a:pt x="529336" y="6108700"/>
                    </a:lnTo>
                    <a:lnTo>
                      <a:pt x="529336" y="6114161"/>
                    </a:lnTo>
                    <a:lnTo>
                      <a:pt x="535305" y="6114161"/>
                    </a:lnTo>
                    <a:lnTo>
                      <a:pt x="535305" y="6125464"/>
                    </a:lnTo>
                    <a:lnTo>
                      <a:pt x="540639" y="6125464"/>
                    </a:lnTo>
                    <a:lnTo>
                      <a:pt x="540639" y="6130798"/>
                    </a:lnTo>
                    <a:lnTo>
                      <a:pt x="546608" y="6130798"/>
                    </a:lnTo>
                    <a:lnTo>
                      <a:pt x="546608" y="6136894"/>
                    </a:lnTo>
                    <a:lnTo>
                      <a:pt x="552069" y="6136894"/>
                    </a:lnTo>
                    <a:lnTo>
                      <a:pt x="552069" y="6142101"/>
                    </a:lnTo>
                    <a:lnTo>
                      <a:pt x="557911" y="6142101"/>
                    </a:lnTo>
                    <a:lnTo>
                      <a:pt x="557911" y="6148070"/>
                    </a:lnTo>
                    <a:lnTo>
                      <a:pt x="559689" y="6148070"/>
                    </a:lnTo>
                    <a:lnTo>
                      <a:pt x="561721" y="6147562"/>
                    </a:lnTo>
                    <a:lnTo>
                      <a:pt x="563372" y="6147562"/>
                    </a:lnTo>
                    <a:lnTo>
                      <a:pt x="563372" y="6153404"/>
                    </a:lnTo>
                    <a:lnTo>
                      <a:pt x="569341" y="6153404"/>
                    </a:lnTo>
                    <a:lnTo>
                      <a:pt x="569341" y="6158738"/>
                    </a:lnTo>
                    <a:lnTo>
                      <a:pt x="574675" y="6158738"/>
                    </a:lnTo>
                    <a:lnTo>
                      <a:pt x="574675" y="6170041"/>
                    </a:lnTo>
                    <a:lnTo>
                      <a:pt x="580644" y="6170041"/>
                    </a:lnTo>
                    <a:lnTo>
                      <a:pt x="580644" y="6175502"/>
                    </a:lnTo>
                    <a:lnTo>
                      <a:pt x="585851" y="6175502"/>
                    </a:lnTo>
                    <a:lnTo>
                      <a:pt x="585851" y="6181344"/>
                    </a:lnTo>
                    <a:lnTo>
                      <a:pt x="591947" y="6181344"/>
                    </a:lnTo>
                    <a:lnTo>
                      <a:pt x="591947" y="6186805"/>
                    </a:lnTo>
                    <a:lnTo>
                      <a:pt x="597408" y="6186805"/>
                    </a:lnTo>
                    <a:lnTo>
                      <a:pt x="597408" y="6189218"/>
                    </a:lnTo>
                    <a:lnTo>
                      <a:pt x="597916" y="6190996"/>
                    </a:lnTo>
                    <a:lnTo>
                      <a:pt x="597916" y="6192774"/>
                    </a:lnTo>
                    <a:lnTo>
                      <a:pt x="600329" y="6192774"/>
                    </a:lnTo>
                    <a:lnTo>
                      <a:pt x="602361" y="6192012"/>
                    </a:lnTo>
                    <a:lnTo>
                      <a:pt x="603377" y="6192012"/>
                    </a:lnTo>
                    <a:lnTo>
                      <a:pt x="603377" y="6198108"/>
                    </a:lnTo>
                    <a:lnTo>
                      <a:pt x="608203" y="6198108"/>
                    </a:lnTo>
                    <a:lnTo>
                      <a:pt x="609219" y="6199124"/>
                    </a:lnTo>
                    <a:lnTo>
                      <a:pt x="609219" y="6203442"/>
                    </a:lnTo>
                    <a:lnTo>
                      <a:pt x="614680" y="6203442"/>
                    </a:lnTo>
                    <a:lnTo>
                      <a:pt x="614680" y="6209538"/>
                    </a:lnTo>
                    <a:lnTo>
                      <a:pt x="620649" y="6209538"/>
                    </a:lnTo>
                    <a:lnTo>
                      <a:pt x="620649" y="6214745"/>
                    </a:lnTo>
                    <a:lnTo>
                      <a:pt x="625983" y="6214745"/>
                    </a:lnTo>
                    <a:lnTo>
                      <a:pt x="625983" y="6220206"/>
                    </a:lnTo>
                    <a:lnTo>
                      <a:pt x="631952" y="6220206"/>
                    </a:lnTo>
                    <a:lnTo>
                      <a:pt x="631952" y="6226048"/>
                    </a:lnTo>
                    <a:lnTo>
                      <a:pt x="637413" y="6226048"/>
                    </a:lnTo>
                    <a:lnTo>
                      <a:pt x="637413" y="6237478"/>
                    </a:lnTo>
                    <a:lnTo>
                      <a:pt x="640969" y="6237478"/>
                    </a:lnTo>
                    <a:lnTo>
                      <a:pt x="641985" y="6237097"/>
                    </a:lnTo>
                    <a:lnTo>
                      <a:pt x="642239" y="6236716"/>
                    </a:lnTo>
                    <a:lnTo>
                      <a:pt x="643255" y="6236716"/>
                    </a:lnTo>
                    <a:lnTo>
                      <a:pt x="643255" y="6242812"/>
                    </a:lnTo>
                    <a:lnTo>
                      <a:pt x="648716" y="6242812"/>
                    </a:lnTo>
                    <a:lnTo>
                      <a:pt x="648716" y="6248146"/>
                    </a:lnTo>
                    <a:lnTo>
                      <a:pt x="654685" y="6248146"/>
                    </a:lnTo>
                    <a:lnTo>
                      <a:pt x="654685" y="6253988"/>
                    </a:lnTo>
                    <a:lnTo>
                      <a:pt x="659892" y="6253988"/>
                    </a:lnTo>
                    <a:lnTo>
                      <a:pt x="659892" y="6259449"/>
                    </a:lnTo>
                    <a:lnTo>
                      <a:pt x="665988" y="6259449"/>
                    </a:lnTo>
                    <a:lnTo>
                      <a:pt x="665988" y="6264656"/>
                    </a:lnTo>
                    <a:lnTo>
                      <a:pt x="671449" y="6264656"/>
                    </a:lnTo>
                    <a:lnTo>
                      <a:pt x="671449" y="6270752"/>
                    </a:lnTo>
                    <a:lnTo>
                      <a:pt x="677291" y="6270752"/>
                    </a:lnTo>
                    <a:lnTo>
                      <a:pt x="677291" y="6276086"/>
                    </a:lnTo>
                    <a:lnTo>
                      <a:pt x="682625" y="6276086"/>
                    </a:lnTo>
                    <a:lnTo>
                      <a:pt x="682625" y="6281420"/>
                    </a:lnTo>
                    <a:lnTo>
                      <a:pt x="688721" y="6281420"/>
                    </a:lnTo>
                    <a:lnTo>
                      <a:pt x="688721" y="6287389"/>
                    </a:lnTo>
                    <a:lnTo>
                      <a:pt x="693928" y="6287389"/>
                    </a:lnTo>
                    <a:lnTo>
                      <a:pt x="693928" y="6292850"/>
                    </a:lnTo>
                    <a:lnTo>
                      <a:pt x="700024" y="6292850"/>
                    </a:lnTo>
                    <a:lnTo>
                      <a:pt x="700024" y="6298692"/>
                    </a:lnTo>
                    <a:lnTo>
                      <a:pt x="705231" y="6298692"/>
                    </a:lnTo>
                    <a:lnTo>
                      <a:pt x="705231" y="6304153"/>
                    </a:lnTo>
                    <a:lnTo>
                      <a:pt x="716661" y="6304153"/>
                    </a:lnTo>
                    <a:lnTo>
                      <a:pt x="716661" y="6309360"/>
                    </a:lnTo>
                    <a:lnTo>
                      <a:pt x="722757" y="6309360"/>
                    </a:lnTo>
                    <a:lnTo>
                      <a:pt x="722757" y="6315456"/>
                    </a:lnTo>
                    <a:lnTo>
                      <a:pt x="731647" y="6315456"/>
                    </a:lnTo>
                    <a:lnTo>
                      <a:pt x="732663" y="6315202"/>
                    </a:lnTo>
                    <a:lnTo>
                      <a:pt x="733044" y="6314821"/>
                    </a:lnTo>
                    <a:lnTo>
                      <a:pt x="733933" y="6314821"/>
                    </a:lnTo>
                    <a:lnTo>
                      <a:pt x="733933" y="6320790"/>
                    </a:lnTo>
                    <a:lnTo>
                      <a:pt x="739267" y="6320790"/>
                    </a:lnTo>
                    <a:lnTo>
                      <a:pt x="739267" y="6326124"/>
                    </a:lnTo>
                    <a:lnTo>
                      <a:pt x="750697" y="6326124"/>
                    </a:lnTo>
                    <a:lnTo>
                      <a:pt x="750697" y="6332093"/>
                    </a:lnTo>
                    <a:lnTo>
                      <a:pt x="756920" y="6332093"/>
                    </a:lnTo>
                    <a:lnTo>
                      <a:pt x="758952" y="6331458"/>
                    </a:lnTo>
                    <a:lnTo>
                      <a:pt x="762000" y="6331458"/>
                    </a:lnTo>
                    <a:lnTo>
                      <a:pt x="762000" y="6337554"/>
                    </a:lnTo>
                    <a:lnTo>
                      <a:pt x="779272" y="6337554"/>
                    </a:lnTo>
                    <a:lnTo>
                      <a:pt x="779272" y="6342761"/>
                    </a:lnTo>
                    <a:lnTo>
                      <a:pt x="801243" y="6342761"/>
                    </a:lnTo>
                    <a:lnTo>
                      <a:pt x="801243" y="6348222"/>
                    </a:lnTo>
                    <a:lnTo>
                      <a:pt x="818769" y="6348222"/>
                    </a:lnTo>
                    <a:lnTo>
                      <a:pt x="818769" y="6353429"/>
                    </a:lnTo>
                    <a:lnTo>
                      <a:pt x="841248" y="6353429"/>
                    </a:lnTo>
                    <a:lnTo>
                      <a:pt x="841248" y="6359525"/>
                    </a:lnTo>
                    <a:lnTo>
                      <a:pt x="850392" y="6359525"/>
                    </a:lnTo>
                    <a:lnTo>
                      <a:pt x="852297" y="6358890"/>
                    </a:lnTo>
                    <a:lnTo>
                      <a:pt x="858012" y="6358890"/>
                    </a:lnTo>
                    <a:lnTo>
                      <a:pt x="858012" y="6364732"/>
                    </a:lnTo>
                    <a:lnTo>
                      <a:pt x="874649" y="6364732"/>
                    </a:lnTo>
                    <a:lnTo>
                      <a:pt x="874649" y="6367780"/>
                    </a:lnTo>
                    <a:lnTo>
                      <a:pt x="874903" y="6368796"/>
                    </a:lnTo>
                    <a:lnTo>
                      <a:pt x="875284" y="6369558"/>
                    </a:lnTo>
                    <a:lnTo>
                      <a:pt x="875284" y="6370193"/>
                    </a:lnTo>
                    <a:lnTo>
                      <a:pt x="897255" y="6370193"/>
                    </a:lnTo>
                    <a:lnTo>
                      <a:pt x="897255" y="6375400"/>
                    </a:lnTo>
                    <a:lnTo>
                      <a:pt x="914781" y="6375400"/>
                    </a:lnTo>
                    <a:lnTo>
                      <a:pt x="914781" y="6380861"/>
                    </a:lnTo>
                    <a:lnTo>
                      <a:pt x="937260" y="6380861"/>
                    </a:lnTo>
                    <a:lnTo>
                      <a:pt x="937260" y="6386830"/>
                    </a:lnTo>
                    <a:lnTo>
                      <a:pt x="942975" y="6386830"/>
                    </a:lnTo>
                    <a:lnTo>
                      <a:pt x="945007" y="6386068"/>
                    </a:lnTo>
                    <a:lnTo>
                      <a:pt x="954024" y="6386068"/>
                    </a:lnTo>
                    <a:lnTo>
                      <a:pt x="954024" y="6392037"/>
                    </a:lnTo>
                    <a:lnTo>
                      <a:pt x="977011" y="6392037"/>
                    </a:lnTo>
                    <a:lnTo>
                      <a:pt x="978916" y="6391402"/>
                    </a:lnTo>
                    <a:lnTo>
                      <a:pt x="987933" y="6391402"/>
                    </a:lnTo>
                    <a:lnTo>
                      <a:pt x="987933" y="6397498"/>
                    </a:lnTo>
                    <a:lnTo>
                      <a:pt x="1010920" y="6397498"/>
                    </a:lnTo>
                    <a:lnTo>
                      <a:pt x="1012952" y="6396736"/>
                    </a:lnTo>
                    <a:lnTo>
                      <a:pt x="1038733" y="6396736"/>
                    </a:lnTo>
                    <a:lnTo>
                      <a:pt x="1038733" y="6402705"/>
                    </a:lnTo>
                    <a:lnTo>
                      <a:pt x="1044956" y="6402705"/>
                    </a:lnTo>
                    <a:lnTo>
                      <a:pt x="1046988" y="6402070"/>
                    </a:lnTo>
                    <a:lnTo>
                      <a:pt x="1050036" y="6402070"/>
                    </a:lnTo>
                    <a:lnTo>
                      <a:pt x="1050036" y="6408166"/>
                    </a:lnTo>
                    <a:lnTo>
                      <a:pt x="1055243" y="6408166"/>
                    </a:lnTo>
                    <a:lnTo>
                      <a:pt x="1055243" y="6413373"/>
                    </a:lnTo>
                    <a:lnTo>
                      <a:pt x="1066673" y="6413373"/>
                    </a:lnTo>
                    <a:lnTo>
                      <a:pt x="1066673" y="6419469"/>
                    </a:lnTo>
                    <a:lnTo>
                      <a:pt x="1070356" y="6419469"/>
                    </a:lnTo>
                    <a:lnTo>
                      <a:pt x="1072388" y="6418834"/>
                    </a:lnTo>
                    <a:lnTo>
                      <a:pt x="1077976" y="6418834"/>
                    </a:lnTo>
                    <a:lnTo>
                      <a:pt x="1077976" y="6424676"/>
                    </a:lnTo>
                    <a:lnTo>
                      <a:pt x="1084072" y="6424676"/>
                    </a:lnTo>
                    <a:lnTo>
                      <a:pt x="1084072" y="6430137"/>
                    </a:lnTo>
                    <a:lnTo>
                      <a:pt x="1089279" y="6430137"/>
                    </a:lnTo>
                    <a:lnTo>
                      <a:pt x="1089279" y="6436106"/>
                    </a:lnTo>
                    <a:lnTo>
                      <a:pt x="1094867" y="6436106"/>
                    </a:lnTo>
                    <a:lnTo>
                      <a:pt x="1096899" y="6435344"/>
                    </a:lnTo>
                    <a:lnTo>
                      <a:pt x="1100709" y="6435344"/>
                    </a:lnTo>
                    <a:lnTo>
                      <a:pt x="1100709" y="6441440"/>
                    </a:lnTo>
                    <a:lnTo>
                      <a:pt x="1112012" y="6441440"/>
                    </a:lnTo>
                    <a:lnTo>
                      <a:pt x="1112012" y="6446774"/>
                    </a:lnTo>
                    <a:lnTo>
                      <a:pt x="1128649" y="6446774"/>
                    </a:lnTo>
                    <a:lnTo>
                      <a:pt x="1128649" y="6452108"/>
                    </a:lnTo>
                    <a:lnTo>
                      <a:pt x="1139952" y="6452108"/>
                    </a:lnTo>
                    <a:lnTo>
                      <a:pt x="1139952" y="6458077"/>
                    </a:lnTo>
                    <a:lnTo>
                      <a:pt x="1151255" y="6458077"/>
                    </a:lnTo>
                    <a:lnTo>
                      <a:pt x="1151255" y="6463538"/>
                    </a:lnTo>
                    <a:lnTo>
                      <a:pt x="1168781" y="6463538"/>
                    </a:lnTo>
                    <a:lnTo>
                      <a:pt x="1168781" y="6468745"/>
                    </a:lnTo>
                    <a:lnTo>
                      <a:pt x="1185291" y="6468745"/>
                    </a:lnTo>
                    <a:lnTo>
                      <a:pt x="1185291" y="6474206"/>
                    </a:lnTo>
                    <a:lnTo>
                      <a:pt x="1196721" y="6474206"/>
                    </a:lnTo>
                    <a:lnTo>
                      <a:pt x="1196721" y="6480048"/>
                    </a:lnTo>
                    <a:lnTo>
                      <a:pt x="1208024" y="6480048"/>
                    </a:lnTo>
                    <a:lnTo>
                      <a:pt x="1208024" y="6485509"/>
                    </a:lnTo>
                    <a:lnTo>
                      <a:pt x="1219327" y="6485509"/>
                    </a:lnTo>
                    <a:lnTo>
                      <a:pt x="1219327" y="6490716"/>
                    </a:lnTo>
                    <a:lnTo>
                      <a:pt x="1235964" y="6490716"/>
                    </a:lnTo>
                    <a:lnTo>
                      <a:pt x="1235964" y="6496812"/>
                    </a:lnTo>
                    <a:lnTo>
                      <a:pt x="1238377" y="6496812"/>
                    </a:lnTo>
                    <a:lnTo>
                      <a:pt x="1240409" y="6496177"/>
                    </a:lnTo>
                    <a:lnTo>
                      <a:pt x="1247267" y="6496177"/>
                    </a:lnTo>
                    <a:lnTo>
                      <a:pt x="1247267" y="6502146"/>
                    </a:lnTo>
                    <a:lnTo>
                      <a:pt x="1258697" y="6502146"/>
                    </a:lnTo>
                    <a:lnTo>
                      <a:pt x="1258697" y="6507480"/>
                    </a:lnTo>
                    <a:lnTo>
                      <a:pt x="1275969" y="6507480"/>
                    </a:lnTo>
                    <a:lnTo>
                      <a:pt x="1275969" y="6512814"/>
                    </a:lnTo>
                    <a:lnTo>
                      <a:pt x="1287272" y="6512814"/>
                    </a:lnTo>
                    <a:lnTo>
                      <a:pt x="1287272" y="6518656"/>
                    </a:lnTo>
                    <a:lnTo>
                      <a:pt x="1297559" y="6518656"/>
                    </a:lnTo>
                    <a:lnTo>
                      <a:pt x="1299591" y="6518148"/>
                    </a:lnTo>
                    <a:lnTo>
                      <a:pt x="1304036" y="6518148"/>
                    </a:lnTo>
                    <a:lnTo>
                      <a:pt x="1304036" y="6524117"/>
                    </a:lnTo>
                    <a:lnTo>
                      <a:pt x="1315339" y="6524117"/>
                    </a:lnTo>
                    <a:lnTo>
                      <a:pt x="1315339" y="6529324"/>
                    </a:lnTo>
                    <a:lnTo>
                      <a:pt x="1331976" y="6529324"/>
                    </a:lnTo>
                    <a:lnTo>
                      <a:pt x="1331976" y="6534785"/>
                    </a:lnTo>
                    <a:lnTo>
                      <a:pt x="1349248" y="6534785"/>
                    </a:lnTo>
                    <a:lnTo>
                      <a:pt x="1349248" y="6540754"/>
                    </a:lnTo>
                    <a:lnTo>
                      <a:pt x="1356360" y="6540754"/>
                    </a:lnTo>
                    <a:lnTo>
                      <a:pt x="1358392" y="6539992"/>
                    </a:lnTo>
                    <a:lnTo>
                      <a:pt x="1371981" y="6539992"/>
                    </a:lnTo>
                    <a:lnTo>
                      <a:pt x="1371981" y="6546088"/>
                    </a:lnTo>
                    <a:lnTo>
                      <a:pt x="1388745" y="6546088"/>
                    </a:lnTo>
                    <a:lnTo>
                      <a:pt x="1388745" y="6551422"/>
                    </a:lnTo>
                    <a:lnTo>
                      <a:pt x="1411224" y="6551422"/>
                    </a:lnTo>
                    <a:lnTo>
                      <a:pt x="1411224" y="6556756"/>
                    </a:lnTo>
                    <a:lnTo>
                      <a:pt x="1439291" y="6556756"/>
                    </a:lnTo>
                    <a:lnTo>
                      <a:pt x="1439291" y="6562090"/>
                    </a:lnTo>
                    <a:lnTo>
                      <a:pt x="1493012" y="6562090"/>
                    </a:lnTo>
                    <a:lnTo>
                      <a:pt x="1495044" y="6561328"/>
                    </a:lnTo>
                    <a:lnTo>
                      <a:pt x="1524000" y="6561328"/>
                    </a:lnTo>
                    <a:lnTo>
                      <a:pt x="1524000" y="6556121"/>
                    </a:lnTo>
                    <a:lnTo>
                      <a:pt x="1535684" y="6556121"/>
                    </a:lnTo>
                    <a:lnTo>
                      <a:pt x="1537716" y="6555486"/>
                    </a:lnTo>
                    <a:lnTo>
                      <a:pt x="1580007" y="6555486"/>
                    </a:lnTo>
                    <a:lnTo>
                      <a:pt x="1580007" y="6549517"/>
                    </a:lnTo>
                    <a:lnTo>
                      <a:pt x="1607947" y="6549517"/>
                    </a:lnTo>
                    <a:lnTo>
                      <a:pt x="1607947" y="6544056"/>
                    </a:lnTo>
                    <a:lnTo>
                      <a:pt x="1622425" y="6544056"/>
                    </a:lnTo>
                    <a:lnTo>
                      <a:pt x="1624203" y="6543421"/>
                    </a:lnTo>
                    <a:lnTo>
                      <a:pt x="1630680" y="6543421"/>
                    </a:lnTo>
                    <a:lnTo>
                      <a:pt x="1630680" y="6538214"/>
                    </a:lnTo>
                    <a:lnTo>
                      <a:pt x="1653413" y="6538214"/>
                    </a:lnTo>
                    <a:lnTo>
                      <a:pt x="1653413" y="6532118"/>
                    </a:lnTo>
                    <a:lnTo>
                      <a:pt x="1675384" y="6532118"/>
                    </a:lnTo>
                    <a:lnTo>
                      <a:pt x="1675384" y="6527165"/>
                    </a:lnTo>
                    <a:lnTo>
                      <a:pt x="1676273" y="6526149"/>
                    </a:lnTo>
                    <a:lnTo>
                      <a:pt x="1698117" y="6526149"/>
                    </a:lnTo>
                    <a:lnTo>
                      <a:pt x="1698117" y="6520688"/>
                    </a:lnTo>
                    <a:lnTo>
                      <a:pt x="1714627" y="6520688"/>
                    </a:lnTo>
                    <a:lnTo>
                      <a:pt x="1714627" y="6514846"/>
                    </a:lnTo>
                    <a:lnTo>
                      <a:pt x="1737360" y="6514846"/>
                    </a:lnTo>
                    <a:lnTo>
                      <a:pt x="1737360" y="6508750"/>
                    </a:lnTo>
                    <a:lnTo>
                      <a:pt x="1760093" y="6508750"/>
                    </a:lnTo>
                    <a:lnTo>
                      <a:pt x="1760093" y="6503416"/>
                    </a:lnTo>
                    <a:lnTo>
                      <a:pt x="1769745" y="6503416"/>
                    </a:lnTo>
                    <a:lnTo>
                      <a:pt x="1771777" y="6502781"/>
                    </a:lnTo>
                    <a:lnTo>
                      <a:pt x="1788033" y="6502781"/>
                    </a:lnTo>
                    <a:lnTo>
                      <a:pt x="1788033" y="6497320"/>
                    </a:lnTo>
                    <a:lnTo>
                      <a:pt x="1810639" y="6497320"/>
                    </a:lnTo>
                    <a:lnTo>
                      <a:pt x="1810639" y="6492494"/>
                    </a:lnTo>
                    <a:lnTo>
                      <a:pt x="1810004" y="6491478"/>
                    </a:lnTo>
                    <a:lnTo>
                      <a:pt x="1832737" y="6491478"/>
                    </a:lnTo>
                    <a:lnTo>
                      <a:pt x="1832737" y="6485509"/>
                    </a:lnTo>
                    <a:lnTo>
                      <a:pt x="1855343" y="6485509"/>
                    </a:lnTo>
                    <a:lnTo>
                      <a:pt x="1855343" y="6480048"/>
                    </a:lnTo>
                    <a:lnTo>
                      <a:pt x="1865757" y="6480048"/>
                    </a:lnTo>
                    <a:lnTo>
                      <a:pt x="1867535" y="6479413"/>
                    </a:lnTo>
                    <a:lnTo>
                      <a:pt x="1877949" y="6479413"/>
                    </a:lnTo>
                    <a:lnTo>
                      <a:pt x="1877949" y="6474206"/>
                    </a:lnTo>
                    <a:lnTo>
                      <a:pt x="1899920" y="6474206"/>
                    </a:lnTo>
                    <a:lnTo>
                      <a:pt x="1899920" y="6468110"/>
                    </a:lnTo>
                    <a:lnTo>
                      <a:pt x="1922653" y="6468110"/>
                    </a:lnTo>
                    <a:lnTo>
                      <a:pt x="1922653" y="6462141"/>
                    </a:lnTo>
                    <a:lnTo>
                      <a:pt x="1950720" y="6462141"/>
                    </a:lnTo>
                    <a:lnTo>
                      <a:pt x="1950720" y="6456680"/>
                    </a:lnTo>
                    <a:lnTo>
                      <a:pt x="1961007" y="6456680"/>
                    </a:lnTo>
                    <a:lnTo>
                      <a:pt x="1962912" y="6456045"/>
                    </a:lnTo>
                    <a:lnTo>
                      <a:pt x="1967357" y="6456045"/>
                    </a:lnTo>
                    <a:lnTo>
                      <a:pt x="1967357" y="6450838"/>
                    </a:lnTo>
                    <a:lnTo>
                      <a:pt x="1984629" y="6450838"/>
                    </a:lnTo>
                    <a:lnTo>
                      <a:pt x="1984629" y="6444742"/>
                    </a:lnTo>
                    <a:lnTo>
                      <a:pt x="2001393" y="6444742"/>
                    </a:lnTo>
                    <a:lnTo>
                      <a:pt x="2001393" y="6439408"/>
                    </a:lnTo>
                    <a:lnTo>
                      <a:pt x="2013077" y="6439408"/>
                    </a:lnTo>
                    <a:lnTo>
                      <a:pt x="2014855" y="6438773"/>
                    </a:lnTo>
                    <a:lnTo>
                      <a:pt x="2017903" y="6438773"/>
                    </a:lnTo>
                    <a:lnTo>
                      <a:pt x="2017903" y="6433566"/>
                    </a:lnTo>
                    <a:lnTo>
                      <a:pt x="2040636" y="6433566"/>
                    </a:lnTo>
                    <a:lnTo>
                      <a:pt x="2040636" y="6427470"/>
                    </a:lnTo>
                    <a:lnTo>
                      <a:pt x="2057273" y="6427470"/>
                    </a:lnTo>
                    <a:lnTo>
                      <a:pt x="2057273" y="6422136"/>
                    </a:lnTo>
                    <a:lnTo>
                      <a:pt x="2065655" y="6422136"/>
                    </a:lnTo>
                    <a:lnTo>
                      <a:pt x="2067560" y="6421501"/>
                    </a:lnTo>
                    <a:lnTo>
                      <a:pt x="2074037" y="6421501"/>
                    </a:lnTo>
                    <a:lnTo>
                      <a:pt x="2074037" y="6416040"/>
                    </a:lnTo>
                    <a:lnTo>
                      <a:pt x="2091309" y="6416040"/>
                    </a:lnTo>
                    <a:lnTo>
                      <a:pt x="2091309" y="6410198"/>
                    </a:lnTo>
                    <a:lnTo>
                      <a:pt x="2152269" y="6410198"/>
                    </a:lnTo>
                    <a:lnTo>
                      <a:pt x="2154301" y="6409436"/>
                    </a:lnTo>
                    <a:lnTo>
                      <a:pt x="2163953" y="6409436"/>
                    </a:lnTo>
                    <a:lnTo>
                      <a:pt x="2163953" y="6404102"/>
                    </a:lnTo>
                    <a:lnTo>
                      <a:pt x="2195068" y="6404102"/>
                    </a:lnTo>
                    <a:lnTo>
                      <a:pt x="2196973" y="6403340"/>
                    </a:lnTo>
                    <a:lnTo>
                      <a:pt x="2209292" y="6403340"/>
                    </a:lnTo>
                    <a:lnTo>
                      <a:pt x="2209292" y="6398133"/>
                    </a:lnTo>
                    <a:lnTo>
                      <a:pt x="2238248" y="6398133"/>
                    </a:lnTo>
                    <a:lnTo>
                      <a:pt x="2240280" y="6397498"/>
                    </a:lnTo>
                    <a:lnTo>
                      <a:pt x="2271268" y="6397498"/>
                    </a:lnTo>
                    <a:lnTo>
                      <a:pt x="2271268" y="6396101"/>
                    </a:lnTo>
                    <a:lnTo>
                      <a:pt x="2270887" y="6396101"/>
                    </a:lnTo>
                    <a:lnTo>
                      <a:pt x="2270633" y="6395085"/>
                    </a:lnTo>
                    <a:lnTo>
                      <a:pt x="2270633" y="6392037"/>
                    </a:lnTo>
                    <a:lnTo>
                      <a:pt x="2280920" y="6392037"/>
                    </a:lnTo>
                    <a:lnTo>
                      <a:pt x="2282952" y="6391402"/>
                    </a:lnTo>
                    <a:lnTo>
                      <a:pt x="2299335" y="6391402"/>
                    </a:lnTo>
                    <a:lnTo>
                      <a:pt x="2299335" y="6386068"/>
                    </a:lnTo>
                    <a:lnTo>
                      <a:pt x="2321433" y="6386068"/>
                    </a:lnTo>
                    <a:lnTo>
                      <a:pt x="2321433" y="6380226"/>
                    </a:lnTo>
                    <a:lnTo>
                      <a:pt x="2349373" y="6380226"/>
                    </a:lnTo>
                    <a:lnTo>
                      <a:pt x="2349373" y="6380988"/>
                    </a:lnTo>
                    <a:lnTo>
                      <a:pt x="2350008" y="6383020"/>
                    </a:lnTo>
                    <a:lnTo>
                      <a:pt x="2350008" y="6385433"/>
                    </a:lnTo>
                    <a:lnTo>
                      <a:pt x="2355215" y="6385433"/>
                    </a:lnTo>
                    <a:lnTo>
                      <a:pt x="2355215" y="6424676"/>
                    </a:lnTo>
                    <a:lnTo>
                      <a:pt x="2361311" y="6424676"/>
                    </a:lnTo>
                    <a:lnTo>
                      <a:pt x="2361311" y="6464173"/>
                    </a:lnTo>
                    <a:lnTo>
                      <a:pt x="2367280" y="6464173"/>
                    </a:lnTo>
                    <a:lnTo>
                      <a:pt x="2367280" y="6508369"/>
                    </a:lnTo>
                    <a:lnTo>
                      <a:pt x="2367915" y="6510401"/>
                    </a:lnTo>
                    <a:lnTo>
                      <a:pt x="2367915" y="6526149"/>
                    </a:lnTo>
                    <a:lnTo>
                      <a:pt x="2373376" y="6526149"/>
                    </a:lnTo>
                    <a:lnTo>
                      <a:pt x="2373376" y="6551041"/>
                    </a:lnTo>
                    <a:lnTo>
                      <a:pt x="2374011" y="6553073"/>
                    </a:lnTo>
                    <a:lnTo>
                      <a:pt x="2374011" y="6565392"/>
                    </a:lnTo>
                    <a:lnTo>
                      <a:pt x="2379345" y="6565392"/>
                    </a:lnTo>
                    <a:lnTo>
                      <a:pt x="2379345" y="6593713"/>
                    </a:lnTo>
                    <a:lnTo>
                      <a:pt x="2379980" y="6595745"/>
                    </a:lnTo>
                    <a:lnTo>
                      <a:pt x="2379980" y="6599428"/>
                    </a:lnTo>
                    <a:lnTo>
                      <a:pt x="2384425" y="6599428"/>
                    </a:lnTo>
                    <a:lnTo>
                      <a:pt x="2385187" y="6598793"/>
                    </a:lnTo>
                    <a:lnTo>
                      <a:pt x="2385187" y="6636385"/>
                    </a:lnTo>
                    <a:lnTo>
                      <a:pt x="2385695" y="6637401"/>
                    </a:lnTo>
                    <a:lnTo>
                      <a:pt x="2385949" y="6638036"/>
                    </a:lnTo>
                    <a:lnTo>
                      <a:pt x="2385949" y="6638798"/>
                    </a:lnTo>
                    <a:lnTo>
                      <a:pt x="2391283" y="6638798"/>
                    </a:lnTo>
                    <a:lnTo>
                      <a:pt x="2391283" y="6666738"/>
                    </a:lnTo>
                    <a:lnTo>
                      <a:pt x="2397252" y="6666738"/>
                    </a:lnTo>
                    <a:lnTo>
                      <a:pt x="2397252" y="6694805"/>
                    </a:lnTo>
                    <a:lnTo>
                      <a:pt x="2403348" y="6694805"/>
                    </a:lnTo>
                    <a:lnTo>
                      <a:pt x="2403348" y="6728206"/>
                    </a:lnTo>
                    <a:lnTo>
                      <a:pt x="2408555" y="6728206"/>
                    </a:lnTo>
                    <a:lnTo>
                      <a:pt x="2408555" y="6730365"/>
                    </a:lnTo>
                    <a:lnTo>
                      <a:pt x="2409317" y="6732397"/>
                    </a:lnTo>
                    <a:lnTo>
                      <a:pt x="2409317" y="6756781"/>
                    </a:lnTo>
                    <a:lnTo>
                      <a:pt x="2410333" y="6756781"/>
                    </a:lnTo>
                    <a:lnTo>
                      <a:pt x="2412365" y="6756146"/>
                    </a:lnTo>
                    <a:lnTo>
                      <a:pt x="2414651" y="6756146"/>
                    </a:lnTo>
                    <a:lnTo>
                      <a:pt x="2414651" y="6773037"/>
                    </a:lnTo>
                    <a:lnTo>
                      <a:pt x="2415413" y="6775069"/>
                    </a:lnTo>
                    <a:lnTo>
                      <a:pt x="2415413" y="6778752"/>
                    </a:lnTo>
                    <a:lnTo>
                      <a:pt x="2420620" y="6778752"/>
                    </a:lnTo>
                    <a:lnTo>
                      <a:pt x="2420620" y="6801485"/>
                    </a:lnTo>
                    <a:lnTo>
                      <a:pt x="2426716" y="6801485"/>
                    </a:lnTo>
                    <a:lnTo>
                      <a:pt x="2426716" y="6824218"/>
                    </a:lnTo>
                    <a:lnTo>
                      <a:pt x="2431923" y="6824218"/>
                    </a:lnTo>
                    <a:lnTo>
                      <a:pt x="2432304" y="6825361"/>
                    </a:lnTo>
                    <a:lnTo>
                      <a:pt x="2432685" y="6826377"/>
                    </a:lnTo>
                    <a:lnTo>
                      <a:pt x="2432685" y="6857365"/>
                    </a:lnTo>
                    <a:lnTo>
                      <a:pt x="2437892" y="6857365"/>
                    </a:lnTo>
                    <a:lnTo>
                      <a:pt x="2437892" y="6867144"/>
                    </a:lnTo>
                    <a:lnTo>
                      <a:pt x="2438781" y="6869049"/>
                    </a:lnTo>
                    <a:lnTo>
                      <a:pt x="2438781" y="6891401"/>
                    </a:lnTo>
                    <a:lnTo>
                      <a:pt x="2443988" y="6891401"/>
                    </a:lnTo>
                    <a:lnTo>
                      <a:pt x="2443988" y="6909816"/>
                    </a:lnTo>
                    <a:lnTo>
                      <a:pt x="2444623" y="6911721"/>
                    </a:lnTo>
                    <a:lnTo>
                      <a:pt x="2444623" y="6913372"/>
                    </a:lnTo>
                    <a:lnTo>
                      <a:pt x="2449957" y="6913372"/>
                    </a:lnTo>
                    <a:lnTo>
                      <a:pt x="2449957" y="6936105"/>
                    </a:lnTo>
                    <a:lnTo>
                      <a:pt x="2456053" y="6936105"/>
                    </a:lnTo>
                    <a:lnTo>
                      <a:pt x="2456053" y="6958838"/>
                    </a:lnTo>
                    <a:lnTo>
                      <a:pt x="2461260" y="6958838"/>
                    </a:lnTo>
                    <a:lnTo>
                      <a:pt x="2461260" y="6961124"/>
                    </a:lnTo>
                    <a:lnTo>
                      <a:pt x="2461895" y="6963029"/>
                    </a:lnTo>
                    <a:lnTo>
                      <a:pt x="2461895" y="6980809"/>
                    </a:lnTo>
                    <a:lnTo>
                      <a:pt x="2467356" y="6980809"/>
                    </a:lnTo>
                    <a:lnTo>
                      <a:pt x="2467356" y="7003796"/>
                    </a:lnTo>
                    <a:lnTo>
                      <a:pt x="2467991" y="7005701"/>
                    </a:lnTo>
                    <a:lnTo>
                      <a:pt x="2467991" y="7020052"/>
                    </a:lnTo>
                    <a:lnTo>
                      <a:pt x="2473325" y="7020052"/>
                    </a:lnTo>
                    <a:lnTo>
                      <a:pt x="2473325" y="7042785"/>
                    </a:lnTo>
                    <a:lnTo>
                      <a:pt x="2479421" y="7042785"/>
                    </a:lnTo>
                    <a:lnTo>
                      <a:pt x="2479421" y="7065518"/>
                    </a:lnTo>
                    <a:lnTo>
                      <a:pt x="2485263" y="7065518"/>
                    </a:lnTo>
                    <a:lnTo>
                      <a:pt x="2485263" y="7082028"/>
                    </a:lnTo>
                    <a:lnTo>
                      <a:pt x="2490724" y="7082028"/>
                    </a:lnTo>
                    <a:lnTo>
                      <a:pt x="2490724" y="7098792"/>
                    </a:lnTo>
                    <a:lnTo>
                      <a:pt x="2496693" y="7098792"/>
                    </a:lnTo>
                    <a:lnTo>
                      <a:pt x="2496693" y="7127494"/>
                    </a:lnTo>
                    <a:lnTo>
                      <a:pt x="2497709" y="7126732"/>
                    </a:lnTo>
                    <a:lnTo>
                      <a:pt x="2502535" y="7126732"/>
                    </a:lnTo>
                    <a:lnTo>
                      <a:pt x="2502535" y="7149465"/>
                    </a:lnTo>
                    <a:lnTo>
                      <a:pt x="2507996" y="7149465"/>
                    </a:lnTo>
                    <a:lnTo>
                      <a:pt x="2508377" y="7150862"/>
                    </a:lnTo>
                    <a:lnTo>
                      <a:pt x="2508631" y="7151878"/>
                    </a:lnTo>
                    <a:lnTo>
                      <a:pt x="2508631" y="7172198"/>
                    </a:lnTo>
                    <a:lnTo>
                      <a:pt x="2513965" y="7172198"/>
                    </a:lnTo>
                    <a:lnTo>
                      <a:pt x="2513965" y="7188708"/>
                    </a:lnTo>
                    <a:lnTo>
                      <a:pt x="2520061" y="7188708"/>
                    </a:lnTo>
                    <a:lnTo>
                      <a:pt x="2520061" y="7211441"/>
                    </a:lnTo>
                    <a:lnTo>
                      <a:pt x="2525903" y="7211441"/>
                    </a:lnTo>
                    <a:lnTo>
                      <a:pt x="2525903" y="7228078"/>
                    </a:lnTo>
                    <a:lnTo>
                      <a:pt x="2531364" y="7228078"/>
                    </a:lnTo>
                    <a:lnTo>
                      <a:pt x="2531364" y="7243826"/>
                    </a:lnTo>
                    <a:lnTo>
                      <a:pt x="2531999" y="7245858"/>
                    </a:lnTo>
                    <a:lnTo>
                      <a:pt x="2531999" y="7256145"/>
                    </a:lnTo>
                    <a:lnTo>
                      <a:pt x="2537333" y="7256145"/>
                    </a:lnTo>
                    <a:lnTo>
                      <a:pt x="2537333" y="7284085"/>
                    </a:lnTo>
                    <a:lnTo>
                      <a:pt x="2543429" y="7284085"/>
                    </a:lnTo>
                    <a:lnTo>
                      <a:pt x="2543429" y="7301484"/>
                    </a:lnTo>
                    <a:lnTo>
                      <a:pt x="2549271" y="7301484"/>
                    </a:lnTo>
                    <a:lnTo>
                      <a:pt x="2549271" y="7318121"/>
                    </a:lnTo>
                    <a:lnTo>
                      <a:pt x="2554605" y="7318121"/>
                    </a:lnTo>
                    <a:lnTo>
                      <a:pt x="2554605" y="7337806"/>
                    </a:lnTo>
                    <a:lnTo>
                      <a:pt x="2555240" y="7339838"/>
                    </a:lnTo>
                    <a:lnTo>
                      <a:pt x="2555240" y="7340854"/>
                    </a:lnTo>
                    <a:lnTo>
                      <a:pt x="2556256" y="7340092"/>
                    </a:lnTo>
                    <a:lnTo>
                      <a:pt x="2560701" y="7340092"/>
                    </a:lnTo>
                    <a:lnTo>
                      <a:pt x="2560701" y="7362825"/>
                    </a:lnTo>
                    <a:lnTo>
                      <a:pt x="2566543" y="7362825"/>
                    </a:lnTo>
                    <a:lnTo>
                      <a:pt x="2566543" y="7390765"/>
                    </a:lnTo>
                    <a:lnTo>
                      <a:pt x="2572639" y="7390765"/>
                    </a:lnTo>
                    <a:lnTo>
                      <a:pt x="2572639" y="7408037"/>
                    </a:lnTo>
                    <a:lnTo>
                      <a:pt x="2577973" y="7408037"/>
                    </a:lnTo>
                    <a:lnTo>
                      <a:pt x="2577973" y="7431786"/>
                    </a:lnTo>
                    <a:lnTo>
                      <a:pt x="2578608" y="7433818"/>
                    </a:lnTo>
                    <a:lnTo>
                      <a:pt x="2578608" y="7441438"/>
                    </a:lnTo>
                    <a:lnTo>
                      <a:pt x="2572639" y="7441438"/>
                    </a:lnTo>
                    <a:lnTo>
                      <a:pt x="2572639" y="7465822"/>
                    </a:lnTo>
                    <a:lnTo>
                      <a:pt x="2573401" y="7467854"/>
                    </a:lnTo>
                    <a:lnTo>
                      <a:pt x="2573401" y="7491984"/>
                    </a:lnTo>
                    <a:lnTo>
                      <a:pt x="2567305" y="7491984"/>
                    </a:lnTo>
                    <a:lnTo>
                      <a:pt x="2567305" y="7499096"/>
                    </a:lnTo>
                    <a:lnTo>
                      <a:pt x="2567940" y="7501128"/>
                    </a:lnTo>
                    <a:lnTo>
                      <a:pt x="2567940" y="7560056"/>
                    </a:lnTo>
                    <a:lnTo>
                      <a:pt x="2562733" y="7560056"/>
                    </a:lnTo>
                    <a:lnTo>
                      <a:pt x="2562733" y="7609713"/>
                    </a:lnTo>
                    <a:lnTo>
                      <a:pt x="2563368" y="7611745"/>
                    </a:lnTo>
                    <a:lnTo>
                      <a:pt x="2563368" y="7627493"/>
                    </a:lnTo>
                    <a:lnTo>
                      <a:pt x="2557272" y="7627493"/>
                    </a:lnTo>
                    <a:lnTo>
                      <a:pt x="2557272" y="7643114"/>
                    </a:lnTo>
                    <a:lnTo>
                      <a:pt x="2557907" y="7645146"/>
                    </a:lnTo>
                    <a:lnTo>
                      <a:pt x="2557907" y="7712202"/>
                    </a:lnTo>
                    <a:lnTo>
                      <a:pt x="2552700" y="7712202"/>
                    </a:lnTo>
                    <a:lnTo>
                      <a:pt x="2552700" y="7753096"/>
                    </a:lnTo>
                    <a:lnTo>
                      <a:pt x="2553335" y="7755128"/>
                    </a:lnTo>
                    <a:lnTo>
                      <a:pt x="2553335" y="7779385"/>
                    </a:lnTo>
                    <a:lnTo>
                      <a:pt x="2547239" y="7779385"/>
                    </a:lnTo>
                    <a:lnTo>
                      <a:pt x="2547239" y="7787132"/>
                    </a:lnTo>
                    <a:lnTo>
                      <a:pt x="2548001" y="7789037"/>
                    </a:lnTo>
                    <a:lnTo>
                      <a:pt x="2548001" y="7835392"/>
                    </a:lnTo>
                    <a:lnTo>
                      <a:pt x="2542667" y="7835392"/>
                    </a:lnTo>
                    <a:lnTo>
                      <a:pt x="2542667" y="7897114"/>
                    </a:lnTo>
                    <a:lnTo>
                      <a:pt x="2543429" y="7899146"/>
                    </a:lnTo>
                    <a:lnTo>
                      <a:pt x="2543429" y="7903464"/>
                    </a:lnTo>
                    <a:lnTo>
                      <a:pt x="2537333" y="7903464"/>
                    </a:lnTo>
                    <a:lnTo>
                      <a:pt x="2537333" y="7931150"/>
                    </a:lnTo>
                    <a:lnTo>
                      <a:pt x="2537968" y="7933182"/>
                    </a:lnTo>
                    <a:lnTo>
                      <a:pt x="2537968" y="7954137"/>
                    </a:lnTo>
                    <a:lnTo>
                      <a:pt x="2531999" y="7954137"/>
                    </a:lnTo>
                    <a:lnTo>
                      <a:pt x="2531999" y="7964424"/>
                    </a:lnTo>
                    <a:lnTo>
                      <a:pt x="2532761" y="7966456"/>
                    </a:lnTo>
                    <a:lnTo>
                      <a:pt x="2532761" y="7976870"/>
                    </a:lnTo>
                    <a:lnTo>
                      <a:pt x="2526665" y="7976870"/>
                    </a:lnTo>
                    <a:lnTo>
                      <a:pt x="2526665" y="7998460"/>
                    </a:lnTo>
                    <a:lnTo>
                      <a:pt x="2527300" y="8000365"/>
                    </a:lnTo>
                    <a:lnTo>
                      <a:pt x="2527300" y="8004810"/>
                    </a:lnTo>
                    <a:lnTo>
                      <a:pt x="2521331" y="8004810"/>
                    </a:lnTo>
                    <a:lnTo>
                      <a:pt x="2521331" y="8032750"/>
                    </a:lnTo>
                    <a:lnTo>
                      <a:pt x="2515997" y="8032750"/>
                    </a:lnTo>
                    <a:lnTo>
                      <a:pt x="2515997" y="8060817"/>
                    </a:lnTo>
                    <a:lnTo>
                      <a:pt x="2514600" y="8061198"/>
                    </a:lnTo>
                    <a:lnTo>
                      <a:pt x="2513584" y="8061452"/>
                    </a:lnTo>
                    <a:lnTo>
                      <a:pt x="2510663" y="8061452"/>
                    </a:lnTo>
                    <a:lnTo>
                      <a:pt x="2510663" y="8089392"/>
                    </a:lnTo>
                    <a:lnTo>
                      <a:pt x="2505329" y="8089392"/>
                    </a:lnTo>
                    <a:lnTo>
                      <a:pt x="2505329" y="8100822"/>
                    </a:lnTo>
                    <a:lnTo>
                      <a:pt x="2499995" y="8100822"/>
                    </a:lnTo>
                    <a:lnTo>
                      <a:pt x="2499995" y="8145526"/>
                    </a:lnTo>
                    <a:lnTo>
                      <a:pt x="2505964" y="8145526"/>
                    </a:lnTo>
                    <a:lnTo>
                      <a:pt x="2505964" y="8156829"/>
                    </a:lnTo>
                    <a:lnTo>
                      <a:pt x="2511425" y="8156829"/>
                    </a:lnTo>
                    <a:lnTo>
                      <a:pt x="2511425" y="8173466"/>
                    </a:lnTo>
                    <a:lnTo>
                      <a:pt x="2505964" y="8173466"/>
                    </a:lnTo>
                    <a:lnTo>
                      <a:pt x="2505964" y="8179562"/>
                    </a:lnTo>
                    <a:lnTo>
                      <a:pt x="2500757" y="8179562"/>
                    </a:lnTo>
                    <a:lnTo>
                      <a:pt x="2500757" y="8190738"/>
                    </a:lnTo>
                    <a:lnTo>
                      <a:pt x="2494661" y="8190738"/>
                    </a:lnTo>
                    <a:lnTo>
                      <a:pt x="2494661" y="8196072"/>
                    </a:lnTo>
                    <a:lnTo>
                      <a:pt x="2489327" y="8196072"/>
                    </a:lnTo>
                    <a:lnTo>
                      <a:pt x="2489327" y="8207502"/>
                    </a:lnTo>
                    <a:lnTo>
                      <a:pt x="2483993" y="8207502"/>
                    </a:lnTo>
                    <a:lnTo>
                      <a:pt x="2483993" y="8218805"/>
                    </a:lnTo>
                    <a:lnTo>
                      <a:pt x="2478024" y="8218805"/>
                    </a:lnTo>
                    <a:lnTo>
                      <a:pt x="2478024" y="8225790"/>
                    </a:lnTo>
                    <a:lnTo>
                      <a:pt x="2478659" y="8227822"/>
                    </a:lnTo>
                    <a:lnTo>
                      <a:pt x="2478659" y="8230108"/>
                    </a:lnTo>
                    <a:lnTo>
                      <a:pt x="2472563" y="8230108"/>
                    </a:lnTo>
                    <a:lnTo>
                      <a:pt x="2472563" y="8241538"/>
                    </a:lnTo>
                    <a:lnTo>
                      <a:pt x="2467356" y="8241538"/>
                    </a:lnTo>
                    <a:lnTo>
                      <a:pt x="2467356" y="8252841"/>
                    </a:lnTo>
                    <a:lnTo>
                      <a:pt x="2461895" y="8252841"/>
                    </a:lnTo>
                    <a:lnTo>
                      <a:pt x="2461895" y="8264144"/>
                    </a:lnTo>
                    <a:lnTo>
                      <a:pt x="2456053" y="8264144"/>
                    </a:lnTo>
                    <a:lnTo>
                      <a:pt x="2456053" y="8270113"/>
                    </a:lnTo>
                    <a:lnTo>
                      <a:pt x="2450592" y="8270113"/>
                    </a:lnTo>
                    <a:lnTo>
                      <a:pt x="2450592" y="8286750"/>
                    </a:lnTo>
                    <a:lnTo>
                      <a:pt x="2445385" y="8286750"/>
                    </a:lnTo>
                    <a:lnTo>
                      <a:pt x="2445385" y="8298053"/>
                    </a:lnTo>
                    <a:lnTo>
                      <a:pt x="2439289" y="8298053"/>
                    </a:lnTo>
                    <a:lnTo>
                      <a:pt x="2439289" y="8309356"/>
                    </a:lnTo>
                    <a:lnTo>
                      <a:pt x="2433955" y="8309356"/>
                    </a:lnTo>
                    <a:lnTo>
                      <a:pt x="2433955" y="8320786"/>
                    </a:lnTo>
                    <a:lnTo>
                      <a:pt x="2428621" y="8320786"/>
                    </a:lnTo>
                    <a:lnTo>
                      <a:pt x="2428621" y="8326120"/>
                    </a:lnTo>
                    <a:lnTo>
                      <a:pt x="2422652" y="8326120"/>
                    </a:lnTo>
                    <a:lnTo>
                      <a:pt x="2422652" y="8334502"/>
                    </a:lnTo>
                    <a:lnTo>
                      <a:pt x="2423287" y="8336534"/>
                    </a:lnTo>
                    <a:lnTo>
                      <a:pt x="2423287" y="8343392"/>
                    </a:lnTo>
                    <a:lnTo>
                      <a:pt x="2417445" y="8343392"/>
                    </a:lnTo>
                    <a:lnTo>
                      <a:pt x="2417445" y="8354822"/>
                    </a:lnTo>
                    <a:lnTo>
                      <a:pt x="2411984" y="8354822"/>
                    </a:lnTo>
                    <a:lnTo>
                      <a:pt x="2411984" y="8366125"/>
                    </a:lnTo>
                    <a:lnTo>
                      <a:pt x="2406777" y="8366125"/>
                    </a:lnTo>
                    <a:lnTo>
                      <a:pt x="2406777" y="8377428"/>
                    </a:lnTo>
                    <a:lnTo>
                      <a:pt x="2400681" y="8377428"/>
                    </a:lnTo>
                    <a:lnTo>
                      <a:pt x="2400681" y="8388858"/>
                    </a:lnTo>
                    <a:lnTo>
                      <a:pt x="2395347" y="8388858"/>
                    </a:lnTo>
                    <a:lnTo>
                      <a:pt x="2395347" y="8400161"/>
                    </a:lnTo>
                    <a:lnTo>
                      <a:pt x="2390013" y="8400161"/>
                    </a:lnTo>
                    <a:lnTo>
                      <a:pt x="2390013" y="8410829"/>
                    </a:lnTo>
                    <a:lnTo>
                      <a:pt x="2387600" y="8410829"/>
                    </a:lnTo>
                    <a:lnTo>
                      <a:pt x="2385695" y="8411464"/>
                    </a:lnTo>
                    <a:lnTo>
                      <a:pt x="2384044" y="8411464"/>
                    </a:lnTo>
                    <a:lnTo>
                      <a:pt x="2384044" y="8418449"/>
                    </a:lnTo>
                    <a:lnTo>
                      <a:pt x="2384679" y="8420481"/>
                    </a:lnTo>
                    <a:lnTo>
                      <a:pt x="2384679" y="8428101"/>
                    </a:lnTo>
                    <a:lnTo>
                      <a:pt x="2378583" y="8428101"/>
                    </a:lnTo>
                    <a:lnTo>
                      <a:pt x="2378583" y="8444738"/>
                    </a:lnTo>
                    <a:lnTo>
                      <a:pt x="2373376" y="8444738"/>
                    </a:lnTo>
                    <a:lnTo>
                      <a:pt x="2373376" y="8456041"/>
                    </a:lnTo>
                    <a:lnTo>
                      <a:pt x="2367915" y="8456041"/>
                    </a:lnTo>
                    <a:lnTo>
                      <a:pt x="2367915" y="8473440"/>
                    </a:lnTo>
                    <a:lnTo>
                      <a:pt x="2362073" y="8473440"/>
                    </a:lnTo>
                    <a:lnTo>
                      <a:pt x="2362073" y="8476996"/>
                    </a:lnTo>
                    <a:lnTo>
                      <a:pt x="2362708" y="8479028"/>
                    </a:lnTo>
                    <a:lnTo>
                      <a:pt x="2362708" y="8490077"/>
                    </a:lnTo>
                    <a:lnTo>
                      <a:pt x="2356612" y="8490077"/>
                    </a:lnTo>
                    <a:lnTo>
                      <a:pt x="2356612" y="8501380"/>
                    </a:lnTo>
                    <a:lnTo>
                      <a:pt x="2351405" y="8501380"/>
                    </a:lnTo>
                    <a:lnTo>
                      <a:pt x="2351405" y="8524113"/>
                    </a:lnTo>
                    <a:lnTo>
                      <a:pt x="2345944" y="8524113"/>
                    </a:lnTo>
                    <a:lnTo>
                      <a:pt x="2345944" y="8540750"/>
                    </a:lnTo>
                    <a:lnTo>
                      <a:pt x="2340737" y="8540750"/>
                    </a:lnTo>
                    <a:lnTo>
                      <a:pt x="2340737" y="8558149"/>
                    </a:lnTo>
                    <a:lnTo>
                      <a:pt x="2334641" y="8558149"/>
                    </a:lnTo>
                    <a:lnTo>
                      <a:pt x="2334641" y="8569452"/>
                    </a:lnTo>
                    <a:lnTo>
                      <a:pt x="2329307" y="8569452"/>
                    </a:lnTo>
                    <a:lnTo>
                      <a:pt x="2329307" y="8586089"/>
                    </a:lnTo>
                    <a:lnTo>
                      <a:pt x="2323973" y="8586089"/>
                    </a:lnTo>
                    <a:lnTo>
                      <a:pt x="2323973" y="8608822"/>
                    </a:lnTo>
                    <a:lnTo>
                      <a:pt x="2318639" y="8608822"/>
                    </a:lnTo>
                    <a:lnTo>
                      <a:pt x="2318639" y="8625332"/>
                    </a:lnTo>
                    <a:lnTo>
                      <a:pt x="2312543" y="8625332"/>
                    </a:lnTo>
                    <a:lnTo>
                      <a:pt x="2312543" y="8627745"/>
                    </a:lnTo>
                    <a:lnTo>
                      <a:pt x="2313305" y="8629777"/>
                    </a:lnTo>
                    <a:lnTo>
                      <a:pt x="2313305" y="8636762"/>
                    </a:lnTo>
                    <a:lnTo>
                      <a:pt x="2307336" y="8636762"/>
                    </a:lnTo>
                    <a:lnTo>
                      <a:pt x="2307336" y="8653145"/>
                    </a:lnTo>
                    <a:lnTo>
                      <a:pt x="2306320" y="8654161"/>
                    </a:lnTo>
                    <a:lnTo>
                      <a:pt x="2301875" y="8654161"/>
                    </a:lnTo>
                    <a:lnTo>
                      <a:pt x="2301875" y="8670798"/>
                    </a:lnTo>
                    <a:lnTo>
                      <a:pt x="2296668" y="8670798"/>
                    </a:lnTo>
                    <a:lnTo>
                      <a:pt x="2296668" y="8687562"/>
                    </a:lnTo>
                    <a:lnTo>
                      <a:pt x="2290699" y="8687562"/>
                    </a:lnTo>
                    <a:lnTo>
                      <a:pt x="2291207" y="8688324"/>
                    </a:lnTo>
                    <a:lnTo>
                      <a:pt x="2291207" y="8721344"/>
                    </a:lnTo>
                    <a:lnTo>
                      <a:pt x="2286000" y="8721344"/>
                    </a:lnTo>
                    <a:lnTo>
                      <a:pt x="2286000" y="8744077"/>
                    </a:lnTo>
                    <a:lnTo>
                      <a:pt x="2280031" y="8744077"/>
                    </a:lnTo>
                    <a:lnTo>
                      <a:pt x="2280031" y="8754364"/>
                    </a:lnTo>
                    <a:lnTo>
                      <a:pt x="2280539" y="8756396"/>
                    </a:lnTo>
                    <a:lnTo>
                      <a:pt x="2280539" y="8760841"/>
                    </a:lnTo>
                    <a:lnTo>
                      <a:pt x="2274697" y="8760841"/>
                    </a:lnTo>
                    <a:lnTo>
                      <a:pt x="2274697" y="8778113"/>
                    </a:lnTo>
                    <a:lnTo>
                      <a:pt x="2269363" y="8778113"/>
                    </a:lnTo>
                    <a:lnTo>
                      <a:pt x="2269363" y="8806053"/>
                    </a:lnTo>
                    <a:lnTo>
                      <a:pt x="2264029" y="8806053"/>
                    </a:lnTo>
                    <a:lnTo>
                      <a:pt x="2264029" y="8840089"/>
                    </a:lnTo>
                    <a:lnTo>
                      <a:pt x="2258695" y="8840089"/>
                    </a:lnTo>
                    <a:lnTo>
                      <a:pt x="2258695" y="8889746"/>
                    </a:lnTo>
                    <a:lnTo>
                      <a:pt x="2259203" y="8891778"/>
                    </a:lnTo>
                    <a:lnTo>
                      <a:pt x="2259203" y="8924036"/>
                    </a:lnTo>
                    <a:lnTo>
                      <a:pt x="2253996" y="8924036"/>
                    </a:lnTo>
                    <a:lnTo>
                      <a:pt x="2253996" y="8974709"/>
                    </a:lnTo>
                    <a:lnTo>
                      <a:pt x="2248535" y="8974709"/>
                    </a:lnTo>
                    <a:lnTo>
                      <a:pt x="2248535" y="9031478"/>
                    </a:lnTo>
                    <a:lnTo>
                      <a:pt x="2243328" y="9031478"/>
                    </a:lnTo>
                    <a:lnTo>
                      <a:pt x="2243328" y="9067165"/>
                    </a:lnTo>
                    <a:lnTo>
                      <a:pt x="2243963" y="9069070"/>
                    </a:lnTo>
                    <a:lnTo>
                      <a:pt x="2243963" y="9143746"/>
                    </a:lnTo>
                    <a:lnTo>
                      <a:pt x="2244725" y="9145778"/>
                    </a:lnTo>
                    <a:lnTo>
                      <a:pt x="2244725" y="9155430"/>
                    </a:lnTo>
                    <a:lnTo>
                      <a:pt x="2238629" y="9155430"/>
                    </a:lnTo>
                    <a:lnTo>
                      <a:pt x="2238629" y="9177020"/>
                    </a:lnTo>
                    <a:lnTo>
                      <a:pt x="2239264" y="9179052"/>
                    </a:lnTo>
                    <a:lnTo>
                      <a:pt x="2239264" y="9253728"/>
                    </a:lnTo>
                    <a:lnTo>
                      <a:pt x="2239899" y="9255760"/>
                    </a:lnTo>
                    <a:lnTo>
                      <a:pt x="2239899" y="9324086"/>
                    </a:lnTo>
                    <a:lnTo>
                      <a:pt x="2234692" y="9324086"/>
                    </a:lnTo>
                    <a:lnTo>
                      <a:pt x="2234692" y="9363837"/>
                    </a:lnTo>
                    <a:lnTo>
                      <a:pt x="2235327" y="9365742"/>
                    </a:lnTo>
                    <a:lnTo>
                      <a:pt x="2235327" y="9440418"/>
                    </a:lnTo>
                    <a:lnTo>
                      <a:pt x="2236089" y="9442450"/>
                    </a:lnTo>
                    <a:lnTo>
                      <a:pt x="2236089" y="9498838"/>
                    </a:lnTo>
                    <a:lnTo>
                      <a:pt x="2230628" y="9498838"/>
                    </a:lnTo>
                    <a:lnTo>
                      <a:pt x="2230628" y="9504045"/>
                    </a:lnTo>
                    <a:lnTo>
                      <a:pt x="2236089" y="9504045"/>
                    </a:lnTo>
                    <a:lnTo>
                      <a:pt x="2236089" y="9509506"/>
                    </a:lnTo>
                    <a:lnTo>
                      <a:pt x="2234311" y="9509506"/>
                    </a:lnTo>
                    <a:lnTo>
                      <a:pt x="2232279" y="9510141"/>
                    </a:lnTo>
                    <a:lnTo>
                      <a:pt x="2230628" y="9510141"/>
                    </a:lnTo>
                    <a:lnTo>
                      <a:pt x="2230628" y="9550400"/>
                    </a:lnTo>
                    <a:lnTo>
                      <a:pt x="2231263" y="9552432"/>
                    </a:lnTo>
                    <a:lnTo>
                      <a:pt x="2231263" y="9610725"/>
                    </a:lnTo>
                    <a:lnTo>
                      <a:pt x="2229612" y="9610725"/>
                    </a:lnTo>
                    <a:lnTo>
                      <a:pt x="2227580" y="9611360"/>
                    </a:lnTo>
                    <a:lnTo>
                      <a:pt x="2226056" y="9611360"/>
                    </a:lnTo>
                    <a:lnTo>
                      <a:pt x="2226056" y="9660509"/>
                    </a:lnTo>
                    <a:lnTo>
                      <a:pt x="2226564" y="9662414"/>
                    </a:lnTo>
                    <a:lnTo>
                      <a:pt x="2226564" y="9684004"/>
                    </a:lnTo>
                    <a:lnTo>
                      <a:pt x="2220595" y="9684004"/>
                    </a:lnTo>
                    <a:lnTo>
                      <a:pt x="2220595" y="9694418"/>
                    </a:lnTo>
                    <a:lnTo>
                      <a:pt x="2221357" y="9696450"/>
                    </a:lnTo>
                    <a:lnTo>
                      <a:pt x="2221357" y="9763506"/>
                    </a:lnTo>
                    <a:lnTo>
                      <a:pt x="2215896" y="9763506"/>
                    </a:lnTo>
                    <a:lnTo>
                      <a:pt x="2215896" y="9804400"/>
                    </a:lnTo>
                    <a:lnTo>
                      <a:pt x="2216531" y="9806432"/>
                    </a:lnTo>
                    <a:lnTo>
                      <a:pt x="2216531" y="9875393"/>
                    </a:lnTo>
                    <a:lnTo>
                      <a:pt x="2211324" y="9875393"/>
                    </a:lnTo>
                    <a:lnTo>
                      <a:pt x="2211324" y="9914509"/>
                    </a:lnTo>
                    <a:lnTo>
                      <a:pt x="2211959" y="9916414"/>
                    </a:lnTo>
                    <a:lnTo>
                      <a:pt x="2211959" y="9976866"/>
                    </a:lnTo>
                    <a:lnTo>
                      <a:pt x="2206625" y="9976866"/>
                    </a:lnTo>
                    <a:lnTo>
                      <a:pt x="2206625" y="10024364"/>
                    </a:lnTo>
                    <a:lnTo>
                      <a:pt x="2207260" y="10026396"/>
                    </a:lnTo>
                    <a:lnTo>
                      <a:pt x="2207260" y="10101072"/>
                    </a:lnTo>
                    <a:lnTo>
                      <a:pt x="2207895" y="10103104"/>
                    </a:lnTo>
                    <a:lnTo>
                      <a:pt x="2207895" y="10177780"/>
                    </a:lnTo>
                    <a:lnTo>
                      <a:pt x="2208657" y="10179812"/>
                    </a:lnTo>
                    <a:lnTo>
                      <a:pt x="2208657" y="10253853"/>
                    </a:lnTo>
                    <a:lnTo>
                      <a:pt x="2209292" y="10255758"/>
                    </a:lnTo>
                    <a:lnTo>
                      <a:pt x="2209292" y="10330434"/>
                    </a:lnTo>
                    <a:lnTo>
                      <a:pt x="2209927" y="10332466"/>
                    </a:lnTo>
                    <a:lnTo>
                      <a:pt x="2209927" y="10406380"/>
                    </a:lnTo>
                    <a:lnTo>
                      <a:pt x="2210689" y="10408412"/>
                    </a:lnTo>
                    <a:lnTo>
                      <a:pt x="2210689" y="10449433"/>
                    </a:lnTo>
                    <a:lnTo>
                      <a:pt x="2215515" y="10449433"/>
                    </a:lnTo>
                    <a:lnTo>
                      <a:pt x="2216531" y="10450449"/>
                    </a:lnTo>
                    <a:lnTo>
                      <a:pt x="2216531" y="10525760"/>
                    </a:lnTo>
                    <a:lnTo>
                      <a:pt x="2217293" y="10527792"/>
                    </a:lnTo>
                    <a:lnTo>
                      <a:pt x="2217293" y="10601833"/>
                    </a:lnTo>
                    <a:lnTo>
                      <a:pt x="2217928" y="10603738"/>
                    </a:lnTo>
                    <a:lnTo>
                      <a:pt x="2217928" y="10678414"/>
                    </a:lnTo>
                    <a:lnTo>
                      <a:pt x="2218563" y="10680446"/>
                    </a:lnTo>
                    <a:lnTo>
                      <a:pt x="2218563" y="10754360"/>
                    </a:lnTo>
                    <a:lnTo>
                      <a:pt x="2219325" y="10756392"/>
                    </a:lnTo>
                    <a:lnTo>
                      <a:pt x="2219325" y="10770108"/>
                    </a:lnTo>
                    <a:lnTo>
                      <a:pt x="2224659" y="10770108"/>
                    </a:lnTo>
                    <a:lnTo>
                      <a:pt x="2224659" y="10797032"/>
                    </a:lnTo>
                    <a:lnTo>
                      <a:pt x="2225421" y="10799064"/>
                    </a:lnTo>
                    <a:lnTo>
                      <a:pt x="2225421" y="10832084"/>
                    </a:lnTo>
                    <a:lnTo>
                      <a:pt x="2230628" y="10832084"/>
                    </a:lnTo>
                    <a:lnTo>
                      <a:pt x="2230628" y="10839704"/>
                    </a:lnTo>
                    <a:lnTo>
                      <a:pt x="2231263" y="10841736"/>
                    </a:lnTo>
                    <a:lnTo>
                      <a:pt x="2231263" y="10871454"/>
                    </a:lnTo>
                    <a:lnTo>
                      <a:pt x="2236724" y="10871454"/>
                    </a:lnTo>
                    <a:lnTo>
                      <a:pt x="2236724" y="10882376"/>
                    </a:lnTo>
                    <a:lnTo>
                      <a:pt x="2237359" y="10884408"/>
                    </a:lnTo>
                    <a:lnTo>
                      <a:pt x="2237359" y="10905490"/>
                    </a:lnTo>
                    <a:lnTo>
                      <a:pt x="2242693" y="10905490"/>
                    </a:lnTo>
                    <a:lnTo>
                      <a:pt x="2242693" y="10925048"/>
                    </a:lnTo>
                    <a:lnTo>
                      <a:pt x="2243328" y="10927080"/>
                    </a:lnTo>
                    <a:lnTo>
                      <a:pt x="2243328" y="10944733"/>
                    </a:lnTo>
                    <a:lnTo>
                      <a:pt x="2248535" y="10944733"/>
                    </a:lnTo>
                    <a:lnTo>
                      <a:pt x="2248535" y="10967720"/>
                    </a:lnTo>
                    <a:lnTo>
                      <a:pt x="2249297" y="10969752"/>
                    </a:lnTo>
                    <a:lnTo>
                      <a:pt x="2249297" y="10978134"/>
                    </a:lnTo>
                    <a:lnTo>
                      <a:pt x="2254631" y="10978134"/>
                    </a:lnTo>
                    <a:lnTo>
                      <a:pt x="2254631" y="10989437"/>
                    </a:lnTo>
                    <a:lnTo>
                      <a:pt x="2260600" y="10989437"/>
                    </a:lnTo>
                    <a:lnTo>
                      <a:pt x="2260600" y="11000740"/>
                    </a:lnTo>
                    <a:lnTo>
                      <a:pt x="2266061" y="11000740"/>
                    </a:lnTo>
                    <a:lnTo>
                      <a:pt x="2266061" y="11017377"/>
                    </a:lnTo>
                    <a:lnTo>
                      <a:pt x="2271903" y="11017377"/>
                    </a:lnTo>
                    <a:lnTo>
                      <a:pt x="2271903" y="11023473"/>
                    </a:lnTo>
                    <a:lnTo>
                      <a:pt x="2277364" y="11023473"/>
                    </a:lnTo>
                    <a:lnTo>
                      <a:pt x="2277364" y="11028426"/>
                    </a:lnTo>
                    <a:lnTo>
                      <a:pt x="2277999" y="11030458"/>
                    </a:lnTo>
                    <a:lnTo>
                      <a:pt x="2277999" y="11045444"/>
                    </a:lnTo>
                    <a:lnTo>
                      <a:pt x="2283333" y="11045444"/>
                    </a:lnTo>
                    <a:lnTo>
                      <a:pt x="2283333" y="11051413"/>
                    </a:lnTo>
                    <a:lnTo>
                      <a:pt x="2289429" y="11051413"/>
                    </a:lnTo>
                    <a:lnTo>
                      <a:pt x="2289429" y="11056874"/>
                    </a:lnTo>
                    <a:lnTo>
                      <a:pt x="2294636" y="11056874"/>
                    </a:lnTo>
                    <a:lnTo>
                      <a:pt x="2294636" y="11062081"/>
                    </a:lnTo>
                    <a:lnTo>
                      <a:pt x="2300605" y="11062081"/>
                    </a:lnTo>
                    <a:lnTo>
                      <a:pt x="2300605" y="11068177"/>
                    </a:lnTo>
                    <a:lnTo>
                      <a:pt x="2305939" y="11068177"/>
                    </a:lnTo>
                    <a:lnTo>
                      <a:pt x="2305939" y="11079480"/>
                    </a:lnTo>
                    <a:lnTo>
                      <a:pt x="2311908" y="11079480"/>
                    </a:lnTo>
                    <a:lnTo>
                      <a:pt x="2311908" y="11090148"/>
                    </a:lnTo>
                    <a:lnTo>
                      <a:pt x="2317369" y="11090148"/>
                    </a:lnTo>
                    <a:lnTo>
                      <a:pt x="2317369" y="11096117"/>
                    </a:lnTo>
                    <a:lnTo>
                      <a:pt x="2323211" y="11096117"/>
                    </a:lnTo>
                    <a:lnTo>
                      <a:pt x="2323211" y="11101324"/>
                    </a:lnTo>
                    <a:lnTo>
                      <a:pt x="2328672" y="11101324"/>
                    </a:lnTo>
                    <a:lnTo>
                      <a:pt x="2328672" y="11107420"/>
                    </a:lnTo>
                    <a:lnTo>
                      <a:pt x="2330323" y="11107420"/>
                    </a:lnTo>
                    <a:lnTo>
                      <a:pt x="2332228" y="11106785"/>
                    </a:lnTo>
                    <a:lnTo>
                      <a:pt x="2334641" y="11106785"/>
                    </a:lnTo>
                    <a:lnTo>
                      <a:pt x="2334641" y="11112754"/>
                    </a:lnTo>
                    <a:lnTo>
                      <a:pt x="2339975" y="11112754"/>
                    </a:lnTo>
                    <a:lnTo>
                      <a:pt x="2339975" y="11115040"/>
                    </a:lnTo>
                    <a:lnTo>
                      <a:pt x="2340737" y="11117072"/>
                    </a:lnTo>
                    <a:lnTo>
                      <a:pt x="2340737" y="11124057"/>
                    </a:lnTo>
                    <a:lnTo>
                      <a:pt x="2345944" y="11124057"/>
                    </a:lnTo>
                    <a:lnTo>
                      <a:pt x="2345944" y="11129518"/>
                    </a:lnTo>
                    <a:lnTo>
                      <a:pt x="2352040" y="11129518"/>
                    </a:lnTo>
                    <a:lnTo>
                      <a:pt x="2352040" y="11134725"/>
                    </a:lnTo>
                    <a:lnTo>
                      <a:pt x="2357247" y="11134725"/>
                    </a:lnTo>
                    <a:lnTo>
                      <a:pt x="2357247" y="11140821"/>
                    </a:lnTo>
                    <a:lnTo>
                      <a:pt x="2368677" y="11140821"/>
                    </a:lnTo>
                    <a:lnTo>
                      <a:pt x="2368677" y="11146028"/>
                    </a:lnTo>
                    <a:lnTo>
                      <a:pt x="2374519" y="11146028"/>
                    </a:lnTo>
                    <a:lnTo>
                      <a:pt x="2374519" y="11157458"/>
                    </a:lnTo>
                    <a:lnTo>
                      <a:pt x="2385949" y="11157458"/>
                    </a:lnTo>
                    <a:lnTo>
                      <a:pt x="2385949" y="11162792"/>
                    </a:lnTo>
                    <a:lnTo>
                      <a:pt x="2391283" y="11162792"/>
                    </a:lnTo>
                    <a:lnTo>
                      <a:pt x="2391283" y="11168761"/>
                    </a:lnTo>
                    <a:lnTo>
                      <a:pt x="2396363" y="11168761"/>
                    </a:lnTo>
                    <a:lnTo>
                      <a:pt x="2397252" y="11168126"/>
                    </a:lnTo>
                    <a:lnTo>
                      <a:pt x="2397252" y="11174222"/>
                    </a:lnTo>
                    <a:lnTo>
                      <a:pt x="2402713" y="11174222"/>
                    </a:lnTo>
                    <a:lnTo>
                      <a:pt x="2402713" y="11179429"/>
                    </a:lnTo>
                    <a:lnTo>
                      <a:pt x="2408555" y="11179429"/>
                    </a:lnTo>
                    <a:lnTo>
                      <a:pt x="2408555" y="11185525"/>
                    </a:lnTo>
                    <a:lnTo>
                      <a:pt x="2414016" y="11185525"/>
                    </a:lnTo>
                    <a:lnTo>
                      <a:pt x="2414016" y="11190732"/>
                    </a:lnTo>
                    <a:lnTo>
                      <a:pt x="2419985" y="11190732"/>
                    </a:lnTo>
                    <a:lnTo>
                      <a:pt x="2419985" y="11196193"/>
                    </a:lnTo>
                    <a:lnTo>
                      <a:pt x="2425319" y="11196193"/>
                    </a:lnTo>
                    <a:lnTo>
                      <a:pt x="2425319" y="11202162"/>
                    </a:lnTo>
                    <a:lnTo>
                      <a:pt x="2431288" y="11202162"/>
                    </a:lnTo>
                    <a:lnTo>
                      <a:pt x="2431288" y="11207369"/>
                    </a:lnTo>
                    <a:lnTo>
                      <a:pt x="2442591" y="11207369"/>
                    </a:lnTo>
                    <a:lnTo>
                      <a:pt x="2442591" y="11212830"/>
                    </a:lnTo>
                    <a:lnTo>
                      <a:pt x="2448052" y="11212830"/>
                    </a:lnTo>
                    <a:lnTo>
                      <a:pt x="2448052" y="11218672"/>
                    </a:lnTo>
                    <a:lnTo>
                      <a:pt x="2459228" y="11218672"/>
                    </a:lnTo>
                    <a:lnTo>
                      <a:pt x="2459228" y="11224133"/>
                    </a:lnTo>
                    <a:lnTo>
                      <a:pt x="2465324" y="11224133"/>
                    </a:lnTo>
                    <a:lnTo>
                      <a:pt x="2465324" y="11229340"/>
                    </a:lnTo>
                    <a:lnTo>
                      <a:pt x="2476627" y="11229340"/>
                    </a:lnTo>
                    <a:lnTo>
                      <a:pt x="2476627" y="11235436"/>
                    </a:lnTo>
                    <a:lnTo>
                      <a:pt x="2481961" y="11235436"/>
                    </a:lnTo>
                    <a:lnTo>
                      <a:pt x="2481961" y="11263757"/>
                    </a:lnTo>
                    <a:lnTo>
                      <a:pt x="2482596" y="11265789"/>
                    </a:lnTo>
                    <a:lnTo>
                      <a:pt x="2482596" y="11268837"/>
                    </a:lnTo>
                    <a:lnTo>
                      <a:pt x="2476627" y="11268837"/>
                    </a:lnTo>
                    <a:lnTo>
                      <a:pt x="2476627" y="11297793"/>
                    </a:lnTo>
                    <a:lnTo>
                      <a:pt x="2477389" y="11299825"/>
                    </a:lnTo>
                    <a:lnTo>
                      <a:pt x="2477389" y="11308080"/>
                    </a:lnTo>
                    <a:lnTo>
                      <a:pt x="2475992" y="11308461"/>
                    </a:lnTo>
                    <a:lnTo>
                      <a:pt x="2474976" y="11308842"/>
                    </a:lnTo>
                    <a:lnTo>
                      <a:pt x="2471293" y="11308842"/>
                    </a:lnTo>
                    <a:lnTo>
                      <a:pt x="2471293" y="11330813"/>
                    </a:lnTo>
                    <a:lnTo>
                      <a:pt x="2465959" y="11330813"/>
                    </a:lnTo>
                    <a:lnTo>
                      <a:pt x="2465959" y="11353546"/>
                    </a:lnTo>
                    <a:lnTo>
                      <a:pt x="2460625" y="11353546"/>
                    </a:lnTo>
                    <a:lnTo>
                      <a:pt x="2460625" y="11370818"/>
                    </a:lnTo>
                    <a:lnTo>
                      <a:pt x="2455291" y="11370818"/>
                    </a:lnTo>
                    <a:lnTo>
                      <a:pt x="2455291" y="11392789"/>
                    </a:lnTo>
                    <a:lnTo>
                      <a:pt x="2449957" y="11392789"/>
                    </a:lnTo>
                    <a:lnTo>
                      <a:pt x="2449957" y="11426825"/>
                    </a:lnTo>
                    <a:lnTo>
                      <a:pt x="2444623" y="11426825"/>
                    </a:lnTo>
                    <a:lnTo>
                      <a:pt x="2444623" y="11500485"/>
                    </a:lnTo>
                    <a:lnTo>
                      <a:pt x="2445385" y="11502517"/>
                    </a:lnTo>
                    <a:lnTo>
                      <a:pt x="2445385" y="11576558"/>
                    </a:lnTo>
                    <a:lnTo>
                      <a:pt x="2446020" y="11578336"/>
                    </a:lnTo>
                    <a:lnTo>
                      <a:pt x="2446020" y="11584178"/>
                    </a:lnTo>
                    <a:lnTo>
                      <a:pt x="2451227" y="11584178"/>
                    </a:lnTo>
                    <a:lnTo>
                      <a:pt x="2451227" y="11619230"/>
                    </a:lnTo>
                    <a:lnTo>
                      <a:pt x="2451989" y="11621008"/>
                    </a:lnTo>
                    <a:lnTo>
                      <a:pt x="2451989" y="11696700"/>
                    </a:lnTo>
                    <a:lnTo>
                      <a:pt x="2446655" y="11696700"/>
                    </a:lnTo>
                    <a:lnTo>
                      <a:pt x="2446655" y="11729085"/>
                    </a:lnTo>
                    <a:lnTo>
                      <a:pt x="2447417" y="11731117"/>
                    </a:lnTo>
                    <a:lnTo>
                      <a:pt x="2447417" y="11775440"/>
                    </a:lnTo>
                    <a:lnTo>
                      <a:pt x="2446020" y="11775821"/>
                    </a:lnTo>
                    <a:lnTo>
                      <a:pt x="2445004" y="11776202"/>
                    </a:lnTo>
                    <a:lnTo>
                      <a:pt x="2441956" y="11776202"/>
                    </a:lnTo>
                    <a:lnTo>
                      <a:pt x="2441956" y="11837416"/>
                    </a:lnTo>
                    <a:lnTo>
                      <a:pt x="2436749" y="11837416"/>
                    </a:lnTo>
                    <a:lnTo>
                      <a:pt x="2436749" y="11873230"/>
                    </a:lnTo>
                    <a:lnTo>
                      <a:pt x="2437384" y="11875008"/>
                    </a:lnTo>
                    <a:lnTo>
                      <a:pt x="2437384" y="11899392"/>
                    </a:lnTo>
                    <a:lnTo>
                      <a:pt x="2442591" y="11899392"/>
                    </a:lnTo>
                    <a:lnTo>
                      <a:pt x="2442591" y="11915902"/>
                    </a:lnTo>
                    <a:lnTo>
                      <a:pt x="2443353" y="11917680"/>
                    </a:lnTo>
                    <a:lnTo>
                      <a:pt x="2443353" y="11992356"/>
                    </a:lnTo>
                    <a:lnTo>
                      <a:pt x="2443988" y="11994388"/>
                    </a:lnTo>
                    <a:lnTo>
                      <a:pt x="2443988" y="12068429"/>
                    </a:lnTo>
                    <a:lnTo>
                      <a:pt x="2444623" y="12070461"/>
                    </a:lnTo>
                    <a:lnTo>
                      <a:pt x="2444623" y="12145137"/>
                    </a:lnTo>
                    <a:lnTo>
                      <a:pt x="2445385" y="12147169"/>
                    </a:lnTo>
                    <a:lnTo>
                      <a:pt x="2445385" y="12221210"/>
                    </a:lnTo>
                    <a:lnTo>
                      <a:pt x="2446020" y="12222988"/>
                    </a:lnTo>
                    <a:lnTo>
                      <a:pt x="2446020" y="12242800"/>
                    </a:lnTo>
                    <a:lnTo>
                      <a:pt x="2451227" y="12242800"/>
                    </a:lnTo>
                    <a:lnTo>
                      <a:pt x="2451227" y="12263882"/>
                    </a:lnTo>
                    <a:lnTo>
                      <a:pt x="2451989" y="12265660"/>
                    </a:lnTo>
                    <a:lnTo>
                      <a:pt x="2451989" y="12340336"/>
                    </a:lnTo>
                    <a:lnTo>
                      <a:pt x="2452624" y="12342368"/>
                    </a:lnTo>
                    <a:lnTo>
                      <a:pt x="2452624" y="12416409"/>
                    </a:lnTo>
                    <a:lnTo>
                      <a:pt x="2453259" y="12418441"/>
                    </a:lnTo>
                    <a:lnTo>
                      <a:pt x="2453259" y="12493117"/>
                    </a:lnTo>
                    <a:lnTo>
                      <a:pt x="2454021" y="12495149"/>
                    </a:lnTo>
                    <a:lnTo>
                      <a:pt x="2454021" y="12535408"/>
                    </a:lnTo>
                    <a:lnTo>
                      <a:pt x="2459228" y="12535408"/>
                    </a:lnTo>
                    <a:lnTo>
                      <a:pt x="2459736" y="12536805"/>
                    </a:lnTo>
                    <a:lnTo>
                      <a:pt x="2460117" y="12537821"/>
                    </a:lnTo>
                    <a:lnTo>
                      <a:pt x="2460117" y="12563348"/>
                    </a:lnTo>
                    <a:lnTo>
                      <a:pt x="2465324" y="12563348"/>
                    </a:lnTo>
                    <a:lnTo>
                      <a:pt x="2465324" y="12578461"/>
                    </a:lnTo>
                    <a:lnTo>
                      <a:pt x="2465959" y="12580493"/>
                    </a:lnTo>
                    <a:lnTo>
                      <a:pt x="2465959" y="12591542"/>
                    </a:lnTo>
                    <a:lnTo>
                      <a:pt x="2471293" y="12591542"/>
                    </a:lnTo>
                    <a:lnTo>
                      <a:pt x="2471293" y="12619482"/>
                    </a:lnTo>
                    <a:lnTo>
                      <a:pt x="2477389" y="12619482"/>
                    </a:lnTo>
                    <a:lnTo>
                      <a:pt x="2477389" y="12642088"/>
                    </a:lnTo>
                    <a:lnTo>
                      <a:pt x="2483231" y="12642088"/>
                    </a:lnTo>
                    <a:lnTo>
                      <a:pt x="2483231" y="12664821"/>
                    </a:lnTo>
                    <a:lnTo>
                      <a:pt x="2488692" y="12664821"/>
                    </a:lnTo>
                    <a:lnTo>
                      <a:pt x="2488692" y="12672441"/>
                    </a:lnTo>
                    <a:lnTo>
                      <a:pt x="2489327" y="12674473"/>
                    </a:lnTo>
                    <a:lnTo>
                      <a:pt x="2489327" y="12681458"/>
                    </a:lnTo>
                    <a:lnTo>
                      <a:pt x="2494661" y="12681458"/>
                    </a:lnTo>
                    <a:lnTo>
                      <a:pt x="2494661" y="12692761"/>
                    </a:lnTo>
                    <a:lnTo>
                      <a:pt x="2500757" y="12692761"/>
                    </a:lnTo>
                    <a:lnTo>
                      <a:pt x="2500757" y="12704064"/>
                    </a:lnTo>
                    <a:lnTo>
                      <a:pt x="2505964" y="12704064"/>
                    </a:lnTo>
                    <a:lnTo>
                      <a:pt x="2505964" y="12709525"/>
                    </a:lnTo>
                    <a:lnTo>
                      <a:pt x="2511933" y="12709525"/>
                    </a:lnTo>
                    <a:lnTo>
                      <a:pt x="2511933" y="12720701"/>
                    </a:lnTo>
                    <a:lnTo>
                      <a:pt x="2517267" y="12720701"/>
                    </a:lnTo>
                    <a:lnTo>
                      <a:pt x="2517267" y="12732385"/>
                    </a:lnTo>
                    <a:lnTo>
                      <a:pt x="2518029" y="12734417"/>
                    </a:lnTo>
                    <a:lnTo>
                      <a:pt x="2518029" y="12737465"/>
                    </a:lnTo>
                    <a:lnTo>
                      <a:pt x="2523363" y="12737465"/>
                    </a:lnTo>
                    <a:lnTo>
                      <a:pt x="2523363" y="12754102"/>
                    </a:lnTo>
                    <a:lnTo>
                      <a:pt x="2529332" y="12754102"/>
                    </a:lnTo>
                    <a:lnTo>
                      <a:pt x="2529332" y="12760198"/>
                    </a:lnTo>
                    <a:lnTo>
                      <a:pt x="2534539" y="12760198"/>
                    </a:lnTo>
                    <a:lnTo>
                      <a:pt x="2534539" y="12770866"/>
                    </a:lnTo>
                    <a:lnTo>
                      <a:pt x="2540635" y="12770866"/>
                    </a:lnTo>
                    <a:lnTo>
                      <a:pt x="2540635" y="12782169"/>
                    </a:lnTo>
                    <a:lnTo>
                      <a:pt x="2545969" y="12782169"/>
                    </a:lnTo>
                    <a:lnTo>
                      <a:pt x="2545969" y="12793218"/>
                    </a:lnTo>
                    <a:lnTo>
                      <a:pt x="2546604" y="12794996"/>
                    </a:lnTo>
                    <a:lnTo>
                      <a:pt x="2546604" y="12798806"/>
                    </a:lnTo>
                    <a:lnTo>
                      <a:pt x="2552065" y="12798806"/>
                    </a:lnTo>
                    <a:lnTo>
                      <a:pt x="2552065" y="12810109"/>
                    </a:lnTo>
                    <a:lnTo>
                      <a:pt x="2557907" y="12810109"/>
                    </a:lnTo>
                    <a:lnTo>
                      <a:pt x="2557907" y="12827381"/>
                    </a:lnTo>
                    <a:lnTo>
                      <a:pt x="2559685" y="12827381"/>
                    </a:lnTo>
                    <a:lnTo>
                      <a:pt x="2561717" y="12826746"/>
                    </a:lnTo>
                    <a:lnTo>
                      <a:pt x="2563368" y="12826746"/>
                    </a:lnTo>
                    <a:lnTo>
                      <a:pt x="2563368" y="12832842"/>
                    </a:lnTo>
                    <a:lnTo>
                      <a:pt x="2569337" y="12832842"/>
                    </a:lnTo>
                    <a:lnTo>
                      <a:pt x="2569337" y="12844145"/>
                    </a:lnTo>
                    <a:lnTo>
                      <a:pt x="2574671" y="12844145"/>
                    </a:lnTo>
                    <a:lnTo>
                      <a:pt x="2574671" y="12853162"/>
                    </a:lnTo>
                    <a:lnTo>
                      <a:pt x="2575052" y="12854178"/>
                    </a:lnTo>
                    <a:lnTo>
                      <a:pt x="2575560" y="12855448"/>
                    </a:lnTo>
                    <a:lnTo>
                      <a:pt x="2576576" y="12855448"/>
                    </a:lnTo>
                    <a:lnTo>
                      <a:pt x="2576576" y="12855194"/>
                    </a:lnTo>
                    <a:lnTo>
                      <a:pt x="2577592" y="12854813"/>
                    </a:lnTo>
                    <a:lnTo>
                      <a:pt x="2580640" y="12854813"/>
                    </a:lnTo>
                    <a:lnTo>
                      <a:pt x="2580640" y="12872085"/>
                    </a:lnTo>
                    <a:lnTo>
                      <a:pt x="2586736" y="12872085"/>
                    </a:lnTo>
                    <a:lnTo>
                      <a:pt x="2586736" y="12883388"/>
                    </a:lnTo>
                    <a:lnTo>
                      <a:pt x="2591943" y="12883388"/>
                    </a:lnTo>
                    <a:lnTo>
                      <a:pt x="2591943" y="12894056"/>
                    </a:lnTo>
                    <a:lnTo>
                      <a:pt x="2597912" y="12894056"/>
                    </a:lnTo>
                    <a:lnTo>
                      <a:pt x="2597912" y="12900152"/>
                    </a:lnTo>
                    <a:lnTo>
                      <a:pt x="2603373" y="12900152"/>
                    </a:lnTo>
                    <a:lnTo>
                      <a:pt x="2603373" y="12911328"/>
                    </a:lnTo>
                    <a:lnTo>
                      <a:pt x="2608199" y="12911328"/>
                    </a:lnTo>
                    <a:lnTo>
                      <a:pt x="2609215" y="12910693"/>
                    </a:lnTo>
                    <a:lnTo>
                      <a:pt x="2609215" y="12921996"/>
                    </a:lnTo>
                    <a:lnTo>
                      <a:pt x="2614676" y="12921996"/>
                    </a:lnTo>
                    <a:lnTo>
                      <a:pt x="2615057" y="12923393"/>
                    </a:lnTo>
                    <a:lnTo>
                      <a:pt x="2615311" y="12924409"/>
                    </a:lnTo>
                    <a:lnTo>
                      <a:pt x="2615311" y="12933426"/>
                    </a:lnTo>
                    <a:lnTo>
                      <a:pt x="2620645" y="12933426"/>
                    </a:lnTo>
                    <a:lnTo>
                      <a:pt x="2620645" y="12944729"/>
                    </a:lnTo>
                    <a:lnTo>
                      <a:pt x="2626741" y="12944729"/>
                    </a:lnTo>
                    <a:lnTo>
                      <a:pt x="2626741" y="12956032"/>
                    </a:lnTo>
                    <a:lnTo>
                      <a:pt x="2631948" y="12956032"/>
                    </a:lnTo>
                    <a:lnTo>
                      <a:pt x="2631948" y="12961493"/>
                    </a:lnTo>
                    <a:lnTo>
                      <a:pt x="2638044" y="12961493"/>
                    </a:lnTo>
                    <a:lnTo>
                      <a:pt x="2638044" y="12972796"/>
                    </a:lnTo>
                    <a:lnTo>
                      <a:pt x="2643251" y="12972796"/>
                    </a:lnTo>
                    <a:lnTo>
                      <a:pt x="2643251" y="12978130"/>
                    </a:lnTo>
                    <a:lnTo>
                      <a:pt x="2649347" y="12978130"/>
                    </a:lnTo>
                    <a:lnTo>
                      <a:pt x="2649347" y="12995402"/>
                    </a:lnTo>
                    <a:lnTo>
                      <a:pt x="2655316" y="12995402"/>
                    </a:lnTo>
                    <a:lnTo>
                      <a:pt x="2655316" y="13006070"/>
                    </a:lnTo>
                    <a:lnTo>
                      <a:pt x="2660777" y="13006070"/>
                    </a:lnTo>
                    <a:lnTo>
                      <a:pt x="2660777" y="13017373"/>
                    </a:lnTo>
                    <a:lnTo>
                      <a:pt x="2666619" y="13017373"/>
                    </a:lnTo>
                    <a:lnTo>
                      <a:pt x="2666619" y="13023469"/>
                    </a:lnTo>
                    <a:lnTo>
                      <a:pt x="2671953" y="13023469"/>
                    </a:lnTo>
                    <a:lnTo>
                      <a:pt x="2671953" y="13034138"/>
                    </a:lnTo>
                    <a:lnTo>
                      <a:pt x="2678049" y="13034138"/>
                    </a:lnTo>
                    <a:lnTo>
                      <a:pt x="2678049" y="13045439"/>
                    </a:lnTo>
                    <a:lnTo>
                      <a:pt x="2683256" y="13045439"/>
                    </a:lnTo>
                    <a:lnTo>
                      <a:pt x="2683256" y="13051789"/>
                    </a:lnTo>
                    <a:lnTo>
                      <a:pt x="2683891" y="13053822"/>
                    </a:lnTo>
                    <a:lnTo>
                      <a:pt x="2683891" y="13056870"/>
                    </a:lnTo>
                    <a:lnTo>
                      <a:pt x="2689352" y="13056870"/>
                    </a:lnTo>
                    <a:lnTo>
                      <a:pt x="2689352" y="13068173"/>
                    </a:lnTo>
                    <a:lnTo>
                      <a:pt x="2695321" y="13068173"/>
                    </a:lnTo>
                    <a:lnTo>
                      <a:pt x="2695321" y="13079476"/>
                    </a:lnTo>
                    <a:lnTo>
                      <a:pt x="2700655" y="13079476"/>
                    </a:lnTo>
                    <a:lnTo>
                      <a:pt x="2700655" y="13084811"/>
                    </a:lnTo>
                    <a:lnTo>
                      <a:pt x="2706624" y="13084811"/>
                    </a:lnTo>
                    <a:lnTo>
                      <a:pt x="2706624" y="13090144"/>
                    </a:lnTo>
                    <a:lnTo>
                      <a:pt x="2712085" y="13090144"/>
                    </a:lnTo>
                    <a:lnTo>
                      <a:pt x="2712085" y="13096112"/>
                    </a:lnTo>
                    <a:lnTo>
                      <a:pt x="2717927" y="13096112"/>
                    </a:lnTo>
                    <a:lnTo>
                      <a:pt x="2717927" y="13107415"/>
                    </a:lnTo>
                    <a:lnTo>
                      <a:pt x="2719324" y="13107415"/>
                    </a:lnTo>
                    <a:lnTo>
                      <a:pt x="2719324" y="13107163"/>
                    </a:lnTo>
                    <a:lnTo>
                      <a:pt x="2720340" y="13106781"/>
                    </a:lnTo>
                    <a:lnTo>
                      <a:pt x="2723388" y="13106781"/>
                    </a:lnTo>
                    <a:lnTo>
                      <a:pt x="2723388" y="13112750"/>
                    </a:lnTo>
                    <a:lnTo>
                      <a:pt x="2729357" y="13112750"/>
                    </a:lnTo>
                    <a:lnTo>
                      <a:pt x="2729357" y="13118085"/>
                    </a:lnTo>
                    <a:lnTo>
                      <a:pt x="2734564" y="13118085"/>
                    </a:lnTo>
                    <a:lnTo>
                      <a:pt x="2734564" y="13124053"/>
                    </a:lnTo>
                    <a:lnTo>
                      <a:pt x="2740660" y="13124053"/>
                    </a:lnTo>
                    <a:lnTo>
                      <a:pt x="2740660" y="13129513"/>
                    </a:lnTo>
                    <a:lnTo>
                      <a:pt x="2745867" y="13129513"/>
                    </a:lnTo>
                    <a:lnTo>
                      <a:pt x="2745867" y="13140182"/>
                    </a:lnTo>
                    <a:lnTo>
                      <a:pt x="2746629" y="13140817"/>
                    </a:lnTo>
                    <a:lnTo>
                      <a:pt x="2751963" y="13140817"/>
                    </a:lnTo>
                    <a:lnTo>
                      <a:pt x="2751963" y="13146024"/>
                    </a:lnTo>
                    <a:lnTo>
                      <a:pt x="2757297" y="13146024"/>
                    </a:lnTo>
                    <a:lnTo>
                      <a:pt x="2757297" y="13147802"/>
                    </a:lnTo>
                    <a:lnTo>
                      <a:pt x="2757932" y="13149835"/>
                    </a:lnTo>
                    <a:lnTo>
                      <a:pt x="2757932" y="13152120"/>
                    </a:lnTo>
                    <a:lnTo>
                      <a:pt x="2758948" y="13152120"/>
                    </a:lnTo>
                    <a:lnTo>
                      <a:pt x="2760980" y="13151486"/>
                    </a:lnTo>
                    <a:lnTo>
                      <a:pt x="2763393" y="13151486"/>
                    </a:lnTo>
                    <a:lnTo>
                      <a:pt x="2763393" y="13157454"/>
                    </a:lnTo>
                    <a:lnTo>
                      <a:pt x="2769235" y="13157454"/>
                    </a:lnTo>
                    <a:lnTo>
                      <a:pt x="2769235" y="13168757"/>
                    </a:lnTo>
                    <a:lnTo>
                      <a:pt x="2774696" y="13168757"/>
                    </a:lnTo>
                    <a:lnTo>
                      <a:pt x="2774696" y="13174218"/>
                    </a:lnTo>
                    <a:lnTo>
                      <a:pt x="2780665" y="13174218"/>
                    </a:lnTo>
                    <a:lnTo>
                      <a:pt x="2780665" y="13179425"/>
                    </a:lnTo>
                    <a:lnTo>
                      <a:pt x="2785999" y="13179425"/>
                    </a:lnTo>
                    <a:lnTo>
                      <a:pt x="2785999" y="13185521"/>
                    </a:lnTo>
                    <a:lnTo>
                      <a:pt x="2791968" y="13185521"/>
                    </a:lnTo>
                    <a:lnTo>
                      <a:pt x="2791968" y="13190728"/>
                    </a:lnTo>
                    <a:lnTo>
                      <a:pt x="2797429" y="13190728"/>
                    </a:lnTo>
                    <a:lnTo>
                      <a:pt x="2797429" y="13196697"/>
                    </a:lnTo>
                    <a:lnTo>
                      <a:pt x="2800223" y="13196697"/>
                    </a:lnTo>
                    <a:lnTo>
                      <a:pt x="2802255" y="13196188"/>
                    </a:lnTo>
                    <a:lnTo>
                      <a:pt x="2803271" y="13196188"/>
                    </a:lnTo>
                    <a:lnTo>
                      <a:pt x="2803271" y="13202158"/>
                    </a:lnTo>
                    <a:lnTo>
                      <a:pt x="2808605" y="13202158"/>
                    </a:lnTo>
                    <a:lnTo>
                      <a:pt x="2808605" y="13207364"/>
                    </a:lnTo>
                    <a:lnTo>
                      <a:pt x="2819908" y="13207364"/>
                    </a:lnTo>
                    <a:lnTo>
                      <a:pt x="2819908" y="13213462"/>
                    </a:lnTo>
                    <a:lnTo>
                      <a:pt x="2826004" y="13213462"/>
                    </a:lnTo>
                    <a:lnTo>
                      <a:pt x="2826004" y="13218668"/>
                    </a:lnTo>
                    <a:lnTo>
                      <a:pt x="2837307" y="13218668"/>
                    </a:lnTo>
                    <a:lnTo>
                      <a:pt x="2837307" y="13224129"/>
                    </a:lnTo>
                    <a:lnTo>
                      <a:pt x="2842641" y="13224129"/>
                    </a:lnTo>
                    <a:lnTo>
                      <a:pt x="2842641" y="13230098"/>
                    </a:lnTo>
                    <a:lnTo>
                      <a:pt x="2848737" y="13230098"/>
                    </a:lnTo>
                    <a:lnTo>
                      <a:pt x="2848737" y="13235432"/>
                    </a:lnTo>
                    <a:lnTo>
                      <a:pt x="2860040" y="13235432"/>
                    </a:lnTo>
                    <a:lnTo>
                      <a:pt x="2860040" y="13240765"/>
                    </a:lnTo>
                    <a:lnTo>
                      <a:pt x="2865247" y="13240765"/>
                    </a:lnTo>
                    <a:lnTo>
                      <a:pt x="2865247" y="13246863"/>
                    </a:lnTo>
                    <a:lnTo>
                      <a:pt x="2871343" y="13246863"/>
                    </a:lnTo>
                    <a:lnTo>
                      <a:pt x="2871343" y="13252069"/>
                    </a:lnTo>
                    <a:lnTo>
                      <a:pt x="2876677" y="13252069"/>
                    </a:lnTo>
                    <a:lnTo>
                      <a:pt x="2876677" y="13257530"/>
                    </a:lnTo>
                    <a:lnTo>
                      <a:pt x="2887980" y="13257530"/>
                    </a:lnTo>
                    <a:lnTo>
                      <a:pt x="2887980" y="13263372"/>
                    </a:lnTo>
                    <a:lnTo>
                      <a:pt x="2899283" y="13263372"/>
                    </a:lnTo>
                    <a:lnTo>
                      <a:pt x="2899283" y="13268833"/>
                    </a:lnTo>
                    <a:lnTo>
                      <a:pt x="2910713" y="13268833"/>
                    </a:lnTo>
                    <a:lnTo>
                      <a:pt x="2910713" y="13274039"/>
                    </a:lnTo>
                    <a:lnTo>
                      <a:pt x="2922016" y="13274039"/>
                    </a:lnTo>
                    <a:lnTo>
                      <a:pt x="2922016" y="13280137"/>
                    </a:lnTo>
                    <a:lnTo>
                      <a:pt x="2924937" y="13280137"/>
                    </a:lnTo>
                    <a:lnTo>
                      <a:pt x="2926969" y="13279501"/>
                    </a:lnTo>
                    <a:lnTo>
                      <a:pt x="2938653" y="13279501"/>
                    </a:lnTo>
                    <a:lnTo>
                      <a:pt x="2938653" y="13285470"/>
                    </a:lnTo>
                    <a:lnTo>
                      <a:pt x="2956052" y="13285470"/>
                    </a:lnTo>
                    <a:lnTo>
                      <a:pt x="2956052" y="13290804"/>
                    </a:lnTo>
                    <a:lnTo>
                      <a:pt x="2972689" y="13290804"/>
                    </a:lnTo>
                    <a:lnTo>
                      <a:pt x="2972689" y="13296137"/>
                    </a:lnTo>
                    <a:lnTo>
                      <a:pt x="2978531" y="13296137"/>
                    </a:lnTo>
                    <a:lnTo>
                      <a:pt x="2978531" y="13302235"/>
                    </a:lnTo>
                    <a:lnTo>
                      <a:pt x="2983992" y="13302235"/>
                    </a:lnTo>
                    <a:lnTo>
                      <a:pt x="2983992" y="13307440"/>
                    </a:lnTo>
                    <a:lnTo>
                      <a:pt x="2995295" y="13307440"/>
                    </a:lnTo>
                    <a:lnTo>
                      <a:pt x="2995295" y="13312902"/>
                    </a:lnTo>
                    <a:lnTo>
                      <a:pt x="3001264" y="13312902"/>
                    </a:lnTo>
                    <a:lnTo>
                      <a:pt x="3001264" y="13318744"/>
                    </a:lnTo>
                    <a:lnTo>
                      <a:pt x="3006725" y="13318744"/>
                    </a:lnTo>
                    <a:lnTo>
                      <a:pt x="3006725" y="13324078"/>
                    </a:lnTo>
                    <a:lnTo>
                      <a:pt x="3012567" y="13324078"/>
                    </a:lnTo>
                    <a:lnTo>
                      <a:pt x="3012567" y="13335381"/>
                    </a:lnTo>
                    <a:lnTo>
                      <a:pt x="3006725" y="13335381"/>
                    </a:lnTo>
                    <a:lnTo>
                      <a:pt x="3006725" y="13342493"/>
                    </a:lnTo>
                    <a:lnTo>
                      <a:pt x="3007360" y="13344525"/>
                    </a:lnTo>
                    <a:lnTo>
                      <a:pt x="3007360" y="13363448"/>
                    </a:lnTo>
                    <a:lnTo>
                      <a:pt x="3001264" y="13363448"/>
                    </a:lnTo>
                    <a:lnTo>
                      <a:pt x="3001264" y="13375894"/>
                    </a:lnTo>
                    <a:lnTo>
                      <a:pt x="3001899" y="13377672"/>
                    </a:lnTo>
                    <a:lnTo>
                      <a:pt x="3001899" y="13386181"/>
                    </a:lnTo>
                    <a:lnTo>
                      <a:pt x="2996057" y="13386181"/>
                    </a:lnTo>
                    <a:lnTo>
                      <a:pt x="2996057" y="13402818"/>
                    </a:lnTo>
                    <a:lnTo>
                      <a:pt x="2990596" y="13402818"/>
                    </a:lnTo>
                    <a:lnTo>
                      <a:pt x="2990596" y="13420089"/>
                    </a:lnTo>
                    <a:lnTo>
                      <a:pt x="2985389" y="13420089"/>
                    </a:lnTo>
                    <a:lnTo>
                      <a:pt x="2985389" y="13436854"/>
                    </a:lnTo>
                    <a:lnTo>
                      <a:pt x="2979928" y="13436854"/>
                    </a:lnTo>
                    <a:lnTo>
                      <a:pt x="2979928" y="13459461"/>
                    </a:lnTo>
                    <a:lnTo>
                      <a:pt x="2973959" y="13459461"/>
                    </a:lnTo>
                    <a:lnTo>
                      <a:pt x="2973959" y="13468477"/>
                    </a:lnTo>
                    <a:lnTo>
                      <a:pt x="2974721" y="13470510"/>
                    </a:lnTo>
                    <a:lnTo>
                      <a:pt x="2974721" y="13482193"/>
                    </a:lnTo>
                    <a:lnTo>
                      <a:pt x="2968625" y="13482193"/>
                    </a:lnTo>
                    <a:lnTo>
                      <a:pt x="2968625" y="13502512"/>
                    </a:lnTo>
                    <a:lnTo>
                      <a:pt x="2968879" y="13503402"/>
                    </a:lnTo>
                    <a:lnTo>
                      <a:pt x="2969260" y="13503656"/>
                    </a:lnTo>
                    <a:lnTo>
                      <a:pt x="2969260" y="13504672"/>
                    </a:lnTo>
                    <a:lnTo>
                      <a:pt x="2963291" y="13504672"/>
                    </a:lnTo>
                    <a:lnTo>
                      <a:pt x="2963291" y="13521437"/>
                    </a:lnTo>
                    <a:lnTo>
                      <a:pt x="2957957" y="13521437"/>
                    </a:lnTo>
                    <a:lnTo>
                      <a:pt x="2957957" y="13538073"/>
                    </a:lnTo>
                    <a:lnTo>
                      <a:pt x="2952623" y="13538073"/>
                    </a:lnTo>
                    <a:lnTo>
                      <a:pt x="2952623" y="13549376"/>
                    </a:lnTo>
                    <a:lnTo>
                      <a:pt x="2946781" y="13549376"/>
                    </a:lnTo>
                    <a:lnTo>
                      <a:pt x="2946781" y="13560806"/>
                    </a:lnTo>
                    <a:lnTo>
                      <a:pt x="2941320" y="13560806"/>
                    </a:lnTo>
                    <a:lnTo>
                      <a:pt x="2941320" y="13583413"/>
                    </a:lnTo>
                    <a:lnTo>
                      <a:pt x="2936113" y="13583413"/>
                    </a:lnTo>
                    <a:lnTo>
                      <a:pt x="2936113" y="13594842"/>
                    </a:lnTo>
                    <a:lnTo>
                      <a:pt x="2930652" y="13594842"/>
                    </a:lnTo>
                    <a:lnTo>
                      <a:pt x="2930652" y="13606145"/>
                    </a:lnTo>
                    <a:lnTo>
                      <a:pt x="2924683" y="13606145"/>
                    </a:lnTo>
                    <a:lnTo>
                      <a:pt x="2924683" y="13617448"/>
                    </a:lnTo>
                    <a:lnTo>
                      <a:pt x="2919349" y="13617448"/>
                    </a:lnTo>
                    <a:lnTo>
                      <a:pt x="2919349" y="13628878"/>
                    </a:lnTo>
                    <a:lnTo>
                      <a:pt x="2914015" y="13628878"/>
                    </a:lnTo>
                    <a:lnTo>
                      <a:pt x="2914015" y="13645387"/>
                    </a:lnTo>
                    <a:lnTo>
                      <a:pt x="2908681" y="13645387"/>
                    </a:lnTo>
                    <a:lnTo>
                      <a:pt x="2908681" y="13662661"/>
                    </a:lnTo>
                    <a:lnTo>
                      <a:pt x="2902712" y="13662661"/>
                    </a:lnTo>
                    <a:lnTo>
                      <a:pt x="2902712" y="13679424"/>
                    </a:lnTo>
                    <a:lnTo>
                      <a:pt x="2897251" y="13679424"/>
                    </a:lnTo>
                    <a:lnTo>
                      <a:pt x="2897251" y="13690854"/>
                    </a:lnTo>
                    <a:lnTo>
                      <a:pt x="2892044" y="13690854"/>
                    </a:lnTo>
                    <a:lnTo>
                      <a:pt x="2892044" y="13707363"/>
                    </a:lnTo>
                    <a:lnTo>
                      <a:pt x="2890393" y="13707363"/>
                    </a:lnTo>
                    <a:lnTo>
                      <a:pt x="2888361" y="13708126"/>
                    </a:lnTo>
                    <a:lnTo>
                      <a:pt x="2886583" y="13708126"/>
                    </a:lnTo>
                    <a:lnTo>
                      <a:pt x="2886583" y="13718794"/>
                    </a:lnTo>
                    <a:lnTo>
                      <a:pt x="2880741" y="13718794"/>
                    </a:lnTo>
                    <a:lnTo>
                      <a:pt x="2880741" y="13737082"/>
                    </a:lnTo>
                    <a:lnTo>
                      <a:pt x="2881376" y="13739113"/>
                    </a:lnTo>
                    <a:lnTo>
                      <a:pt x="2881376" y="13741400"/>
                    </a:lnTo>
                    <a:lnTo>
                      <a:pt x="2875280" y="13741400"/>
                    </a:lnTo>
                    <a:lnTo>
                      <a:pt x="2875280" y="13758672"/>
                    </a:lnTo>
                    <a:lnTo>
                      <a:pt x="2870073" y="13758672"/>
                    </a:lnTo>
                    <a:lnTo>
                      <a:pt x="2870073" y="13770102"/>
                    </a:lnTo>
                    <a:lnTo>
                      <a:pt x="2864612" y="13770102"/>
                    </a:lnTo>
                    <a:lnTo>
                      <a:pt x="2864612" y="13786865"/>
                    </a:lnTo>
                    <a:lnTo>
                      <a:pt x="2858643" y="13786865"/>
                    </a:lnTo>
                    <a:lnTo>
                      <a:pt x="2858643" y="13795756"/>
                    </a:lnTo>
                    <a:lnTo>
                      <a:pt x="2859024" y="13796772"/>
                    </a:lnTo>
                    <a:lnTo>
                      <a:pt x="2859405" y="13797153"/>
                    </a:lnTo>
                    <a:lnTo>
                      <a:pt x="2859405" y="13798169"/>
                    </a:lnTo>
                    <a:lnTo>
                      <a:pt x="2853309" y="13798169"/>
                    </a:lnTo>
                    <a:lnTo>
                      <a:pt x="2853309" y="13814806"/>
                    </a:lnTo>
                    <a:lnTo>
                      <a:pt x="2847975" y="13814806"/>
                    </a:lnTo>
                    <a:lnTo>
                      <a:pt x="2847975" y="13837413"/>
                    </a:lnTo>
                    <a:lnTo>
                      <a:pt x="2842641" y="13837413"/>
                    </a:lnTo>
                    <a:lnTo>
                      <a:pt x="2842641" y="13854685"/>
                    </a:lnTo>
                    <a:lnTo>
                      <a:pt x="2836672" y="13854685"/>
                    </a:lnTo>
                    <a:lnTo>
                      <a:pt x="2837307" y="13855700"/>
                    </a:lnTo>
                    <a:lnTo>
                      <a:pt x="2837307" y="13871448"/>
                    </a:lnTo>
                    <a:lnTo>
                      <a:pt x="2831211" y="13871448"/>
                    </a:lnTo>
                    <a:lnTo>
                      <a:pt x="2831211" y="13888086"/>
                    </a:lnTo>
                    <a:lnTo>
                      <a:pt x="2826004" y="13888086"/>
                    </a:lnTo>
                    <a:lnTo>
                      <a:pt x="2826004" y="13899387"/>
                    </a:lnTo>
                    <a:lnTo>
                      <a:pt x="2820543" y="13899387"/>
                    </a:lnTo>
                    <a:lnTo>
                      <a:pt x="2820543" y="13922121"/>
                    </a:lnTo>
                    <a:lnTo>
                      <a:pt x="2815336" y="13922121"/>
                    </a:lnTo>
                    <a:lnTo>
                      <a:pt x="2815336" y="13944854"/>
                    </a:lnTo>
                    <a:lnTo>
                      <a:pt x="2809240" y="13944854"/>
                    </a:lnTo>
                    <a:lnTo>
                      <a:pt x="2809240" y="13947139"/>
                    </a:lnTo>
                    <a:lnTo>
                      <a:pt x="2809875" y="13949045"/>
                    </a:lnTo>
                    <a:lnTo>
                      <a:pt x="2809875" y="13956157"/>
                    </a:lnTo>
                    <a:lnTo>
                      <a:pt x="2804033" y="13956157"/>
                    </a:lnTo>
                    <a:lnTo>
                      <a:pt x="2804033" y="13972794"/>
                    </a:lnTo>
                    <a:lnTo>
                      <a:pt x="2798699" y="13972794"/>
                    </a:lnTo>
                    <a:lnTo>
                      <a:pt x="2798699" y="13990193"/>
                    </a:lnTo>
                    <a:lnTo>
                      <a:pt x="2793365" y="13990193"/>
                    </a:lnTo>
                    <a:lnTo>
                      <a:pt x="2793365" y="14001369"/>
                    </a:lnTo>
                    <a:lnTo>
                      <a:pt x="2787269" y="14001369"/>
                    </a:lnTo>
                    <a:lnTo>
                      <a:pt x="2787269" y="14005813"/>
                    </a:lnTo>
                    <a:lnTo>
                      <a:pt x="2788031" y="14007846"/>
                    </a:lnTo>
                    <a:lnTo>
                      <a:pt x="2788031" y="14052169"/>
                    </a:lnTo>
                    <a:lnTo>
                      <a:pt x="2782697" y="14052169"/>
                    </a:lnTo>
                    <a:lnTo>
                      <a:pt x="2782697" y="14091413"/>
                    </a:lnTo>
                    <a:lnTo>
                      <a:pt x="2777363" y="14091413"/>
                    </a:lnTo>
                    <a:lnTo>
                      <a:pt x="2777363" y="14136115"/>
                    </a:lnTo>
                    <a:lnTo>
                      <a:pt x="2783332" y="14136115"/>
                    </a:lnTo>
                    <a:lnTo>
                      <a:pt x="2783332" y="14191742"/>
                    </a:lnTo>
                    <a:lnTo>
                      <a:pt x="2783967" y="14193774"/>
                    </a:lnTo>
                    <a:lnTo>
                      <a:pt x="2783967" y="14198092"/>
                    </a:lnTo>
                    <a:lnTo>
                      <a:pt x="2789301" y="14198092"/>
                    </a:lnTo>
                    <a:lnTo>
                      <a:pt x="2789301" y="14234413"/>
                    </a:lnTo>
                    <a:lnTo>
                      <a:pt x="2789936" y="14236446"/>
                    </a:lnTo>
                    <a:lnTo>
                      <a:pt x="2789936" y="14288008"/>
                    </a:lnTo>
                    <a:lnTo>
                      <a:pt x="2796032" y="14288008"/>
                    </a:lnTo>
                    <a:lnTo>
                      <a:pt x="2796032" y="14344777"/>
                    </a:lnTo>
                    <a:lnTo>
                      <a:pt x="2798445" y="14344777"/>
                    </a:lnTo>
                    <a:lnTo>
                      <a:pt x="2800223" y="14344142"/>
                    </a:lnTo>
                    <a:lnTo>
                      <a:pt x="2802001" y="14344142"/>
                    </a:lnTo>
                    <a:lnTo>
                      <a:pt x="2802001" y="14396465"/>
                    </a:lnTo>
                    <a:lnTo>
                      <a:pt x="2802636" y="14398498"/>
                    </a:lnTo>
                    <a:lnTo>
                      <a:pt x="2802636" y="14400785"/>
                    </a:lnTo>
                    <a:lnTo>
                      <a:pt x="2808097" y="14400785"/>
                    </a:lnTo>
                    <a:lnTo>
                      <a:pt x="2808097" y="14434186"/>
                    </a:lnTo>
                    <a:lnTo>
                      <a:pt x="2813939" y="14434186"/>
                    </a:lnTo>
                    <a:lnTo>
                      <a:pt x="2813939" y="14468094"/>
                    </a:lnTo>
                    <a:lnTo>
                      <a:pt x="2819908" y="14468094"/>
                    </a:lnTo>
                    <a:lnTo>
                      <a:pt x="2819908" y="14507463"/>
                    </a:lnTo>
                    <a:lnTo>
                      <a:pt x="2826004" y="14507463"/>
                    </a:lnTo>
                    <a:lnTo>
                      <a:pt x="2826004" y="14535404"/>
                    </a:lnTo>
                    <a:lnTo>
                      <a:pt x="2831973" y="14535404"/>
                    </a:lnTo>
                    <a:lnTo>
                      <a:pt x="2831973" y="14558138"/>
                    </a:lnTo>
                    <a:lnTo>
                      <a:pt x="2837307" y="14558138"/>
                    </a:lnTo>
                    <a:lnTo>
                      <a:pt x="2837307" y="14575789"/>
                    </a:lnTo>
                    <a:lnTo>
                      <a:pt x="2838069" y="14577822"/>
                    </a:lnTo>
                    <a:lnTo>
                      <a:pt x="2838069" y="14586077"/>
                    </a:lnTo>
                    <a:lnTo>
                      <a:pt x="2843276" y="14586077"/>
                    </a:lnTo>
                    <a:lnTo>
                      <a:pt x="2843276" y="14608811"/>
                    </a:lnTo>
                    <a:lnTo>
                      <a:pt x="2849372" y="14608811"/>
                    </a:lnTo>
                    <a:lnTo>
                      <a:pt x="2849372" y="14636750"/>
                    </a:lnTo>
                    <a:lnTo>
                      <a:pt x="2855341" y="14636750"/>
                    </a:lnTo>
                    <a:lnTo>
                      <a:pt x="2855341" y="14658721"/>
                    </a:lnTo>
                    <a:lnTo>
                      <a:pt x="2853944" y="14659102"/>
                    </a:lnTo>
                    <a:lnTo>
                      <a:pt x="2852928" y="14659356"/>
                    </a:lnTo>
                    <a:lnTo>
                      <a:pt x="2849372" y="14659356"/>
                    </a:lnTo>
                    <a:lnTo>
                      <a:pt x="2849372" y="14661135"/>
                    </a:lnTo>
                    <a:lnTo>
                      <a:pt x="2850007" y="14663165"/>
                    </a:lnTo>
                    <a:lnTo>
                      <a:pt x="2850007" y="14737080"/>
                    </a:lnTo>
                    <a:lnTo>
                      <a:pt x="2850769" y="14739113"/>
                    </a:lnTo>
                    <a:lnTo>
                      <a:pt x="2850769" y="14805533"/>
                    </a:lnTo>
                    <a:lnTo>
                      <a:pt x="2856611" y="14805533"/>
                    </a:lnTo>
                    <a:lnTo>
                      <a:pt x="2856611" y="14850111"/>
                    </a:lnTo>
                    <a:lnTo>
                      <a:pt x="2862580" y="14850111"/>
                    </a:lnTo>
                    <a:lnTo>
                      <a:pt x="2862580" y="14884146"/>
                    </a:lnTo>
                    <a:lnTo>
                      <a:pt x="2868676" y="14884146"/>
                    </a:lnTo>
                    <a:lnTo>
                      <a:pt x="2868676" y="14906752"/>
                    </a:lnTo>
                    <a:lnTo>
                      <a:pt x="2873883" y="14906752"/>
                    </a:lnTo>
                    <a:lnTo>
                      <a:pt x="2873883" y="14907768"/>
                    </a:lnTo>
                    <a:lnTo>
                      <a:pt x="2874645" y="14909800"/>
                    </a:lnTo>
                    <a:lnTo>
                      <a:pt x="2874645" y="14918182"/>
                    </a:lnTo>
                    <a:lnTo>
                      <a:pt x="2863215" y="14918182"/>
                    </a:lnTo>
                    <a:lnTo>
                      <a:pt x="2863215" y="14912087"/>
                    </a:lnTo>
                    <a:lnTo>
                      <a:pt x="2857373" y="14912087"/>
                    </a:lnTo>
                    <a:lnTo>
                      <a:pt x="2857373" y="14906752"/>
                    </a:lnTo>
                    <a:lnTo>
                      <a:pt x="2851912" y="14906752"/>
                    </a:lnTo>
                    <a:lnTo>
                      <a:pt x="2851912" y="14900911"/>
                    </a:lnTo>
                    <a:lnTo>
                      <a:pt x="2850896" y="14901418"/>
                    </a:lnTo>
                    <a:lnTo>
                      <a:pt x="2845943" y="14901418"/>
                    </a:lnTo>
                    <a:lnTo>
                      <a:pt x="2845943" y="14895449"/>
                    </a:lnTo>
                    <a:lnTo>
                      <a:pt x="2840736" y="14895449"/>
                    </a:lnTo>
                    <a:lnTo>
                      <a:pt x="2840736" y="14890242"/>
                    </a:lnTo>
                    <a:lnTo>
                      <a:pt x="2834640" y="14890242"/>
                    </a:lnTo>
                    <a:lnTo>
                      <a:pt x="2834640" y="14884146"/>
                    </a:lnTo>
                    <a:lnTo>
                      <a:pt x="2829433" y="14884146"/>
                    </a:lnTo>
                    <a:lnTo>
                      <a:pt x="2829433" y="14878686"/>
                    </a:lnTo>
                    <a:lnTo>
                      <a:pt x="2823337" y="14878686"/>
                    </a:lnTo>
                    <a:lnTo>
                      <a:pt x="2823337" y="14873478"/>
                    </a:lnTo>
                    <a:lnTo>
                      <a:pt x="2811907" y="14873478"/>
                    </a:lnTo>
                    <a:lnTo>
                      <a:pt x="2811907" y="14867510"/>
                    </a:lnTo>
                    <a:lnTo>
                      <a:pt x="2806700" y="14867510"/>
                    </a:lnTo>
                    <a:lnTo>
                      <a:pt x="2806700" y="14862048"/>
                    </a:lnTo>
                    <a:lnTo>
                      <a:pt x="2795397" y="14862048"/>
                    </a:lnTo>
                    <a:lnTo>
                      <a:pt x="2795397" y="14850745"/>
                    </a:lnTo>
                    <a:lnTo>
                      <a:pt x="2783967" y="14850745"/>
                    </a:lnTo>
                    <a:lnTo>
                      <a:pt x="2783967" y="14845537"/>
                    </a:lnTo>
                    <a:lnTo>
                      <a:pt x="2772664" y="14845537"/>
                    </a:lnTo>
                    <a:lnTo>
                      <a:pt x="2772664" y="14840077"/>
                    </a:lnTo>
                    <a:lnTo>
                      <a:pt x="2761361" y="14840077"/>
                    </a:lnTo>
                    <a:lnTo>
                      <a:pt x="2761361" y="14834108"/>
                    </a:lnTo>
                    <a:lnTo>
                      <a:pt x="2755392" y="14834108"/>
                    </a:lnTo>
                    <a:lnTo>
                      <a:pt x="2755392" y="14828774"/>
                    </a:lnTo>
                    <a:lnTo>
                      <a:pt x="2744089" y="14828774"/>
                    </a:lnTo>
                    <a:lnTo>
                      <a:pt x="2744089" y="14823439"/>
                    </a:lnTo>
                    <a:lnTo>
                      <a:pt x="2732659" y="14823439"/>
                    </a:lnTo>
                    <a:lnTo>
                      <a:pt x="2732659" y="14828774"/>
                    </a:lnTo>
                    <a:lnTo>
                      <a:pt x="2718308" y="14828774"/>
                    </a:lnTo>
                    <a:lnTo>
                      <a:pt x="2716276" y="14829410"/>
                    </a:lnTo>
                    <a:lnTo>
                      <a:pt x="2710688" y="14829410"/>
                    </a:lnTo>
                    <a:lnTo>
                      <a:pt x="2710688" y="14834870"/>
                    </a:lnTo>
                    <a:lnTo>
                      <a:pt x="2704592" y="14834870"/>
                    </a:lnTo>
                    <a:lnTo>
                      <a:pt x="2704592" y="14840713"/>
                    </a:lnTo>
                    <a:lnTo>
                      <a:pt x="2699385" y="14840713"/>
                    </a:lnTo>
                    <a:lnTo>
                      <a:pt x="2699385" y="14857476"/>
                    </a:lnTo>
                    <a:lnTo>
                      <a:pt x="2693924" y="14857476"/>
                    </a:lnTo>
                    <a:lnTo>
                      <a:pt x="2693924" y="14885415"/>
                    </a:lnTo>
                    <a:lnTo>
                      <a:pt x="2699004" y="14885415"/>
                    </a:lnTo>
                    <a:lnTo>
                      <a:pt x="2700020" y="14886432"/>
                    </a:lnTo>
                    <a:lnTo>
                      <a:pt x="2700020" y="14919452"/>
                    </a:lnTo>
                    <a:lnTo>
                      <a:pt x="2705227" y="14919452"/>
                    </a:lnTo>
                    <a:lnTo>
                      <a:pt x="2705227" y="14927835"/>
                    </a:lnTo>
                    <a:lnTo>
                      <a:pt x="2705989" y="14929865"/>
                    </a:lnTo>
                    <a:lnTo>
                      <a:pt x="2705989" y="14936088"/>
                    </a:lnTo>
                    <a:lnTo>
                      <a:pt x="2711323" y="14936088"/>
                    </a:lnTo>
                    <a:lnTo>
                      <a:pt x="2711323" y="14947392"/>
                    </a:lnTo>
                    <a:lnTo>
                      <a:pt x="2717292" y="14947392"/>
                    </a:lnTo>
                    <a:lnTo>
                      <a:pt x="2717292" y="14958822"/>
                    </a:lnTo>
                    <a:lnTo>
                      <a:pt x="2722753" y="14958822"/>
                    </a:lnTo>
                    <a:lnTo>
                      <a:pt x="2722753" y="14969489"/>
                    </a:lnTo>
                    <a:lnTo>
                      <a:pt x="2728595" y="14969489"/>
                    </a:lnTo>
                    <a:lnTo>
                      <a:pt x="2728595" y="15021813"/>
                    </a:lnTo>
                    <a:lnTo>
                      <a:pt x="2729357" y="15023846"/>
                    </a:lnTo>
                    <a:lnTo>
                      <a:pt x="2729357" y="15065502"/>
                    </a:lnTo>
                    <a:lnTo>
                      <a:pt x="2723896" y="15065502"/>
                    </a:lnTo>
                    <a:lnTo>
                      <a:pt x="2723896" y="15121510"/>
                    </a:lnTo>
                    <a:lnTo>
                      <a:pt x="2718689" y="15121510"/>
                    </a:lnTo>
                    <a:lnTo>
                      <a:pt x="2718689" y="15155418"/>
                    </a:lnTo>
                    <a:lnTo>
                      <a:pt x="2713228" y="15155418"/>
                    </a:lnTo>
                    <a:lnTo>
                      <a:pt x="2713228" y="15194787"/>
                    </a:lnTo>
                    <a:lnTo>
                      <a:pt x="2708021" y="15194787"/>
                    </a:lnTo>
                    <a:lnTo>
                      <a:pt x="2708021" y="15228824"/>
                    </a:lnTo>
                    <a:lnTo>
                      <a:pt x="2702560" y="15228824"/>
                    </a:lnTo>
                    <a:lnTo>
                      <a:pt x="2702560" y="15267178"/>
                    </a:lnTo>
                    <a:lnTo>
                      <a:pt x="2703449" y="15269211"/>
                    </a:lnTo>
                    <a:lnTo>
                      <a:pt x="2703449" y="15279497"/>
                    </a:lnTo>
                    <a:lnTo>
                      <a:pt x="2697353" y="15279497"/>
                    </a:lnTo>
                    <a:lnTo>
                      <a:pt x="2697353" y="15301213"/>
                    </a:lnTo>
                    <a:lnTo>
                      <a:pt x="2697988" y="15302992"/>
                    </a:lnTo>
                    <a:lnTo>
                      <a:pt x="2697988" y="15307438"/>
                    </a:lnTo>
                    <a:lnTo>
                      <a:pt x="2691892" y="15307438"/>
                    </a:lnTo>
                    <a:lnTo>
                      <a:pt x="2691892" y="15324710"/>
                    </a:lnTo>
                    <a:lnTo>
                      <a:pt x="2686685" y="15324710"/>
                    </a:lnTo>
                    <a:lnTo>
                      <a:pt x="2686685" y="15341473"/>
                    </a:lnTo>
                    <a:lnTo>
                      <a:pt x="2681224" y="15341473"/>
                    </a:lnTo>
                    <a:lnTo>
                      <a:pt x="2681224" y="15364206"/>
                    </a:lnTo>
                    <a:lnTo>
                      <a:pt x="2676017" y="15364206"/>
                    </a:lnTo>
                    <a:lnTo>
                      <a:pt x="2676017" y="15392146"/>
                    </a:lnTo>
                    <a:lnTo>
                      <a:pt x="2670048" y="15392146"/>
                    </a:lnTo>
                    <a:lnTo>
                      <a:pt x="2670048" y="15393163"/>
                    </a:lnTo>
                    <a:lnTo>
                      <a:pt x="2670683" y="15395194"/>
                    </a:lnTo>
                    <a:lnTo>
                      <a:pt x="2670683" y="15426182"/>
                    </a:lnTo>
                    <a:lnTo>
                      <a:pt x="2664587" y="15426182"/>
                    </a:lnTo>
                    <a:lnTo>
                      <a:pt x="2664587" y="15427198"/>
                    </a:lnTo>
                    <a:lnTo>
                      <a:pt x="2665349" y="15428976"/>
                    </a:lnTo>
                    <a:lnTo>
                      <a:pt x="2665349" y="15454122"/>
                    </a:lnTo>
                    <a:lnTo>
                      <a:pt x="2659380" y="15454122"/>
                    </a:lnTo>
                    <a:lnTo>
                      <a:pt x="2659380" y="15460980"/>
                    </a:lnTo>
                    <a:lnTo>
                      <a:pt x="2660015" y="15463013"/>
                    </a:lnTo>
                    <a:lnTo>
                      <a:pt x="2660015" y="15488158"/>
                    </a:lnTo>
                    <a:lnTo>
                      <a:pt x="2665349" y="15488158"/>
                    </a:lnTo>
                    <a:lnTo>
                      <a:pt x="2665349" y="15504033"/>
                    </a:lnTo>
                    <a:lnTo>
                      <a:pt x="2665984" y="15504668"/>
                    </a:lnTo>
                    <a:lnTo>
                      <a:pt x="2671445" y="15504668"/>
                    </a:lnTo>
                    <a:lnTo>
                      <a:pt x="2671445" y="15516098"/>
                    </a:lnTo>
                    <a:lnTo>
                      <a:pt x="2677287" y="15516098"/>
                    </a:lnTo>
                    <a:lnTo>
                      <a:pt x="2677287" y="15527401"/>
                    </a:lnTo>
                    <a:lnTo>
                      <a:pt x="2682621" y="15527401"/>
                    </a:lnTo>
                    <a:lnTo>
                      <a:pt x="2682621" y="15532863"/>
                    </a:lnTo>
                    <a:lnTo>
                      <a:pt x="2688717" y="15532863"/>
                    </a:lnTo>
                    <a:lnTo>
                      <a:pt x="2688717" y="15538069"/>
                    </a:lnTo>
                    <a:lnTo>
                      <a:pt x="2693924" y="15538069"/>
                    </a:lnTo>
                    <a:lnTo>
                      <a:pt x="2693924" y="15549372"/>
                    </a:lnTo>
                    <a:lnTo>
                      <a:pt x="2688717" y="15549372"/>
                    </a:lnTo>
                    <a:lnTo>
                      <a:pt x="2688717" y="15555468"/>
                    </a:lnTo>
                    <a:lnTo>
                      <a:pt x="2682621" y="15555468"/>
                    </a:lnTo>
                    <a:lnTo>
                      <a:pt x="2683256" y="15556357"/>
                    </a:lnTo>
                    <a:lnTo>
                      <a:pt x="2683256" y="15560802"/>
                    </a:lnTo>
                    <a:lnTo>
                      <a:pt x="2677287" y="15560802"/>
                    </a:lnTo>
                    <a:lnTo>
                      <a:pt x="2677287" y="15566644"/>
                    </a:lnTo>
                    <a:lnTo>
                      <a:pt x="2671953" y="15566644"/>
                    </a:lnTo>
                    <a:lnTo>
                      <a:pt x="2671953" y="15572105"/>
                    </a:lnTo>
                    <a:lnTo>
                      <a:pt x="2665984" y="15572105"/>
                    </a:lnTo>
                    <a:lnTo>
                      <a:pt x="2665984" y="15578201"/>
                    </a:lnTo>
                    <a:lnTo>
                      <a:pt x="2660777" y="15578201"/>
                    </a:lnTo>
                    <a:lnTo>
                      <a:pt x="2660777" y="15583408"/>
                    </a:lnTo>
                    <a:lnTo>
                      <a:pt x="2655316" y="15583408"/>
                    </a:lnTo>
                    <a:lnTo>
                      <a:pt x="2655316" y="15589377"/>
                    </a:lnTo>
                    <a:lnTo>
                      <a:pt x="2644013" y="15589377"/>
                    </a:lnTo>
                    <a:lnTo>
                      <a:pt x="2644013" y="15594837"/>
                    </a:lnTo>
                    <a:lnTo>
                      <a:pt x="2638679" y="15594837"/>
                    </a:lnTo>
                    <a:lnTo>
                      <a:pt x="2638044" y="15595473"/>
                    </a:lnTo>
                    <a:lnTo>
                      <a:pt x="2638044" y="15596488"/>
                    </a:lnTo>
                    <a:lnTo>
                      <a:pt x="2638425" y="15596870"/>
                    </a:lnTo>
                    <a:lnTo>
                      <a:pt x="2638679" y="15597887"/>
                    </a:lnTo>
                    <a:lnTo>
                      <a:pt x="2638679" y="15606140"/>
                    </a:lnTo>
                    <a:lnTo>
                      <a:pt x="2632583" y="15606140"/>
                    </a:lnTo>
                    <a:lnTo>
                      <a:pt x="2632583" y="15612111"/>
                    </a:lnTo>
                    <a:lnTo>
                      <a:pt x="2621280" y="15612111"/>
                    </a:lnTo>
                    <a:lnTo>
                      <a:pt x="2621280" y="15617189"/>
                    </a:lnTo>
                    <a:lnTo>
                      <a:pt x="2620264" y="15618206"/>
                    </a:lnTo>
                    <a:lnTo>
                      <a:pt x="2616073" y="15618206"/>
                    </a:lnTo>
                    <a:lnTo>
                      <a:pt x="2616073" y="15623412"/>
                    </a:lnTo>
                    <a:lnTo>
                      <a:pt x="2610612" y="15623412"/>
                    </a:lnTo>
                    <a:lnTo>
                      <a:pt x="2610612" y="15629510"/>
                    </a:lnTo>
                    <a:lnTo>
                      <a:pt x="2604643" y="15629510"/>
                    </a:lnTo>
                    <a:lnTo>
                      <a:pt x="2604643" y="15634715"/>
                    </a:lnTo>
                    <a:lnTo>
                      <a:pt x="2599309" y="15634715"/>
                    </a:lnTo>
                    <a:lnTo>
                      <a:pt x="2599309" y="15640686"/>
                    </a:lnTo>
                    <a:lnTo>
                      <a:pt x="2593975" y="15640686"/>
                    </a:lnTo>
                    <a:lnTo>
                      <a:pt x="2593975" y="15646146"/>
                    </a:lnTo>
                    <a:lnTo>
                      <a:pt x="2587879" y="15646146"/>
                    </a:lnTo>
                    <a:lnTo>
                      <a:pt x="2587879" y="15652242"/>
                    </a:lnTo>
                    <a:lnTo>
                      <a:pt x="2582672" y="15652242"/>
                    </a:lnTo>
                    <a:lnTo>
                      <a:pt x="2582672" y="15657449"/>
                    </a:lnTo>
                    <a:lnTo>
                      <a:pt x="2576576" y="15657449"/>
                    </a:lnTo>
                    <a:lnTo>
                      <a:pt x="2576576" y="15662529"/>
                    </a:lnTo>
                    <a:lnTo>
                      <a:pt x="2577211" y="15663418"/>
                    </a:lnTo>
                    <a:lnTo>
                      <a:pt x="2571369" y="15663418"/>
                    </a:lnTo>
                    <a:lnTo>
                      <a:pt x="2571369" y="15668752"/>
                    </a:lnTo>
                    <a:lnTo>
                      <a:pt x="2565908" y="15668752"/>
                    </a:lnTo>
                    <a:lnTo>
                      <a:pt x="2565908" y="15674721"/>
                    </a:lnTo>
                    <a:lnTo>
                      <a:pt x="2554605" y="15674721"/>
                    </a:lnTo>
                    <a:lnTo>
                      <a:pt x="2554605" y="15680182"/>
                    </a:lnTo>
                    <a:lnTo>
                      <a:pt x="2549271" y="15680182"/>
                    </a:lnTo>
                    <a:lnTo>
                      <a:pt x="2549271" y="15686024"/>
                    </a:lnTo>
                    <a:lnTo>
                      <a:pt x="2543429" y="15686024"/>
                    </a:lnTo>
                    <a:lnTo>
                      <a:pt x="2543429" y="15691486"/>
                    </a:lnTo>
                    <a:lnTo>
                      <a:pt x="2537968" y="15691486"/>
                    </a:lnTo>
                    <a:lnTo>
                      <a:pt x="2537968" y="15697454"/>
                    </a:lnTo>
                    <a:lnTo>
                      <a:pt x="2531999" y="15697454"/>
                    </a:lnTo>
                    <a:lnTo>
                      <a:pt x="2531999" y="15702787"/>
                    </a:lnTo>
                    <a:lnTo>
                      <a:pt x="2526665" y="15702787"/>
                    </a:lnTo>
                    <a:lnTo>
                      <a:pt x="2526665" y="15708757"/>
                    </a:lnTo>
                    <a:lnTo>
                      <a:pt x="2521331" y="15708757"/>
                    </a:lnTo>
                    <a:lnTo>
                      <a:pt x="2521331" y="15714218"/>
                    </a:lnTo>
                    <a:lnTo>
                      <a:pt x="2515235" y="15714218"/>
                    </a:lnTo>
                    <a:lnTo>
                      <a:pt x="2515235" y="15720061"/>
                    </a:lnTo>
                    <a:lnTo>
                      <a:pt x="2510028" y="15720061"/>
                    </a:lnTo>
                    <a:lnTo>
                      <a:pt x="2510028" y="15725394"/>
                    </a:lnTo>
                    <a:lnTo>
                      <a:pt x="2504567" y="15725394"/>
                    </a:lnTo>
                    <a:lnTo>
                      <a:pt x="2504567" y="15731489"/>
                    </a:lnTo>
                    <a:lnTo>
                      <a:pt x="2498725" y="15731489"/>
                    </a:lnTo>
                    <a:lnTo>
                      <a:pt x="2498725" y="15736824"/>
                    </a:lnTo>
                    <a:lnTo>
                      <a:pt x="2487295" y="15736824"/>
                    </a:lnTo>
                    <a:lnTo>
                      <a:pt x="2487295" y="15743810"/>
                    </a:lnTo>
                    <a:lnTo>
                      <a:pt x="2488057" y="15745840"/>
                    </a:lnTo>
                    <a:lnTo>
                      <a:pt x="2488057" y="15748000"/>
                    </a:lnTo>
                    <a:lnTo>
                      <a:pt x="2481961" y="15748000"/>
                    </a:lnTo>
                    <a:lnTo>
                      <a:pt x="2481961" y="15754096"/>
                    </a:lnTo>
                    <a:lnTo>
                      <a:pt x="2476627" y="15754096"/>
                    </a:lnTo>
                    <a:lnTo>
                      <a:pt x="2476627" y="15759430"/>
                    </a:lnTo>
                    <a:lnTo>
                      <a:pt x="2470531" y="15759430"/>
                    </a:lnTo>
                    <a:lnTo>
                      <a:pt x="2470531" y="15765526"/>
                    </a:lnTo>
                    <a:lnTo>
                      <a:pt x="2465324" y="15765526"/>
                    </a:lnTo>
                    <a:lnTo>
                      <a:pt x="2465324" y="15770733"/>
                    </a:lnTo>
                    <a:lnTo>
                      <a:pt x="2460117" y="15770733"/>
                    </a:lnTo>
                    <a:lnTo>
                      <a:pt x="2460117" y="15782037"/>
                    </a:lnTo>
                    <a:lnTo>
                      <a:pt x="2454021" y="15782037"/>
                    </a:lnTo>
                    <a:lnTo>
                      <a:pt x="2454021" y="15793720"/>
                    </a:lnTo>
                    <a:lnTo>
                      <a:pt x="2454656" y="15795752"/>
                    </a:lnTo>
                    <a:lnTo>
                      <a:pt x="2454656" y="15804769"/>
                    </a:lnTo>
                    <a:lnTo>
                      <a:pt x="2448560" y="15804769"/>
                    </a:lnTo>
                    <a:lnTo>
                      <a:pt x="2448560" y="15827121"/>
                    </a:lnTo>
                    <a:lnTo>
                      <a:pt x="2449449" y="15829153"/>
                    </a:lnTo>
                    <a:lnTo>
                      <a:pt x="2449449" y="15838805"/>
                    </a:lnTo>
                    <a:lnTo>
                      <a:pt x="2443353" y="15838805"/>
                    </a:lnTo>
                    <a:lnTo>
                      <a:pt x="2443353" y="15850108"/>
                    </a:lnTo>
                    <a:lnTo>
                      <a:pt x="2437892" y="15850108"/>
                    </a:lnTo>
                    <a:lnTo>
                      <a:pt x="2437892" y="15872840"/>
                    </a:lnTo>
                    <a:lnTo>
                      <a:pt x="2432685" y="15872840"/>
                    </a:lnTo>
                    <a:lnTo>
                      <a:pt x="2432685" y="15889478"/>
                    </a:lnTo>
                    <a:lnTo>
                      <a:pt x="2427224" y="15889478"/>
                    </a:lnTo>
                    <a:lnTo>
                      <a:pt x="2427224" y="15900781"/>
                    </a:lnTo>
                    <a:lnTo>
                      <a:pt x="2421255" y="15900781"/>
                    </a:lnTo>
                    <a:lnTo>
                      <a:pt x="2421255" y="15912085"/>
                    </a:lnTo>
                    <a:lnTo>
                      <a:pt x="2416048" y="15912085"/>
                    </a:lnTo>
                    <a:lnTo>
                      <a:pt x="2416048" y="15923513"/>
                    </a:lnTo>
                    <a:lnTo>
                      <a:pt x="2410587" y="15923513"/>
                    </a:lnTo>
                    <a:lnTo>
                      <a:pt x="2410587" y="15934817"/>
                    </a:lnTo>
                    <a:lnTo>
                      <a:pt x="2404745" y="15934817"/>
                    </a:lnTo>
                    <a:lnTo>
                      <a:pt x="2404745" y="15946120"/>
                    </a:lnTo>
                    <a:lnTo>
                      <a:pt x="2399284" y="15946120"/>
                    </a:lnTo>
                    <a:lnTo>
                      <a:pt x="2399284" y="15957550"/>
                    </a:lnTo>
                    <a:lnTo>
                      <a:pt x="2394077" y="15957550"/>
                    </a:lnTo>
                    <a:lnTo>
                      <a:pt x="2394077" y="15962757"/>
                    </a:lnTo>
                    <a:lnTo>
                      <a:pt x="2387981" y="15962757"/>
                    </a:lnTo>
                    <a:lnTo>
                      <a:pt x="2387981" y="15969869"/>
                    </a:lnTo>
                    <a:lnTo>
                      <a:pt x="2388616" y="15971774"/>
                    </a:lnTo>
                    <a:lnTo>
                      <a:pt x="2388616" y="15980156"/>
                    </a:lnTo>
                    <a:lnTo>
                      <a:pt x="2382647" y="15980156"/>
                    </a:lnTo>
                    <a:lnTo>
                      <a:pt x="2382647" y="15991332"/>
                    </a:lnTo>
                    <a:lnTo>
                      <a:pt x="2377313" y="15991332"/>
                    </a:lnTo>
                    <a:lnTo>
                      <a:pt x="2377313" y="16002763"/>
                    </a:lnTo>
                    <a:lnTo>
                      <a:pt x="2371979" y="16002763"/>
                    </a:lnTo>
                    <a:lnTo>
                      <a:pt x="2371979" y="16014064"/>
                    </a:lnTo>
                    <a:lnTo>
                      <a:pt x="2365883" y="16014064"/>
                    </a:lnTo>
                    <a:lnTo>
                      <a:pt x="2365883" y="16019526"/>
                    </a:lnTo>
                    <a:lnTo>
                      <a:pt x="2360676" y="16019526"/>
                    </a:lnTo>
                    <a:lnTo>
                      <a:pt x="2360676" y="16030829"/>
                    </a:lnTo>
                    <a:lnTo>
                      <a:pt x="2355215" y="16030829"/>
                    </a:lnTo>
                    <a:lnTo>
                      <a:pt x="2355215" y="16042132"/>
                    </a:lnTo>
                    <a:lnTo>
                      <a:pt x="2349373" y="16042132"/>
                    </a:lnTo>
                    <a:lnTo>
                      <a:pt x="2349373" y="16053181"/>
                    </a:lnTo>
                    <a:lnTo>
                      <a:pt x="2350008" y="16055087"/>
                    </a:lnTo>
                    <a:lnTo>
                      <a:pt x="2350008" y="16058769"/>
                    </a:lnTo>
                    <a:lnTo>
                      <a:pt x="2343912" y="16058769"/>
                    </a:lnTo>
                    <a:lnTo>
                      <a:pt x="2343912" y="16070072"/>
                    </a:lnTo>
                    <a:lnTo>
                      <a:pt x="2338705" y="16070072"/>
                    </a:lnTo>
                    <a:lnTo>
                      <a:pt x="2338705" y="16076040"/>
                    </a:lnTo>
                    <a:lnTo>
                      <a:pt x="2332736" y="16076040"/>
                    </a:lnTo>
                    <a:lnTo>
                      <a:pt x="2332736" y="16078454"/>
                    </a:lnTo>
                    <a:lnTo>
                      <a:pt x="2333244" y="16080487"/>
                    </a:lnTo>
                    <a:lnTo>
                      <a:pt x="2333244" y="16087344"/>
                    </a:lnTo>
                    <a:lnTo>
                      <a:pt x="2327275" y="16087344"/>
                    </a:lnTo>
                    <a:lnTo>
                      <a:pt x="2327275" y="16098774"/>
                    </a:lnTo>
                    <a:lnTo>
                      <a:pt x="2322068" y="16098774"/>
                    </a:lnTo>
                    <a:lnTo>
                      <a:pt x="2322068" y="16132811"/>
                    </a:lnTo>
                    <a:lnTo>
                      <a:pt x="2316607" y="16132811"/>
                    </a:lnTo>
                    <a:lnTo>
                      <a:pt x="2316607" y="16149574"/>
                    </a:lnTo>
                    <a:lnTo>
                      <a:pt x="2311273" y="16149574"/>
                    </a:lnTo>
                    <a:lnTo>
                      <a:pt x="2311273" y="16166085"/>
                    </a:lnTo>
                    <a:lnTo>
                      <a:pt x="2305304" y="16166085"/>
                    </a:lnTo>
                    <a:lnTo>
                      <a:pt x="2305304" y="16170529"/>
                    </a:lnTo>
                    <a:lnTo>
                      <a:pt x="2305939" y="16172435"/>
                    </a:lnTo>
                    <a:lnTo>
                      <a:pt x="2305939" y="16183356"/>
                    </a:lnTo>
                    <a:lnTo>
                      <a:pt x="2300097" y="16183356"/>
                    </a:lnTo>
                    <a:lnTo>
                      <a:pt x="2300097" y="16200120"/>
                    </a:lnTo>
                    <a:lnTo>
                      <a:pt x="2294636" y="16200120"/>
                    </a:lnTo>
                    <a:lnTo>
                      <a:pt x="2294636" y="16211550"/>
                    </a:lnTo>
                    <a:lnTo>
                      <a:pt x="2289429" y="16211550"/>
                    </a:lnTo>
                    <a:lnTo>
                      <a:pt x="2289429" y="16217392"/>
                    </a:lnTo>
                    <a:lnTo>
                      <a:pt x="2283333" y="16217392"/>
                    </a:lnTo>
                    <a:lnTo>
                      <a:pt x="2283333" y="16229076"/>
                    </a:lnTo>
                    <a:lnTo>
                      <a:pt x="2283968" y="16231108"/>
                    </a:lnTo>
                    <a:lnTo>
                      <a:pt x="2283968" y="16234156"/>
                    </a:lnTo>
                    <a:lnTo>
                      <a:pt x="2277999" y="16234156"/>
                    </a:lnTo>
                    <a:lnTo>
                      <a:pt x="2277999" y="16262096"/>
                    </a:lnTo>
                    <a:lnTo>
                      <a:pt x="2272665" y="16262096"/>
                    </a:lnTo>
                    <a:lnTo>
                      <a:pt x="2272665" y="16296132"/>
                    </a:lnTo>
                    <a:lnTo>
                      <a:pt x="2267331" y="16296132"/>
                    </a:lnTo>
                    <a:lnTo>
                      <a:pt x="2267331" y="16324072"/>
                    </a:lnTo>
                    <a:lnTo>
                      <a:pt x="2261997" y="16324072"/>
                    </a:lnTo>
                    <a:lnTo>
                      <a:pt x="2261997" y="16364458"/>
                    </a:lnTo>
                    <a:lnTo>
                      <a:pt x="2262632" y="16366489"/>
                    </a:lnTo>
                    <a:lnTo>
                      <a:pt x="2262632" y="16369537"/>
                    </a:lnTo>
                    <a:lnTo>
                      <a:pt x="2256663" y="16369537"/>
                    </a:lnTo>
                    <a:lnTo>
                      <a:pt x="2256663" y="16397478"/>
                    </a:lnTo>
                    <a:lnTo>
                      <a:pt x="2251329" y="16397478"/>
                    </a:lnTo>
                    <a:lnTo>
                      <a:pt x="2251329" y="16420085"/>
                    </a:lnTo>
                    <a:lnTo>
                      <a:pt x="2245995" y="16420085"/>
                    </a:lnTo>
                    <a:lnTo>
                      <a:pt x="2245995" y="16454120"/>
                    </a:lnTo>
                    <a:lnTo>
                      <a:pt x="2240661" y="16454120"/>
                    </a:lnTo>
                    <a:lnTo>
                      <a:pt x="2240661" y="16476218"/>
                    </a:lnTo>
                    <a:lnTo>
                      <a:pt x="2238883" y="16476218"/>
                    </a:lnTo>
                    <a:lnTo>
                      <a:pt x="2236851" y="16476853"/>
                    </a:lnTo>
                    <a:lnTo>
                      <a:pt x="2235327" y="16476853"/>
                    </a:lnTo>
                    <a:lnTo>
                      <a:pt x="2235327" y="16527526"/>
                    </a:lnTo>
                    <a:lnTo>
                      <a:pt x="2229993" y="16527526"/>
                    </a:lnTo>
                    <a:lnTo>
                      <a:pt x="2229993" y="16567150"/>
                    </a:lnTo>
                    <a:lnTo>
                      <a:pt x="2230628" y="16569182"/>
                    </a:lnTo>
                    <a:lnTo>
                      <a:pt x="2230628" y="16588739"/>
                    </a:lnTo>
                    <a:lnTo>
                      <a:pt x="2224659" y="16588739"/>
                    </a:lnTo>
                    <a:lnTo>
                      <a:pt x="2224659" y="16601187"/>
                    </a:lnTo>
                    <a:lnTo>
                      <a:pt x="2225421" y="16603218"/>
                    </a:lnTo>
                    <a:lnTo>
                      <a:pt x="2225421" y="16634206"/>
                    </a:lnTo>
                    <a:lnTo>
                      <a:pt x="2219325" y="16634206"/>
                    </a:lnTo>
                    <a:lnTo>
                      <a:pt x="2219325" y="16635476"/>
                    </a:lnTo>
                    <a:lnTo>
                      <a:pt x="2219579" y="16635476"/>
                    </a:lnTo>
                    <a:lnTo>
                      <a:pt x="2219960" y="16636492"/>
                    </a:lnTo>
                    <a:lnTo>
                      <a:pt x="2219960" y="16684752"/>
                    </a:lnTo>
                    <a:lnTo>
                      <a:pt x="2214753" y="16684752"/>
                    </a:lnTo>
                    <a:lnTo>
                      <a:pt x="2214753" y="16724122"/>
                    </a:lnTo>
                    <a:lnTo>
                      <a:pt x="2209292" y="16724122"/>
                    </a:lnTo>
                    <a:lnTo>
                      <a:pt x="2209292" y="16778478"/>
                    </a:lnTo>
                    <a:lnTo>
                      <a:pt x="2209673" y="16779494"/>
                    </a:lnTo>
                    <a:lnTo>
                      <a:pt x="2209927" y="16779748"/>
                    </a:lnTo>
                    <a:lnTo>
                      <a:pt x="2209927" y="16780763"/>
                    </a:lnTo>
                    <a:lnTo>
                      <a:pt x="2204085" y="16780763"/>
                    </a:lnTo>
                    <a:lnTo>
                      <a:pt x="2204085" y="16812513"/>
                    </a:lnTo>
                    <a:lnTo>
                      <a:pt x="2204720" y="16814546"/>
                    </a:lnTo>
                    <a:lnTo>
                      <a:pt x="2204720" y="16842739"/>
                    </a:lnTo>
                    <a:lnTo>
                      <a:pt x="2198624" y="16842739"/>
                    </a:lnTo>
                    <a:lnTo>
                      <a:pt x="2198624" y="16846550"/>
                    </a:lnTo>
                    <a:lnTo>
                      <a:pt x="2199259" y="16848328"/>
                    </a:lnTo>
                    <a:lnTo>
                      <a:pt x="2199259" y="16915385"/>
                    </a:lnTo>
                    <a:lnTo>
                      <a:pt x="2205228" y="16915385"/>
                    </a:lnTo>
                    <a:lnTo>
                      <a:pt x="2205228" y="16949420"/>
                    </a:lnTo>
                    <a:lnTo>
                      <a:pt x="2211324" y="16949420"/>
                    </a:lnTo>
                    <a:lnTo>
                      <a:pt x="2211324" y="16972153"/>
                    </a:lnTo>
                    <a:lnTo>
                      <a:pt x="2216531" y="16972153"/>
                    </a:lnTo>
                    <a:lnTo>
                      <a:pt x="2216531" y="16973804"/>
                    </a:lnTo>
                    <a:lnTo>
                      <a:pt x="2217293" y="16975710"/>
                    </a:lnTo>
                    <a:lnTo>
                      <a:pt x="2217293" y="16977361"/>
                    </a:lnTo>
                    <a:lnTo>
                      <a:pt x="2222627" y="16977361"/>
                    </a:lnTo>
                    <a:lnTo>
                      <a:pt x="2222627" y="16982821"/>
                    </a:lnTo>
                    <a:lnTo>
                      <a:pt x="2227961" y="16982821"/>
                    </a:lnTo>
                    <a:lnTo>
                      <a:pt x="2228215" y="16984218"/>
                    </a:lnTo>
                    <a:lnTo>
                      <a:pt x="2228596" y="16984980"/>
                    </a:lnTo>
                    <a:lnTo>
                      <a:pt x="2228596" y="16988789"/>
                    </a:lnTo>
                    <a:lnTo>
                      <a:pt x="2234057" y="16988789"/>
                    </a:lnTo>
                    <a:lnTo>
                      <a:pt x="2234057" y="16994124"/>
                    </a:lnTo>
                    <a:lnTo>
                      <a:pt x="2239899" y="16994124"/>
                    </a:lnTo>
                    <a:lnTo>
                      <a:pt x="2239899" y="17005554"/>
                    </a:lnTo>
                    <a:lnTo>
                      <a:pt x="2251329" y="17005554"/>
                    </a:lnTo>
                    <a:lnTo>
                      <a:pt x="2251329" y="17016730"/>
                    </a:lnTo>
                    <a:lnTo>
                      <a:pt x="2262632" y="17016730"/>
                    </a:lnTo>
                    <a:lnTo>
                      <a:pt x="2262632" y="17022063"/>
                    </a:lnTo>
                    <a:lnTo>
                      <a:pt x="2268093" y="17022063"/>
                    </a:lnTo>
                    <a:lnTo>
                      <a:pt x="2268093" y="17033494"/>
                    </a:lnTo>
                    <a:lnTo>
                      <a:pt x="2273935" y="17033494"/>
                    </a:lnTo>
                    <a:lnTo>
                      <a:pt x="2273935" y="17038701"/>
                    </a:lnTo>
                    <a:lnTo>
                      <a:pt x="2279269" y="17038701"/>
                    </a:lnTo>
                    <a:lnTo>
                      <a:pt x="2279269" y="17044797"/>
                    </a:lnTo>
                    <a:lnTo>
                      <a:pt x="2280539" y="17044797"/>
                    </a:lnTo>
                    <a:lnTo>
                      <a:pt x="2280539" y="17044415"/>
                    </a:lnTo>
                    <a:lnTo>
                      <a:pt x="2281555" y="17044163"/>
                    </a:lnTo>
                    <a:lnTo>
                      <a:pt x="2290699" y="17044163"/>
                    </a:lnTo>
                    <a:lnTo>
                      <a:pt x="2290699" y="17050004"/>
                    </a:lnTo>
                    <a:lnTo>
                      <a:pt x="2296668" y="17050004"/>
                    </a:lnTo>
                    <a:lnTo>
                      <a:pt x="2296668" y="17055464"/>
                    </a:lnTo>
                    <a:lnTo>
                      <a:pt x="2301875" y="17055464"/>
                    </a:lnTo>
                    <a:lnTo>
                      <a:pt x="2301875" y="17061435"/>
                    </a:lnTo>
                    <a:lnTo>
                      <a:pt x="2304288" y="17061435"/>
                    </a:lnTo>
                    <a:lnTo>
                      <a:pt x="2306320" y="17060672"/>
                    </a:lnTo>
                    <a:lnTo>
                      <a:pt x="2313305" y="17060672"/>
                    </a:lnTo>
                    <a:lnTo>
                      <a:pt x="2313305" y="17066768"/>
                    </a:lnTo>
                    <a:lnTo>
                      <a:pt x="2319401" y="17066768"/>
                    </a:lnTo>
                    <a:lnTo>
                      <a:pt x="2319401" y="17072102"/>
                    </a:lnTo>
                    <a:lnTo>
                      <a:pt x="2330704" y="17072102"/>
                    </a:lnTo>
                    <a:lnTo>
                      <a:pt x="2330704" y="17083405"/>
                    </a:lnTo>
                    <a:lnTo>
                      <a:pt x="2342007" y="17083405"/>
                    </a:lnTo>
                    <a:lnTo>
                      <a:pt x="2342007" y="17088865"/>
                    </a:lnTo>
                    <a:lnTo>
                      <a:pt x="2358644" y="17088865"/>
                    </a:lnTo>
                    <a:lnTo>
                      <a:pt x="2358644" y="17094073"/>
                    </a:lnTo>
                    <a:lnTo>
                      <a:pt x="2369947" y="17094073"/>
                    </a:lnTo>
                    <a:lnTo>
                      <a:pt x="2369947" y="17100169"/>
                    </a:lnTo>
                    <a:lnTo>
                      <a:pt x="2381377" y="17100169"/>
                    </a:lnTo>
                    <a:lnTo>
                      <a:pt x="2381377" y="17105376"/>
                    </a:lnTo>
                    <a:lnTo>
                      <a:pt x="2397887" y="17105376"/>
                    </a:lnTo>
                    <a:lnTo>
                      <a:pt x="2397887" y="17110838"/>
                    </a:lnTo>
                    <a:lnTo>
                      <a:pt x="2415413" y="17110838"/>
                    </a:lnTo>
                    <a:lnTo>
                      <a:pt x="2415413" y="17116044"/>
                    </a:lnTo>
                    <a:lnTo>
                      <a:pt x="2426716" y="17116044"/>
                    </a:lnTo>
                    <a:lnTo>
                      <a:pt x="2426716" y="17122139"/>
                    </a:lnTo>
                    <a:lnTo>
                      <a:pt x="2443353" y="17122139"/>
                    </a:lnTo>
                    <a:lnTo>
                      <a:pt x="2443353" y="17127474"/>
                    </a:lnTo>
                    <a:lnTo>
                      <a:pt x="2460625" y="17127474"/>
                    </a:lnTo>
                    <a:lnTo>
                      <a:pt x="2460625" y="17132808"/>
                    </a:lnTo>
                    <a:lnTo>
                      <a:pt x="2477389" y="17132808"/>
                    </a:lnTo>
                    <a:lnTo>
                      <a:pt x="2477389" y="17138142"/>
                    </a:lnTo>
                    <a:lnTo>
                      <a:pt x="2505329" y="17138142"/>
                    </a:lnTo>
                    <a:lnTo>
                      <a:pt x="2505329" y="17144237"/>
                    </a:lnTo>
                    <a:lnTo>
                      <a:pt x="2506345" y="17144237"/>
                    </a:lnTo>
                    <a:lnTo>
                      <a:pt x="2508377" y="17143476"/>
                    </a:lnTo>
                    <a:lnTo>
                      <a:pt x="2533269" y="17143476"/>
                    </a:lnTo>
                    <a:lnTo>
                      <a:pt x="2533269" y="17145000"/>
                    </a:lnTo>
                    <a:lnTo>
                      <a:pt x="2534031" y="17147032"/>
                    </a:lnTo>
                    <a:lnTo>
                      <a:pt x="2534031" y="17149445"/>
                    </a:lnTo>
                    <a:lnTo>
                      <a:pt x="2540381" y="17149445"/>
                    </a:lnTo>
                    <a:lnTo>
                      <a:pt x="2542413" y="17148811"/>
                    </a:lnTo>
                    <a:lnTo>
                      <a:pt x="2561971" y="17148811"/>
                    </a:lnTo>
                    <a:lnTo>
                      <a:pt x="2561971" y="17154906"/>
                    </a:lnTo>
                    <a:lnTo>
                      <a:pt x="2575052" y="17154906"/>
                    </a:lnTo>
                    <a:lnTo>
                      <a:pt x="2576957" y="17154144"/>
                    </a:lnTo>
                    <a:lnTo>
                      <a:pt x="2589911" y="17154144"/>
                    </a:lnTo>
                    <a:lnTo>
                      <a:pt x="2589911" y="17160112"/>
                    </a:lnTo>
                    <a:lnTo>
                      <a:pt x="2608961" y="17160112"/>
                    </a:lnTo>
                    <a:lnTo>
                      <a:pt x="2610993" y="17159478"/>
                    </a:lnTo>
                    <a:lnTo>
                      <a:pt x="2617851" y="17159478"/>
                    </a:lnTo>
                    <a:lnTo>
                      <a:pt x="2617851" y="17165574"/>
                    </a:lnTo>
                    <a:lnTo>
                      <a:pt x="2642997" y="17165574"/>
                    </a:lnTo>
                    <a:lnTo>
                      <a:pt x="2645029" y="17164686"/>
                    </a:lnTo>
                    <a:lnTo>
                      <a:pt x="2646680" y="17164686"/>
                    </a:lnTo>
                    <a:lnTo>
                      <a:pt x="2646680" y="17170781"/>
                    </a:lnTo>
                    <a:lnTo>
                      <a:pt x="2674620" y="17170781"/>
                    </a:lnTo>
                    <a:lnTo>
                      <a:pt x="2674620" y="17176242"/>
                    </a:lnTo>
                    <a:lnTo>
                      <a:pt x="2711069" y="17176242"/>
                    </a:lnTo>
                    <a:lnTo>
                      <a:pt x="2713101" y="17175353"/>
                    </a:lnTo>
                    <a:lnTo>
                      <a:pt x="2764663" y="17175353"/>
                    </a:lnTo>
                    <a:lnTo>
                      <a:pt x="2764663" y="17180813"/>
                    </a:lnTo>
                    <a:lnTo>
                      <a:pt x="2822321" y="17180813"/>
                    </a:lnTo>
                    <a:lnTo>
                      <a:pt x="2824353" y="17180052"/>
                    </a:lnTo>
                    <a:lnTo>
                      <a:pt x="2849372" y="17180052"/>
                    </a:lnTo>
                    <a:lnTo>
                      <a:pt x="2849372" y="17186021"/>
                    </a:lnTo>
                    <a:lnTo>
                      <a:pt x="2856357" y="17186021"/>
                    </a:lnTo>
                    <a:lnTo>
                      <a:pt x="2858389" y="17185512"/>
                    </a:lnTo>
                    <a:lnTo>
                      <a:pt x="2888615" y="17185512"/>
                    </a:lnTo>
                    <a:lnTo>
                      <a:pt x="2888615" y="17180052"/>
                    </a:lnTo>
                    <a:lnTo>
                      <a:pt x="2899664" y="17180052"/>
                    </a:lnTo>
                    <a:lnTo>
                      <a:pt x="2901696" y="17179417"/>
                    </a:lnTo>
                    <a:lnTo>
                      <a:pt x="2916555" y="17179417"/>
                    </a:lnTo>
                    <a:lnTo>
                      <a:pt x="2916555" y="17174211"/>
                    </a:lnTo>
                    <a:lnTo>
                      <a:pt x="2942971" y="17174211"/>
                    </a:lnTo>
                    <a:lnTo>
                      <a:pt x="2945003" y="17173448"/>
                    </a:lnTo>
                    <a:lnTo>
                      <a:pt x="2950591" y="17173448"/>
                    </a:lnTo>
                    <a:lnTo>
                      <a:pt x="2950591" y="17168113"/>
                    </a:lnTo>
                    <a:lnTo>
                      <a:pt x="2978531" y="17168113"/>
                    </a:lnTo>
                    <a:lnTo>
                      <a:pt x="2978531" y="17162145"/>
                    </a:lnTo>
                    <a:lnTo>
                      <a:pt x="3000629" y="17162145"/>
                    </a:lnTo>
                    <a:lnTo>
                      <a:pt x="3000629" y="17156049"/>
                    </a:lnTo>
                    <a:lnTo>
                      <a:pt x="3018028" y="17156049"/>
                    </a:lnTo>
                    <a:lnTo>
                      <a:pt x="3018028" y="17150842"/>
                    </a:lnTo>
                    <a:lnTo>
                      <a:pt x="3039364" y="17150842"/>
                    </a:lnTo>
                    <a:lnTo>
                      <a:pt x="3039999" y="17150080"/>
                    </a:lnTo>
                    <a:lnTo>
                      <a:pt x="3039999" y="17144746"/>
                    </a:lnTo>
                    <a:lnTo>
                      <a:pt x="3062605" y="17144746"/>
                    </a:lnTo>
                    <a:lnTo>
                      <a:pt x="3062605" y="17138777"/>
                    </a:lnTo>
                    <a:lnTo>
                      <a:pt x="3079369" y="17138777"/>
                    </a:lnTo>
                    <a:lnTo>
                      <a:pt x="3079369" y="17133315"/>
                    </a:lnTo>
                    <a:lnTo>
                      <a:pt x="3090291" y="17133315"/>
                    </a:lnTo>
                    <a:lnTo>
                      <a:pt x="3092323" y="17132808"/>
                    </a:lnTo>
                    <a:lnTo>
                      <a:pt x="3096641" y="17132808"/>
                    </a:lnTo>
                    <a:lnTo>
                      <a:pt x="3096641" y="17131157"/>
                    </a:lnTo>
                    <a:lnTo>
                      <a:pt x="3095879" y="17129125"/>
                    </a:lnTo>
                    <a:lnTo>
                      <a:pt x="3095879" y="17127474"/>
                    </a:lnTo>
                    <a:lnTo>
                      <a:pt x="3107309" y="17127474"/>
                    </a:lnTo>
                    <a:lnTo>
                      <a:pt x="3107309" y="17121505"/>
                    </a:lnTo>
                    <a:lnTo>
                      <a:pt x="3118612" y="17121505"/>
                    </a:lnTo>
                    <a:lnTo>
                      <a:pt x="3118612" y="17116044"/>
                    </a:lnTo>
                    <a:lnTo>
                      <a:pt x="3135376" y="17116044"/>
                    </a:lnTo>
                    <a:lnTo>
                      <a:pt x="3135376" y="17110202"/>
                    </a:lnTo>
                    <a:lnTo>
                      <a:pt x="3146679" y="17110202"/>
                    </a:lnTo>
                    <a:lnTo>
                      <a:pt x="3146679" y="17104740"/>
                    </a:lnTo>
                    <a:lnTo>
                      <a:pt x="3151632" y="17104740"/>
                    </a:lnTo>
                    <a:lnTo>
                      <a:pt x="3153664" y="17104106"/>
                    </a:lnTo>
                    <a:lnTo>
                      <a:pt x="3163316" y="17104106"/>
                    </a:lnTo>
                    <a:lnTo>
                      <a:pt x="3163316" y="17098772"/>
                    </a:lnTo>
                    <a:lnTo>
                      <a:pt x="3174619" y="17098772"/>
                    </a:lnTo>
                    <a:lnTo>
                      <a:pt x="3174619" y="17092676"/>
                    </a:lnTo>
                    <a:lnTo>
                      <a:pt x="3186049" y="17092676"/>
                    </a:lnTo>
                    <a:lnTo>
                      <a:pt x="3186049" y="17087469"/>
                    </a:lnTo>
                    <a:lnTo>
                      <a:pt x="3197352" y="17087469"/>
                    </a:lnTo>
                    <a:lnTo>
                      <a:pt x="3197352" y="17081373"/>
                    </a:lnTo>
                    <a:lnTo>
                      <a:pt x="3208655" y="17081373"/>
                    </a:lnTo>
                    <a:lnTo>
                      <a:pt x="3208655" y="17076165"/>
                    </a:lnTo>
                    <a:lnTo>
                      <a:pt x="3212973" y="17076165"/>
                    </a:lnTo>
                    <a:lnTo>
                      <a:pt x="3215005" y="17075404"/>
                    </a:lnTo>
                    <a:lnTo>
                      <a:pt x="3220085" y="17075404"/>
                    </a:lnTo>
                    <a:lnTo>
                      <a:pt x="3219323" y="17074387"/>
                    </a:lnTo>
                    <a:lnTo>
                      <a:pt x="3219323" y="17070197"/>
                    </a:lnTo>
                    <a:lnTo>
                      <a:pt x="3230753" y="17070197"/>
                    </a:lnTo>
                    <a:lnTo>
                      <a:pt x="3230753" y="17064101"/>
                    </a:lnTo>
                    <a:lnTo>
                      <a:pt x="3236595" y="17064101"/>
                    </a:lnTo>
                    <a:lnTo>
                      <a:pt x="3236595" y="17058894"/>
                    </a:lnTo>
                    <a:lnTo>
                      <a:pt x="3247263" y="17058894"/>
                    </a:lnTo>
                    <a:lnTo>
                      <a:pt x="3247263" y="17052798"/>
                    </a:lnTo>
                    <a:lnTo>
                      <a:pt x="3258693" y="17052798"/>
                    </a:lnTo>
                    <a:lnTo>
                      <a:pt x="3258693" y="17047463"/>
                    </a:lnTo>
                    <a:lnTo>
                      <a:pt x="3269996" y="17047463"/>
                    </a:lnTo>
                    <a:lnTo>
                      <a:pt x="3269996" y="17041368"/>
                    </a:lnTo>
                    <a:lnTo>
                      <a:pt x="3275203" y="17041368"/>
                    </a:lnTo>
                    <a:lnTo>
                      <a:pt x="3275203" y="17036162"/>
                    </a:lnTo>
                    <a:lnTo>
                      <a:pt x="3283712" y="17036162"/>
                    </a:lnTo>
                    <a:lnTo>
                      <a:pt x="3285617" y="17035526"/>
                    </a:lnTo>
                    <a:lnTo>
                      <a:pt x="3286633" y="17035526"/>
                    </a:lnTo>
                    <a:lnTo>
                      <a:pt x="3286633" y="17030064"/>
                    </a:lnTo>
                    <a:lnTo>
                      <a:pt x="3292729" y="17030064"/>
                    </a:lnTo>
                    <a:lnTo>
                      <a:pt x="3292729" y="17024858"/>
                    </a:lnTo>
                    <a:lnTo>
                      <a:pt x="3293999" y="17024477"/>
                    </a:lnTo>
                    <a:lnTo>
                      <a:pt x="3295015" y="17024096"/>
                    </a:lnTo>
                    <a:lnTo>
                      <a:pt x="3297936" y="17024096"/>
                    </a:lnTo>
                    <a:lnTo>
                      <a:pt x="3297936" y="17018763"/>
                    </a:lnTo>
                    <a:lnTo>
                      <a:pt x="3309239" y="17018763"/>
                    </a:lnTo>
                    <a:lnTo>
                      <a:pt x="3309239" y="17012793"/>
                    </a:lnTo>
                    <a:lnTo>
                      <a:pt x="3320669" y="17012793"/>
                    </a:lnTo>
                    <a:lnTo>
                      <a:pt x="3320669" y="17007332"/>
                    </a:lnTo>
                    <a:lnTo>
                      <a:pt x="3326003" y="17007332"/>
                    </a:lnTo>
                    <a:lnTo>
                      <a:pt x="3326003" y="17001489"/>
                    </a:lnTo>
                    <a:lnTo>
                      <a:pt x="3331337" y="17001489"/>
                    </a:lnTo>
                    <a:lnTo>
                      <a:pt x="3331337" y="16996156"/>
                    </a:lnTo>
                    <a:lnTo>
                      <a:pt x="3337433" y="16996156"/>
                    </a:lnTo>
                    <a:lnTo>
                      <a:pt x="3337433" y="16990061"/>
                    </a:lnTo>
                    <a:lnTo>
                      <a:pt x="3348736" y="16990061"/>
                    </a:lnTo>
                    <a:lnTo>
                      <a:pt x="3348736" y="16985869"/>
                    </a:lnTo>
                    <a:lnTo>
                      <a:pt x="3348101" y="16984853"/>
                    </a:lnTo>
                    <a:lnTo>
                      <a:pt x="3353943" y="16984853"/>
                    </a:lnTo>
                    <a:lnTo>
                      <a:pt x="3353943" y="16978757"/>
                    </a:lnTo>
                    <a:lnTo>
                      <a:pt x="3359404" y="16978757"/>
                    </a:lnTo>
                    <a:lnTo>
                      <a:pt x="3359404" y="16973550"/>
                    </a:lnTo>
                    <a:lnTo>
                      <a:pt x="3370580" y="16973550"/>
                    </a:lnTo>
                    <a:lnTo>
                      <a:pt x="3370580" y="16967454"/>
                    </a:lnTo>
                    <a:lnTo>
                      <a:pt x="3376041" y="16967454"/>
                    </a:lnTo>
                    <a:lnTo>
                      <a:pt x="3376041" y="16962120"/>
                    </a:lnTo>
                    <a:lnTo>
                      <a:pt x="3381883" y="16962120"/>
                    </a:lnTo>
                    <a:lnTo>
                      <a:pt x="3381883" y="16956024"/>
                    </a:lnTo>
                    <a:lnTo>
                      <a:pt x="3387344" y="16956024"/>
                    </a:lnTo>
                    <a:lnTo>
                      <a:pt x="3387344" y="16950817"/>
                    </a:lnTo>
                    <a:lnTo>
                      <a:pt x="3390392" y="16950817"/>
                    </a:lnTo>
                    <a:lnTo>
                      <a:pt x="3392297" y="16950182"/>
                    </a:lnTo>
                    <a:lnTo>
                      <a:pt x="3393313" y="16950182"/>
                    </a:lnTo>
                    <a:lnTo>
                      <a:pt x="3393313" y="16944721"/>
                    </a:lnTo>
                    <a:lnTo>
                      <a:pt x="3398647" y="16944721"/>
                    </a:lnTo>
                    <a:lnTo>
                      <a:pt x="3398647" y="16939513"/>
                    </a:lnTo>
                    <a:lnTo>
                      <a:pt x="3399663" y="16939513"/>
                    </a:lnTo>
                    <a:lnTo>
                      <a:pt x="3401695" y="16938752"/>
                    </a:lnTo>
                    <a:lnTo>
                      <a:pt x="3410077" y="16938752"/>
                    </a:lnTo>
                    <a:lnTo>
                      <a:pt x="3410077" y="16933418"/>
                    </a:lnTo>
                    <a:lnTo>
                      <a:pt x="3415284" y="16933418"/>
                    </a:lnTo>
                    <a:lnTo>
                      <a:pt x="3415284" y="16927449"/>
                    </a:lnTo>
                    <a:lnTo>
                      <a:pt x="3420745" y="16927449"/>
                    </a:lnTo>
                    <a:lnTo>
                      <a:pt x="3420745" y="16922242"/>
                    </a:lnTo>
                    <a:lnTo>
                      <a:pt x="3426587" y="16922242"/>
                    </a:lnTo>
                    <a:lnTo>
                      <a:pt x="3426587" y="16916146"/>
                    </a:lnTo>
                    <a:lnTo>
                      <a:pt x="3432048" y="16916146"/>
                    </a:lnTo>
                    <a:lnTo>
                      <a:pt x="3432048" y="16910686"/>
                    </a:lnTo>
                    <a:lnTo>
                      <a:pt x="3438017" y="16910686"/>
                    </a:lnTo>
                    <a:lnTo>
                      <a:pt x="3438017" y="16904715"/>
                    </a:lnTo>
                    <a:lnTo>
                      <a:pt x="3443351" y="16904715"/>
                    </a:lnTo>
                    <a:lnTo>
                      <a:pt x="3443351" y="16899510"/>
                    </a:lnTo>
                    <a:lnTo>
                      <a:pt x="3448685" y="16899510"/>
                    </a:lnTo>
                    <a:lnTo>
                      <a:pt x="3448685" y="16893412"/>
                    </a:lnTo>
                    <a:lnTo>
                      <a:pt x="3454781" y="16893412"/>
                    </a:lnTo>
                    <a:lnTo>
                      <a:pt x="3454781" y="16888206"/>
                    </a:lnTo>
                    <a:lnTo>
                      <a:pt x="3459988" y="16888206"/>
                    </a:lnTo>
                    <a:lnTo>
                      <a:pt x="3459988" y="16882111"/>
                    </a:lnTo>
                    <a:lnTo>
                      <a:pt x="3465449" y="16882111"/>
                    </a:lnTo>
                    <a:lnTo>
                      <a:pt x="3465449" y="16876776"/>
                    </a:lnTo>
                    <a:lnTo>
                      <a:pt x="3471291" y="16876776"/>
                    </a:lnTo>
                    <a:lnTo>
                      <a:pt x="3471291" y="16870680"/>
                    </a:lnTo>
                    <a:lnTo>
                      <a:pt x="3476625" y="16870680"/>
                    </a:lnTo>
                    <a:lnTo>
                      <a:pt x="3476625" y="16865473"/>
                    </a:lnTo>
                    <a:lnTo>
                      <a:pt x="3482721" y="16865473"/>
                    </a:lnTo>
                    <a:lnTo>
                      <a:pt x="3482721" y="16863822"/>
                    </a:lnTo>
                    <a:lnTo>
                      <a:pt x="3481959" y="16861789"/>
                    </a:lnTo>
                    <a:lnTo>
                      <a:pt x="3481959" y="16859377"/>
                    </a:lnTo>
                    <a:lnTo>
                      <a:pt x="3487928" y="16859377"/>
                    </a:lnTo>
                    <a:lnTo>
                      <a:pt x="3487928" y="16848201"/>
                    </a:lnTo>
                    <a:lnTo>
                      <a:pt x="3493389" y="16848201"/>
                    </a:lnTo>
                    <a:lnTo>
                      <a:pt x="3493389" y="16842739"/>
                    </a:lnTo>
                    <a:lnTo>
                      <a:pt x="3499231" y="16842739"/>
                    </a:lnTo>
                    <a:lnTo>
                      <a:pt x="3499231" y="16837661"/>
                    </a:lnTo>
                    <a:lnTo>
                      <a:pt x="3498596" y="16836644"/>
                    </a:lnTo>
                    <a:lnTo>
                      <a:pt x="3504692" y="16836644"/>
                    </a:lnTo>
                    <a:lnTo>
                      <a:pt x="3504692" y="16831438"/>
                    </a:lnTo>
                    <a:lnTo>
                      <a:pt x="3509899" y="16831438"/>
                    </a:lnTo>
                    <a:lnTo>
                      <a:pt x="3509899" y="16825468"/>
                    </a:lnTo>
                    <a:lnTo>
                      <a:pt x="3515995" y="16825468"/>
                    </a:lnTo>
                    <a:lnTo>
                      <a:pt x="3515995" y="16814164"/>
                    </a:lnTo>
                    <a:lnTo>
                      <a:pt x="3521329" y="16814164"/>
                    </a:lnTo>
                    <a:lnTo>
                      <a:pt x="3521329" y="16808704"/>
                    </a:lnTo>
                    <a:lnTo>
                      <a:pt x="3526663" y="16808704"/>
                    </a:lnTo>
                    <a:lnTo>
                      <a:pt x="3526663" y="16802863"/>
                    </a:lnTo>
                    <a:lnTo>
                      <a:pt x="3532632" y="16802863"/>
                    </a:lnTo>
                    <a:lnTo>
                      <a:pt x="3532632" y="16797401"/>
                    </a:lnTo>
                    <a:lnTo>
                      <a:pt x="3538093" y="16797401"/>
                    </a:lnTo>
                    <a:lnTo>
                      <a:pt x="3538093" y="16791432"/>
                    </a:lnTo>
                    <a:lnTo>
                      <a:pt x="3543300" y="16791432"/>
                    </a:lnTo>
                    <a:lnTo>
                      <a:pt x="3543300" y="16780129"/>
                    </a:lnTo>
                    <a:lnTo>
                      <a:pt x="3549269" y="16780129"/>
                    </a:lnTo>
                    <a:lnTo>
                      <a:pt x="3549269" y="16768826"/>
                    </a:lnTo>
                    <a:lnTo>
                      <a:pt x="3554603" y="16768826"/>
                    </a:lnTo>
                    <a:lnTo>
                      <a:pt x="3554603" y="16763492"/>
                    </a:lnTo>
                    <a:lnTo>
                      <a:pt x="3559937" y="16763492"/>
                    </a:lnTo>
                    <a:lnTo>
                      <a:pt x="3559937" y="16757396"/>
                    </a:lnTo>
                    <a:lnTo>
                      <a:pt x="3566033" y="16757396"/>
                    </a:lnTo>
                    <a:lnTo>
                      <a:pt x="3566033" y="16746093"/>
                    </a:lnTo>
                    <a:lnTo>
                      <a:pt x="3571240" y="16746093"/>
                    </a:lnTo>
                    <a:lnTo>
                      <a:pt x="3571240" y="16740887"/>
                    </a:lnTo>
                    <a:lnTo>
                      <a:pt x="3576701" y="16740887"/>
                    </a:lnTo>
                    <a:lnTo>
                      <a:pt x="3576701" y="16723361"/>
                    </a:lnTo>
                    <a:lnTo>
                      <a:pt x="3582543" y="16723361"/>
                    </a:lnTo>
                    <a:lnTo>
                      <a:pt x="3582543" y="16718153"/>
                    </a:lnTo>
                    <a:lnTo>
                      <a:pt x="3588004" y="16718153"/>
                    </a:lnTo>
                    <a:lnTo>
                      <a:pt x="3588004" y="16706850"/>
                    </a:lnTo>
                    <a:lnTo>
                      <a:pt x="3593211" y="16706850"/>
                    </a:lnTo>
                    <a:lnTo>
                      <a:pt x="3593211" y="16700754"/>
                    </a:lnTo>
                    <a:lnTo>
                      <a:pt x="3599307" y="16700754"/>
                    </a:lnTo>
                    <a:lnTo>
                      <a:pt x="3599307" y="16690087"/>
                    </a:lnTo>
                    <a:lnTo>
                      <a:pt x="3600323" y="16690087"/>
                    </a:lnTo>
                    <a:lnTo>
                      <a:pt x="3602228" y="16689578"/>
                    </a:lnTo>
                    <a:lnTo>
                      <a:pt x="3604641" y="16689578"/>
                    </a:lnTo>
                    <a:lnTo>
                      <a:pt x="3604641" y="16678911"/>
                    </a:lnTo>
                    <a:lnTo>
                      <a:pt x="3609975" y="16678911"/>
                    </a:lnTo>
                    <a:lnTo>
                      <a:pt x="3609975" y="16667353"/>
                    </a:lnTo>
                    <a:lnTo>
                      <a:pt x="3615944" y="16667353"/>
                    </a:lnTo>
                    <a:lnTo>
                      <a:pt x="3615944" y="16664432"/>
                    </a:lnTo>
                    <a:lnTo>
                      <a:pt x="3615309" y="16662400"/>
                    </a:lnTo>
                    <a:lnTo>
                      <a:pt x="3615309" y="16656177"/>
                    </a:lnTo>
                    <a:lnTo>
                      <a:pt x="3621405" y="16656177"/>
                    </a:lnTo>
                    <a:lnTo>
                      <a:pt x="3621405" y="16650081"/>
                    </a:lnTo>
                    <a:lnTo>
                      <a:pt x="3626612" y="16650081"/>
                    </a:lnTo>
                    <a:lnTo>
                      <a:pt x="3626612" y="16638778"/>
                    </a:lnTo>
                    <a:lnTo>
                      <a:pt x="3632708" y="16638778"/>
                    </a:lnTo>
                    <a:lnTo>
                      <a:pt x="3632073" y="16637763"/>
                    </a:lnTo>
                    <a:lnTo>
                      <a:pt x="3632073" y="16633444"/>
                    </a:lnTo>
                    <a:lnTo>
                      <a:pt x="3637915" y="16633444"/>
                    </a:lnTo>
                    <a:lnTo>
                      <a:pt x="3637915" y="16616045"/>
                    </a:lnTo>
                    <a:lnTo>
                      <a:pt x="3643376" y="16616045"/>
                    </a:lnTo>
                    <a:lnTo>
                      <a:pt x="3643376" y="16604869"/>
                    </a:lnTo>
                    <a:lnTo>
                      <a:pt x="3648583" y="16604869"/>
                    </a:lnTo>
                    <a:lnTo>
                      <a:pt x="3648583" y="16599408"/>
                    </a:lnTo>
                    <a:lnTo>
                      <a:pt x="3654679" y="16599408"/>
                    </a:lnTo>
                    <a:lnTo>
                      <a:pt x="3654679" y="16588105"/>
                    </a:lnTo>
                    <a:lnTo>
                      <a:pt x="3660013" y="16588105"/>
                    </a:lnTo>
                    <a:lnTo>
                      <a:pt x="3660013" y="16576802"/>
                    </a:lnTo>
                    <a:lnTo>
                      <a:pt x="3665347" y="16576802"/>
                    </a:lnTo>
                    <a:lnTo>
                      <a:pt x="3665347" y="16570833"/>
                    </a:lnTo>
                    <a:lnTo>
                      <a:pt x="3671316" y="16570833"/>
                    </a:lnTo>
                    <a:lnTo>
                      <a:pt x="3671316" y="16559530"/>
                    </a:lnTo>
                    <a:lnTo>
                      <a:pt x="3676777" y="16559530"/>
                    </a:lnTo>
                    <a:lnTo>
                      <a:pt x="3676777" y="16542765"/>
                    </a:lnTo>
                    <a:lnTo>
                      <a:pt x="3681984" y="16542765"/>
                    </a:lnTo>
                    <a:lnTo>
                      <a:pt x="3681984" y="16537432"/>
                    </a:lnTo>
                    <a:lnTo>
                      <a:pt x="3684397" y="16537432"/>
                    </a:lnTo>
                    <a:lnTo>
                      <a:pt x="3686429" y="16536797"/>
                    </a:lnTo>
                    <a:lnTo>
                      <a:pt x="3687953" y="16536797"/>
                    </a:lnTo>
                    <a:lnTo>
                      <a:pt x="3687953" y="16530574"/>
                    </a:lnTo>
                    <a:lnTo>
                      <a:pt x="3687445" y="16528542"/>
                    </a:lnTo>
                    <a:lnTo>
                      <a:pt x="3687445" y="16526129"/>
                    </a:lnTo>
                    <a:lnTo>
                      <a:pt x="3693287" y="16526129"/>
                    </a:lnTo>
                    <a:lnTo>
                      <a:pt x="3693287" y="16514826"/>
                    </a:lnTo>
                    <a:lnTo>
                      <a:pt x="3698621" y="16514826"/>
                    </a:lnTo>
                    <a:lnTo>
                      <a:pt x="3698621" y="16508730"/>
                    </a:lnTo>
                    <a:lnTo>
                      <a:pt x="3704717" y="16508730"/>
                    </a:lnTo>
                    <a:lnTo>
                      <a:pt x="3704717" y="16505810"/>
                    </a:lnTo>
                    <a:lnTo>
                      <a:pt x="3703955" y="16503777"/>
                    </a:lnTo>
                    <a:lnTo>
                      <a:pt x="3703955" y="16497554"/>
                    </a:lnTo>
                    <a:lnTo>
                      <a:pt x="3709924" y="16497554"/>
                    </a:lnTo>
                    <a:lnTo>
                      <a:pt x="3709924" y="16480789"/>
                    </a:lnTo>
                    <a:lnTo>
                      <a:pt x="3715385" y="16480789"/>
                    </a:lnTo>
                    <a:lnTo>
                      <a:pt x="3715385" y="16474821"/>
                    </a:lnTo>
                    <a:lnTo>
                      <a:pt x="3720592" y="16474821"/>
                    </a:lnTo>
                    <a:lnTo>
                      <a:pt x="3720592" y="16463518"/>
                    </a:lnTo>
                    <a:lnTo>
                      <a:pt x="3726688" y="16463518"/>
                    </a:lnTo>
                    <a:lnTo>
                      <a:pt x="3726688" y="16458057"/>
                    </a:lnTo>
                    <a:lnTo>
                      <a:pt x="3731895" y="16458057"/>
                    </a:lnTo>
                    <a:lnTo>
                      <a:pt x="3731895" y="16446754"/>
                    </a:lnTo>
                    <a:lnTo>
                      <a:pt x="3737356" y="16446754"/>
                    </a:lnTo>
                    <a:lnTo>
                      <a:pt x="3737356" y="16435578"/>
                    </a:lnTo>
                    <a:lnTo>
                      <a:pt x="3743325" y="16435578"/>
                    </a:lnTo>
                    <a:lnTo>
                      <a:pt x="3743325" y="16424021"/>
                    </a:lnTo>
                    <a:lnTo>
                      <a:pt x="3748659" y="16424021"/>
                    </a:lnTo>
                    <a:lnTo>
                      <a:pt x="3748659" y="16412845"/>
                    </a:lnTo>
                    <a:lnTo>
                      <a:pt x="3753993" y="16412845"/>
                    </a:lnTo>
                    <a:lnTo>
                      <a:pt x="3753993" y="16406749"/>
                    </a:lnTo>
                    <a:lnTo>
                      <a:pt x="3760089" y="16406749"/>
                    </a:lnTo>
                    <a:lnTo>
                      <a:pt x="3760089" y="16401542"/>
                    </a:lnTo>
                    <a:lnTo>
                      <a:pt x="3765296" y="16401542"/>
                    </a:lnTo>
                    <a:lnTo>
                      <a:pt x="3765296" y="16395446"/>
                    </a:lnTo>
                    <a:lnTo>
                      <a:pt x="3770757" y="16395446"/>
                    </a:lnTo>
                    <a:lnTo>
                      <a:pt x="3770757" y="16378810"/>
                    </a:lnTo>
                    <a:lnTo>
                      <a:pt x="3776599" y="16378810"/>
                    </a:lnTo>
                    <a:lnTo>
                      <a:pt x="3776599" y="16373348"/>
                    </a:lnTo>
                    <a:lnTo>
                      <a:pt x="3777615" y="16373348"/>
                    </a:lnTo>
                    <a:lnTo>
                      <a:pt x="3779647" y="16372712"/>
                    </a:lnTo>
                    <a:lnTo>
                      <a:pt x="3781933" y="16372712"/>
                    </a:lnTo>
                    <a:lnTo>
                      <a:pt x="3781933" y="16362045"/>
                    </a:lnTo>
                    <a:lnTo>
                      <a:pt x="3787267" y="16362045"/>
                    </a:lnTo>
                    <a:lnTo>
                      <a:pt x="3787267" y="16356076"/>
                    </a:lnTo>
                    <a:lnTo>
                      <a:pt x="3793363" y="16356076"/>
                    </a:lnTo>
                    <a:lnTo>
                      <a:pt x="3793363" y="16347187"/>
                    </a:lnTo>
                    <a:lnTo>
                      <a:pt x="3792601" y="16345154"/>
                    </a:lnTo>
                    <a:lnTo>
                      <a:pt x="3792601" y="16339313"/>
                    </a:lnTo>
                    <a:lnTo>
                      <a:pt x="3798697" y="16339313"/>
                    </a:lnTo>
                    <a:lnTo>
                      <a:pt x="3798697" y="16322039"/>
                    </a:lnTo>
                    <a:lnTo>
                      <a:pt x="3804031" y="16322039"/>
                    </a:lnTo>
                    <a:lnTo>
                      <a:pt x="3804031" y="16305530"/>
                    </a:lnTo>
                    <a:lnTo>
                      <a:pt x="3809365" y="16305530"/>
                    </a:lnTo>
                    <a:lnTo>
                      <a:pt x="3809365" y="16288004"/>
                    </a:lnTo>
                    <a:lnTo>
                      <a:pt x="3815207" y="16288004"/>
                    </a:lnTo>
                    <a:lnTo>
                      <a:pt x="3814699" y="16287242"/>
                    </a:lnTo>
                    <a:lnTo>
                      <a:pt x="3814699" y="16277337"/>
                    </a:lnTo>
                    <a:lnTo>
                      <a:pt x="3816223" y="16277337"/>
                    </a:lnTo>
                    <a:lnTo>
                      <a:pt x="3818255" y="16276701"/>
                    </a:lnTo>
                    <a:lnTo>
                      <a:pt x="3820668" y="16276701"/>
                    </a:lnTo>
                    <a:lnTo>
                      <a:pt x="3820668" y="16260063"/>
                    </a:lnTo>
                    <a:lnTo>
                      <a:pt x="3825875" y="16260063"/>
                    </a:lnTo>
                    <a:lnTo>
                      <a:pt x="3825875" y="16248762"/>
                    </a:lnTo>
                    <a:lnTo>
                      <a:pt x="3831336" y="16248762"/>
                    </a:lnTo>
                    <a:lnTo>
                      <a:pt x="3831336" y="16226028"/>
                    </a:lnTo>
                    <a:lnTo>
                      <a:pt x="3836543" y="16226028"/>
                    </a:lnTo>
                    <a:lnTo>
                      <a:pt x="3836543" y="16209518"/>
                    </a:lnTo>
                    <a:lnTo>
                      <a:pt x="3842639" y="16209518"/>
                    </a:lnTo>
                    <a:lnTo>
                      <a:pt x="3842639" y="16203422"/>
                    </a:lnTo>
                    <a:lnTo>
                      <a:pt x="3847973" y="16203422"/>
                    </a:lnTo>
                    <a:lnTo>
                      <a:pt x="3847973" y="16191992"/>
                    </a:lnTo>
                    <a:lnTo>
                      <a:pt x="3853307" y="16191992"/>
                    </a:lnTo>
                    <a:lnTo>
                      <a:pt x="3853307" y="16181578"/>
                    </a:lnTo>
                    <a:lnTo>
                      <a:pt x="3855085" y="16181578"/>
                    </a:lnTo>
                    <a:lnTo>
                      <a:pt x="3857117" y="16180688"/>
                    </a:lnTo>
                    <a:lnTo>
                      <a:pt x="3859276" y="16180688"/>
                    </a:lnTo>
                    <a:lnTo>
                      <a:pt x="3859276" y="16170021"/>
                    </a:lnTo>
                    <a:lnTo>
                      <a:pt x="3864737" y="16170021"/>
                    </a:lnTo>
                    <a:lnTo>
                      <a:pt x="3864737" y="16158845"/>
                    </a:lnTo>
                    <a:lnTo>
                      <a:pt x="3869944" y="16158845"/>
                    </a:lnTo>
                    <a:lnTo>
                      <a:pt x="3869944" y="16152749"/>
                    </a:lnTo>
                    <a:lnTo>
                      <a:pt x="3881247" y="16152749"/>
                    </a:lnTo>
                    <a:lnTo>
                      <a:pt x="3881247" y="16147542"/>
                    </a:lnTo>
                    <a:lnTo>
                      <a:pt x="3882263" y="16147542"/>
                    </a:lnTo>
                    <a:lnTo>
                      <a:pt x="3884295" y="16146780"/>
                    </a:lnTo>
                    <a:lnTo>
                      <a:pt x="3886708" y="16146780"/>
                    </a:lnTo>
                    <a:lnTo>
                      <a:pt x="3886708" y="16141446"/>
                    </a:lnTo>
                    <a:lnTo>
                      <a:pt x="3892677" y="16141446"/>
                    </a:lnTo>
                    <a:lnTo>
                      <a:pt x="3892677" y="16135477"/>
                    </a:lnTo>
                    <a:lnTo>
                      <a:pt x="3898011" y="16135477"/>
                    </a:lnTo>
                    <a:lnTo>
                      <a:pt x="3898011" y="16130015"/>
                    </a:lnTo>
                    <a:lnTo>
                      <a:pt x="3909187" y="16130015"/>
                    </a:lnTo>
                    <a:lnTo>
                      <a:pt x="3909187" y="16124174"/>
                    </a:lnTo>
                    <a:lnTo>
                      <a:pt x="3920617" y="16124174"/>
                    </a:lnTo>
                    <a:lnTo>
                      <a:pt x="3920617" y="16118712"/>
                    </a:lnTo>
                    <a:lnTo>
                      <a:pt x="3925951" y="16118712"/>
                    </a:lnTo>
                    <a:lnTo>
                      <a:pt x="3925951" y="16112744"/>
                    </a:lnTo>
                    <a:lnTo>
                      <a:pt x="3931285" y="16112744"/>
                    </a:lnTo>
                    <a:lnTo>
                      <a:pt x="3931285" y="16107411"/>
                    </a:lnTo>
                    <a:lnTo>
                      <a:pt x="3937381" y="16107411"/>
                    </a:lnTo>
                    <a:lnTo>
                      <a:pt x="3937381" y="16101440"/>
                    </a:lnTo>
                    <a:lnTo>
                      <a:pt x="3948684" y="16101440"/>
                    </a:lnTo>
                    <a:lnTo>
                      <a:pt x="3948684" y="16095980"/>
                    </a:lnTo>
                    <a:lnTo>
                      <a:pt x="3953891" y="16095980"/>
                    </a:lnTo>
                    <a:lnTo>
                      <a:pt x="3953891" y="16090137"/>
                    </a:lnTo>
                    <a:lnTo>
                      <a:pt x="3959352" y="16090137"/>
                    </a:lnTo>
                    <a:lnTo>
                      <a:pt x="3959352" y="16084804"/>
                    </a:lnTo>
                    <a:lnTo>
                      <a:pt x="3970655" y="16084804"/>
                    </a:lnTo>
                    <a:lnTo>
                      <a:pt x="3970655" y="16078708"/>
                    </a:lnTo>
                    <a:lnTo>
                      <a:pt x="3976624" y="16078708"/>
                    </a:lnTo>
                    <a:lnTo>
                      <a:pt x="3976624" y="16073501"/>
                    </a:lnTo>
                    <a:lnTo>
                      <a:pt x="3980307" y="16073501"/>
                    </a:lnTo>
                    <a:lnTo>
                      <a:pt x="3982339" y="16072865"/>
                    </a:lnTo>
                    <a:lnTo>
                      <a:pt x="3987292" y="16072865"/>
                    </a:lnTo>
                    <a:lnTo>
                      <a:pt x="3987292" y="16067405"/>
                    </a:lnTo>
                    <a:lnTo>
                      <a:pt x="3993388" y="16067405"/>
                    </a:lnTo>
                    <a:lnTo>
                      <a:pt x="3993388" y="16056102"/>
                    </a:lnTo>
                    <a:lnTo>
                      <a:pt x="3998595" y="16056102"/>
                    </a:lnTo>
                    <a:lnTo>
                      <a:pt x="3998595" y="16051149"/>
                    </a:lnTo>
                    <a:lnTo>
                      <a:pt x="3999611" y="16050133"/>
                    </a:lnTo>
                    <a:lnTo>
                      <a:pt x="4004056" y="16050133"/>
                    </a:lnTo>
                    <a:lnTo>
                      <a:pt x="4004056" y="16039464"/>
                    </a:lnTo>
                    <a:lnTo>
                      <a:pt x="4007612" y="16039464"/>
                    </a:lnTo>
                    <a:lnTo>
                      <a:pt x="4008628" y="16039085"/>
                    </a:lnTo>
                    <a:lnTo>
                      <a:pt x="4009263" y="16038830"/>
                    </a:lnTo>
                    <a:lnTo>
                      <a:pt x="4010025" y="16038830"/>
                    </a:lnTo>
                    <a:lnTo>
                      <a:pt x="4010025" y="16023082"/>
                    </a:lnTo>
                    <a:lnTo>
                      <a:pt x="4009263" y="16021177"/>
                    </a:lnTo>
                    <a:lnTo>
                      <a:pt x="4009263" y="15982696"/>
                    </a:lnTo>
                    <a:lnTo>
                      <a:pt x="4014724" y="15982696"/>
                    </a:lnTo>
                    <a:lnTo>
                      <a:pt x="4014724" y="15913100"/>
                    </a:lnTo>
                    <a:lnTo>
                      <a:pt x="4014089" y="15911068"/>
                    </a:lnTo>
                    <a:lnTo>
                      <a:pt x="4014089" y="15876015"/>
                    </a:lnTo>
                    <a:lnTo>
                      <a:pt x="4019296" y="15876015"/>
                    </a:lnTo>
                    <a:lnTo>
                      <a:pt x="4019296" y="15803118"/>
                    </a:lnTo>
                    <a:lnTo>
                      <a:pt x="4018661" y="15801087"/>
                    </a:lnTo>
                    <a:lnTo>
                      <a:pt x="4018661" y="15763494"/>
                    </a:lnTo>
                    <a:lnTo>
                      <a:pt x="4013327" y="15763494"/>
                    </a:lnTo>
                    <a:lnTo>
                      <a:pt x="4013327" y="15760446"/>
                    </a:lnTo>
                    <a:lnTo>
                      <a:pt x="4012692" y="15758415"/>
                    </a:lnTo>
                    <a:lnTo>
                      <a:pt x="4012692" y="15729458"/>
                    </a:lnTo>
                    <a:lnTo>
                      <a:pt x="4018661" y="15729458"/>
                    </a:lnTo>
                    <a:lnTo>
                      <a:pt x="4018661" y="15726411"/>
                    </a:lnTo>
                    <a:lnTo>
                      <a:pt x="4017899" y="15724505"/>
                    </a:lnTo>
                    <a:lnTo>
                      <a:pt x="4017899" y="15718028"/>
                    </a:lnTo>
                    <a:lnTo>
                      <a:pt x="4023995" y="15718028"/>
                    </a:lnTo>
                    <a:lnTo>
                      <a:pt x="4023995" y="15706725"/>
                    </a:lnTo>
                    <a:lnTo>
                      <a:pt x="4029329" y="15706725"/>
                    </a:lnTo>
                    <a:lnTo>
                      <a:pt x="4029329" y="15695422"/>
                    </a:lnTo>
                    <a:lnTo>
                      <a:pt x="4034663" y="15695422"/>
                    </a:lnTo>
                    <a:lnTo>
                      <a:pt x="4034663" y="15690089"/>
                    </a:lnTo>
                    <a:lnTo>
                      <a:pt x="4040632" y="15690089"/>
                    </a:lnTo>
                    <a:lnTo>
                      <a:pt x="4040632" y="15678786"/>
                    </a:lnTo>
                    <a:lnTo>
                      <a:pt x="4046093" y="15678786"/>
                    </a:lnTo>
                    <a:lnTo>
                      <a:pt x="4046093" y="15667482"/>
                    </a:lnTo>
                    <a:lnTo>
                      <a:pt x="4051300" y="15667482"/>
                    </a:lnTo>
                    <a:lnTo>
                      <a:pt x="4051300" y="15651226"/>
                    </a:lnTo>
                    <a:lnTo>
                      <a:pt x="4052316" y="15650211"/>
                    </a:lnTo>
                    <a:lnTo>
                      <a:pt x="4057269" y="15650211"/>
                    </a:lnTo>
                    <a:lnTo>
                      <a:pt x="4057269" y="15644749"/>
                    </a:lnTo>
                    <a:lnTo>
                      <a:pt x="4062603" y="15644749"/>
                    </a:lnTo>
                    <a:lnTo>
                      <a:pt x="4062603" y="15633446"/>
                    </a:lnTo>
                    <a:lnTo>
                      <a:pt x="4067937" y="15633446"/>
                    </a:lnTo>
                    <a:lnTo>
                      <a:pt x="4067937" y="15622015"/>
                    </a:lnTo>
                    <a:lnTo>
                      <a:pt x="4074033" y="15622015"/>
                    </a:lnTo>
                    <a:lnTo>
                      <a:pt x="4074033" y="15617825"/>
                    </a:lnTo>
                    <a:lnTo>
                      <a:pt x="4073271" y="15616810"/>
                    </a:lnTo>
                    <a:lnTo>
                      <a:pt x="4079240" y="15616810"/>
                    </a:lnTo>
                    <a:lnTo>
                      <a:pt x="4079240" y="15599411"/>
                    </a:lnTo>
                    <a:lnTo>
                      <a:pt x="4084701" y="15599411"/>
                    </a:lnTo>
                    <a:lnTo>
                      <a:pt x="4084701" y="15587980"/>
                    </a:lnTo>
                    <a:lnTo>
                      <a:pt x="4089908" y="15587980"/>
                    </a:lnTo>
                    <a:lnTo>
                      <a:pt x="4089908" y="15582773"/>
                    </a:lnTo>
                    <a:lnTo>
                      <a:pt x="4096004" y="15582773"/>
                    </a:lnTo>
                    <a:lnTo>
                      <a:pt x="4096004" y="15571470"/>
                    </a:lnTo>
                    <a:lnTo>
                      <a:pt x="4101211" y="15571470"/>
                    </a:lnTo>
                    <a:lnTo>
                      <a:pt x="4101211" y="15560039"/>
                    </a:lnTo>
                    <a:lnTo>
                      <a:pt x="4106672" y="15560039"/>
                    </a:lnTo>
                    <a:lnTo>
                      <a:pt x="4106672" y="15548738"/>
                    </a:lnTo>
                    <a:lnTo>
                      <a:pt x="4112641" y="15548738"/>
                    </a:lnTo>
                    <a:lnTo>
                      <a:pt x="4112641" y="15537435"/>
                    </a:lnTo>
                    <a:lnTo>
                      <a:pt x="4117975" y="15537435"/>
                    </a:lnTo>
                    <a:lnTo>
                      <a:pt x="4117975" y="15520163"/>
                    </a:lnTo>
                    <a:lnTo>
                      <a:pt x="4123309" y="15520163"/>
                    </a:lnTo>
                    <a:lnTo>
                      <a:pt x="4123309" y="15514701"/>
                    </a:lnTo>
                    <a:lnTo>
                      <a:pt x="4129405" y="15514701"/>
                    </a:lnTo>
                    <a:lnTo>
                      <a:pt x="4129405" y="15509748"/>
                    </a:lnTo>
                    <a:lnTo>
                      <a:pt x="4128643" y="15507715"/>
                    </a:lnTo>
                    <a:lnTo>
                      <a:pt x="4128643" y="15503398"/>
                    </a:lnTo>
                    <a:lnTo>
                      <a:pt x="4134612" y="15503398"/>
                    </a:lnTo>
                    <a:lnTo>
                      <a:pt x="4134612" y="15486762"/>
                    </a:lnTo>
                    <a:lnTo>
                      <a:pt x="4140073" y="15486762"/>
                    </a:lnTo>
                    <a:lnTo>
                      <a:pt x="4140073" y="15469490"/>
                    </a:lnTo>
                    <a:lnTo>
                      <a:pt x="4145280" y="15469490"/>
                    </a:lnTo>
                    <a:lnTo>
                      <a:pt x="4145280" y="15441422"/>
                    </a:lnTo>
                    <a:lnTo>
                      <a:pt x="4150741" y="15441422"/>
                    </a:lnTo>
                    <a:lnTo>
                      <a:pt x="4150741" y="15374493"/>
                    </a:lnTo>
                    <a:lnTo>
                      <a:pt x="4149979" y="15372462"/>
                    </a:lnTo>
                    <a:lnTo>
                      <a:pt x="4149979" y="15298420"/>
                    </a:lnTo>
                    <a:lnTo>
                      <a:pt x="4149344" y="15296389"/>
                    </a:lnTo>
                    <a:lnTo>
                      <a:pt x="4149344" y="15266797"/>
                    </a:lnTo>
                    <a:lnTo>
                      <a:pt x="4155313" y="15266797"/>
                    </a:lnTo>
                    <a:lnTo>
                      <a:pt x="4155313" y="15264385"/>
                    </a:lnTo>
                    <a:lnTo>
                      <a:pt x="4154551" y="15262352"/>
                    </a:lnTo>
                    <a:lnTo>
                      <a:pt x="4154551" y="15244065"/>
                    </a:lnTo>
                    <a:lnTo>
                      <a:pt x="4160647" y="15244065"/>
                    </a:lnTo>
                    <a:lnTo>
                      <a:pt x="4160647" y="15230348"/>
                    </a:lnTo>
                    <a:lnTo>
                      <a:pt x="4160012" y="15228315"/>
                    </a:lnTo>
                    <a:lnTo>
                      <a:pt x="4160012" y="15222093"/>
                    </a:lnTo>
                    <a:lnTo>
                      <a:pt x="4165981" y="15222093"/>
                    </a:lnTo>
                    <a:lnTo>
                      <a:pt x="4165981" y="15197201"/>
                    </a:lnTo>
                    <a:lnTo>
                      <a:pt x="4165219" y="15195169"/>
                    </a:lnTo>
                    <a:lnTo>
                      <a:pt x="4165219" y="15120493"/>
                    </a:lnTo>
                    <a:lnTo>
                      <a:pt x="4164584" y="15118462"/>
                    </a:lnTo>
                    <a:lnTo>
                      <a:pt x="4164584" y="15043786"/>
                    </a:lnTo>
                    <a:lnTo>
                      <a:pt x="4163949" y="15041753"/>
                    </a:lnTo>
                    <a:lnTo>
                      <a:pt x="4163949" y="14980158"/>
                    </a:lnTo>
                    <a:lnTo>
                      <a:pt x="4157980" y="14980158"/>
                    </a:lnTo>
                    <a:lnTo>
                      <a:pt x="4157980" y="14925039"/>
                    </a:lnTo>
                    <a:lnTo>
                      <a:pt x="4157345" y="14923008"/>
                    </a:lnTo>
                    <a:lnTo>
                      <a:pt x="4157345" y="14890242"/>
                    </a:lnTo>
                    <a:lnTo>
                      <a:pt x="4162679" y="14890242"/>
                    </a:lnTo>
                    <a:lnTo>
                      <a:pt x="4162679" y="14867510"/>
                    </a:lnTo>
                    <a:lnTo>
                      <a:pt x="4168648" y="14867510"/>
                    </a:lnTo>
                    <a:lnTo>
                      <a:pt x="4168648" y="14857730"/>
                    </a:lnTo>
                    <a:lnTo>
                      <a:pt x="4168013" y="14855825"/>
                    </a:lnTo>
                    <a:lnTo>
                      <a:pt x="4168013" y="14844776"/>
                    </a:lnTo>
                    <a:lnTo>
                      <a:pt x="4173855" y="14844776"/>
                    </a:lnTo>
                    <a:lnTo>
                      <a:pt x="4173855" y="14823821"/>
                    </a:lnTo>
                    <a:lnTo>
                      <a:pt x="4173347" y="14821790"/>
                    </a:lnTo>
                    <a:lnTo>
                      <a:pt x="4173347" y="14805533"/>
                    </a:lnTo>
                    <a:lnTo>
                      <a:pt x="4179316" y="14805533"/>
                    </a:lnTo>
                    <a:lnTo>
                      <a:pt x="4179316" y="14789150"/>
                    </a:lnTo>
                    <a:lnTo>
                      <a:pt x="4178681" y="14788135"/>
                    </a:lnTo>
                    <a:lnTo>
                      <a:pt x="4184777" y="14788135"/>
                    </a:lnTo>
                    <a:lnTo>
                      <a:pt x="4184777" y="14771497"/>
                    </a:lnTo>
                    <a:lnTo>
                      <a:pt x="4189984" y="14771497"/>
                    </a:lnTo>
                    <a:lnTo>
                      <a:pt x="4189984" y="14754733"/>
                    </a:lnTo>
                    <a:lnTo>
                      <a:pt x="4195445" y="14754733"/>
                    </a:lnTo>
                    <a:lnTo>
                      <a:pt x="4195445" y="14743430"/>
                    </a:lnTo>
                    <a:lnTo>
                      <a:pt x="4201287" y="14743430"/>
                    </a:lnTo>
                    <a:lnTo>
                      <a:pt x="4201287" y="14737462"/>
                    </a:lnTo>
                    <a:lnTo>
                      <a:pt x="4206621" y="14737462"/>
                    </a:lnTo>
                    <a:lnTo>
                      <a:pt x="4206621" y="14732000"/>
                    </a:lnTo>
                    <a:lnTo>
                      <a:pt x="4211955" y="14732000"/>
                    </a:lnTo>
                    <a:lnTo>
                      <a:pt x="4211955" y="14726158"/>
                    </a:lnTo>
                    <a:lnTo>
                      <a:pt x="4217924" y="14726158"/>
                    </a:lnTo>
                    <a:lnTo>
                      <a:pt x="4217924" y="14720824"/>
                    </a:lnTo>
                    <a:lnTo>
                      <a:pt x="4223385" y="14720824"/>
                    </a:lnTo>
                    <a:lnTo>
                      <a:pt x="4223385" y="14714728"/>
                    </a:lnTo>
                    <a:lnTo>
                      <a:pt x="4229227" y="14714728"/>
                    </a:lnTo>
                    <a:lnTo>
                      <a:pt x="4228592" y="14713713"/>
                    </a:lnTo>
                    <a:lnTo>
                      <a:pt x="4228592" y="14709394"/>
                    </a:lnTo>
                    <a:lnTo>
                      <a:pt x="4231640" y="14709394"/>
                    </a:lnTo>
                    <a:lnTo>
                      <a:pt x="4233672" y="14708887"/>
                    </a:lnTo>
                    <a:lnTo>
                      <a:pt x="4234688" y="14708887"/>
                    </a:lnTo>
                    <a:lnTo>
                      <a:pt x="4234688" y="14703425"/>
                    </a:lnTo>
                    <a:lnTo>
                      <a:pt x="4239895" y="14703425"/>
                    </a:lnTo>
                    <a:lnTo>
                      <a:pt x="4239895" y="14698218"/>
                    </a:lnTo>
                    <a:lnTo>
                      <a:pt x="4240911" y="14698218"/>
                    </a:lnTo>
                    <a:lnTo>
                      <a:pt x="4242943" y="14697456"/>
                    </a:lnTo>
                    <a:lnTo>
                      <a:pt x="4245991" y="14697456"/>
                    </a:lnTo>
                    <a:lnTo>
                      <a:pt x="4245991" y="14692122"/>
                    </a:lnTo>
                    <a:lnTo>
                      <a:pt x="4251325" y="14692122"/>
                    </a:lnTo>
                    <a:lnTo>
                      <a:pt x="4251325" y="14686153"/>
                    </a:lnTo>
                    <a:lnTo>
                      <a:pt x="4262628" y="14686153"/>
                    </a:lnTo>
                    <a:lnTo>
                      <a:pt x="4262628" y="14680692"/>
                    </a:lnTo>
                    <a:lnTo>
                      <a:pt x="4268089" y="14680692"/>
                    </a:lnTo>
                    <a:lnTo>
                      <a:pt x="4268089" y="14669390"/>
                    </a:lnTo>
                    <a:lnTo>
                      <a:pt x="4279392" y="14669390"/>
                    </a:lnTo>
                    <a:lnTo>
                      <a:pt x="4279392" y="14663420"/>
                    </a:lnTo>
                    <a:lnTo>
                      <a:pt x="4284599" y="14663420"/>
                    </a:lnTo>
                    <a:lnTo>
                      <a:pt x="4284599" y="14658087"/>
                    </a:lnTo>
                    <a:lnTo>
                      <a:pt x="4290695" y="14658087"/>
                    </a:lnTo>
                    <a:lnTo>
                      <a:pt x="4290695" y="14652117"/>
                    </a:lnTo>
                    <a:lnTo>
                      <a:pt x="4296029" y="14652117"/>
                    </a:lnTo>
                    <a:lnTo>
                      <a:pt x="4296029" y="14646911"/>
                    </a:lnTo>
                    <a:lnTo>
                      <a:pt x="4301363" y="14646911"/>
                    </a:lnTo>
                    <a:lnTo>
                      <a:pt x="4301363" y="14640815"/>
                    </a:lnTo>
                    <a:lnTo>
                      <a:pt x="4307332" y="14640815"/>
                    </a:lnTo>
                    <a:lnTo>
                      <a:pt x="4307332" y="14635353"/>
                    </a:lnTo>
                    <a:lnTo>
                      <a:pt x="4312539" y="14635353"/>
                    </a:lnTo>
                    <a:lnTo>
                      <a:pt x="4312539" y="14629385"/>
                    </a:lnTo>
                    <a:lnTo>
                      <a:pt x="4318000" y="14629385"/>
                    </a:lnTo>
                    <a:lnTo>
                      <a:pt x="4318000" y="14624177"/>
                    </a:lnTo>
                    <a:lnTo>
                      <a:pt x="4323969" y="14624177"/>
                    </a:lnTo>
                    <a:lnTo>
                      <a:pt x="4323969" y="14618081"/>
                    </a:lnTo>
                    <a:lnTo>
                      <a:pt x="4329303" y="14618081"/>
                    </a:lnTo>
                    <a:lnTo>
                      <a:pt x="4329303" y="14612874"/>
                    </a:lnTo>
                    <a:lnTo>
                      <a:pt x="4335272" y="14612874"/>
                    </a:lnTo>
                    <a:lnTo>
                      <a:pt x="4335272" y="14607794"/>
                    </a:lnTo>
                    <a:lnTo>
                      <a:pt x="4334637" y="14606778"/>
                    </a:lnTo>
                    <a:lnTo>
                      <a:pt x="4340733" y="14606778"/>
                    </a:lnTo>
                    <a:lnTo>
                      <a:pt x="4340733" y="14601444"/>
                    </a:lnTo>
                    <a:lnTo>
                      <a:pt x="4345940" y="14601444"/>
                    </a:lnTo>
                    <a:lnTo>
                      <a:pt x="4345940" y="14595348"/>
                    </a:lnTo>
                    <a:lnTo>
                      <a:pt x="4357243" y="14595348"/>
                    </a:lnTo>
                    <a:lnTo>
                      <a:pt x="4357243" y="14590140"/>
                    </a:lnTo>
                    <a:lnTo>
                      <a:pt x="4362704" y="14590140"/>
                    </a:lnTo>
                    <a:lnTo>
                      <a:pt x="4362704" y="14578839"/>
                    </a:lnTo>
                    <a:lnTo>
                      <a:pt x="4374007" y="14578839"/>
                    </a:lnTo>
                    <a:lnTo>
                      <a:pt x="4374007" y="14572869"/>
                    </a:lnTo>
                    <a:lnTo>
                      <a:pt x="4379976" y="14572869"/>
                    </a:lnTo>
                    <a:lnTo>
                      <a:pt x="4379976" y="14567408"/>
                    </a:lnTo>
                    <a:lnTo>
                      <a:pt x="4385183" y="14567408"/>
                    </a:lnTo>
                    <a:lnTo>
                      <a:pt x="4385183" y="14561313"/>
                    </a:lnTo>
                    <a:lnTo>
                      <a:pt x="4390644" y="14561313"/>
                    </a:lnTo>
                    <a:lnTo>
                      <a:pt x="4390644" y="14556105"/>
                    </a:lnTo>
                    <a:lnTo>
                      <a:pt x="4393057" y="14556105"/>
                    </a:lnTo>
                    <a:lnTo>
                      <a:pt x="4395089" y="14555470"/>
                    </a:lnTo>
                    <a:lnTo>
                      <a:pt x="4396740" y="14555470"/>
                    </a:lnTo>
                    <a:lnTo>
                      <a:pt x="4396740" y="14550137"/>
                    </a:lnTo>
                    <a:lnTo>
                      <a:pt x="4401947" y="14550137"/>
                    </a:lnTo>
                    <a:lnTo>
                      <a:pt x="4401947" y="14544802"/>
                    </a:lnTo>
                    <a:lnTo>
                      <a:pt x="4403344" y="14544421"/>
                    </a:lnTo>
                    <a:lnTo>
                      <a:pt x="4404360" y="14544039"/>
                    </a:lnTo>
                    <a:lnTo>
                      <a:pt x="4413377" y="14544039"/>
                    </a:lnTo>
                    <a:lnTo>
                      <a:pt x="4413377" y="14538833"/>
                    </a:lnTo>
                    <a:lnTo>
                      <a:pt x="4418584" y="14538833"/>
                    </a:lnTo>
                    <a:lnTo>
                      <a:pt x="4418584" y="14532738"/>
                    </a:lnTo>
                    <a:lnTo>
                      <a:pt x="4424680" y="14532738"/>
                    </a:lnTo>
                    <a:lnTo>
                      <a:pt x="4424680" y="14527530"/>
                    </a:lnTo>
                    <a:lnTo>
                      <a:pt x="4429887" y="14527530"/>
                    </a:lnTo>
                    <a:lnTo>
                      <a:pt x="4429887" y="14521435"/>
                    </a:lnTo>
                    <a:lnTo>
                      <a:pt x="4441317" y="14521435"/>
                    </a:lnTo>
                    <a:lnTo>
                      <a:pt x="4441317" y="14516100"/>
                    </a:lnTo>
                    <a:lnTo>
                      <a:pt x="4446651" y="14516100"/>
                    </a:lnTo>
                    <a:lnTo>
                      <a:pt x="4446651" y="14510004"/>
                    </a:lnTo>
                    <a:lnTo>
                      <a:pt x="4452620" y="14510004"/>
                    </a:lnTo>
                    <a:lnTo>
                      <a:pt x="4451985" y="14508989"/>
                    </a:lnTo>
                    <a:lnTo>
                      <a:pt x="4451985" y="14504797"/>
                    </a:lnTo>
                    <a:lnTo>
                      <a:pt x="4458081" y="14504797"/>
                    </a:lnTo>
                    <a:lnTo>
                      <a:pt x="4458081" y="14498701"/>
                    </a:lnTo>
                    <a:lnTo>
                      <a:pt x="4463288" y="14498701"/>
                    </a:lnTo>
                    <a:lnTo>
                      <a:pt x="4463288" y="14493494"/>
                    </a:lnTo>
                    <a:lnTo>
                      <a:pt x="4474591" y="14493494"/>
                    </a:lnTo>
                    <a:lnTo>
                      <a:pt x="4474591" y="14487525"/>
                    </a:lnTo>
                    <a:lnTo>
                      <a:pt x="4480052" y="14487525"/>
                    </a:lnTo>
                    <a:lnTo>
                      <a:pt x="4480052" y="14482065"/>
                    </a:lnTo>
                    <a:lnTo>
                      <a:pt x="4486021" y="14482065"/>
                    </a:lnTo>
                    <a:lnTo>
                      <a:pt x="4486021" y="14476222"/>
                    </a:lnTo>
                    <a:lnTo>
                      <a:pt x="4491228" y="14476222"/>
                    </a:lnTo>
                    <a:lnTo>
                      <a:pt x="4491228" y="14470762"/>
                    </a:lnTo>
                    <a:lnTo>
                      <a:pt x="4500372" y="14470762"/>
                    </a:lnTo>
                    <a:lnTo>
                      <a:pt x="4501388" y="14470380"/>
                    </a:lnTo>
                    <a:lnTo>
                      <a:pt x="4501896" y="14470126"/>
                    </a:lnTo>
                    <a:lnTo>
                      <a:pt x="4502531" y="14470126"/>
                    </a:lnTo>
                    <a:lnTo>
                      <a:pt x="4502531" y="14464792"/>
                    </a:lnTo>
                    <a:lnTo>
                      <a:pt x="4507992" y="14464792"/>
                    </a:lnTo>
                    <a:lnTo>
                      <a:pt x="4507992" y="14459458"/>
                    </a:lnTo>
                    <a:lnTo>
                      <a:pt x="4509643" y="14459458"/>
                    </a:lnTo>
                    <a:lnTo>
                      <a:pt x="4511675" y="14458696"/>
                    </a:lnTo>
                    <a:lnTo>
                      <a:pt x="4513961" y="14458696"/>
                    </a:lnTo>
                    <a:lnTo>
                      <a:pt x="4513961" y="14453490"/>
                    </a:lnTo>
                    <a:lnTo>
                      <a:pt x="4519295" y="14453490"/>
                    </a:lnTo>
                    <a:lnTo>
                      <a:pt x="4519295" y="14447393"/>
                    </a:lnTo>
                    <a:lnTo>
                      <a:pt x="4530725" y="14447393"/>
                    </a:lnTo>
                    <a:lnTo>
                      <a:pt x="4530725" y="14442187"/>
                    </a:lnTo>
                    <a:lnTo>
                      <a:pt x="4535932" y="14442187"/>
                    </a:lnTo>
                    <a:lnTo>
                      <a:pt x="4535932" y="14436089"/>
                    </a:lnTo>
                    <a:lnTo>
                      <a:pt x="4542028" y="14436089"/>
                    </a:lnTo>
                    <a:lnTo>
                      <a:pt x="4542028" y="14430756"/>
                    </a:lnTo>
                    <a:lnTo>
                      <a:pt x="4547235" y="14430756"/>
                    </a:lnTo>
                    <a:lnTo>
                      <a:pt x="4547235" y="14424661"/>
                    </a:lnTo>
                    <a:lnTo>
                      <a:pt x="4552696" y="14424661"/>
                    </a:lnTo>
                    <a:lnTo>
                      <a:pt x="4552696" y="14419453"/>
                    </a:lnTo>
                    <a:lnTo>
                      <a:pt x="4558665" y="14419453"/>
                    </a:lnTo>
                    <a:lnTo>
                      <a:pt x="4558665" y="14413485"/>
                    </a:lnTo>
                    <a:lnTo>
                      <a:pt x="4569968" y="14413485"/>
                    </a:lnTo>
                    <a:lnTo>
                      <a:pt x="4569968" y="14412468"/>
                    </a:lnTo>
                    <a:lnTo>
                      <a:pt x="4569333" y="14410437"/>
                    </a:lnTo>
                    <a:lnTo>
                      <a:pt x="4569333" y="14408150"/>
                    </a:lnTo>
                    <a:lnTo>
                      <a:pt x="4575429" y="14408150"/>
                    </a:lnTo>
                    <a:lnTo>
                      <a:pt x="4575429" y="14402181"/>
                    </a:lnTo>
                    <a:lnTo>
                      <a:pt x="4580636" y="14402181"/>
                    </a:lnTo>
                    <a:lnTo>
                      <a:pt x="4580636" y="14396720"/>
                    </a:lnTo>
                    <a:lnTo>
                      <a:pt x="4586605" y="14396720"/>
                    </a:lnTo>
                    <a:lnTo>
                      <a:pt x="4586605" y="14390878"/>
                    </a:lnTo>
                    <a:lnTo>
                      <a:pt x="4591939" y="14390878"/>
                    </a:lnTo>
                    <a:lnTo>
                      <a:pt x="4591939" y="14385417"/>
                    </a:lnTo>
                    <a:lnTo>
                      <a:pt x="4603369" y="14385417"/>
                    </a:lnTo>
                    <a:lnTo>
                      <a:pt x="4603369" y="14379448"/>
                    </a:lnTo>
                    <a:lnTo>
                      <a:pt x="4608576" y="14379448"/>
                    </a:lnTo>
                    <a:lnTo>
                      <a:pt x="4608576" y="14374115"/>
                    </a:lnTo>
                    <a:lnTo>
                      <a:pt x="4614672" y="14374115"/>
                    </a:lnTo>
                    <a:lnTo>
                      <a:pt x="4614672" y="14371193"/>
                    </a:lnTo>
                    <a:lnTo>
                      <a:pt x="4614037" y="14369162"/>
                    </a:lnTo>
                    <a:lnTo>
                      <a:pt x="4614037" y="14368145"/>
                    </a:lnTo>
                    <a:lnTo>
                      <a:pt x="4619879" y="14368145"/>
                    </a:lnTo>
                    <a:lnTo>
                      <a:pt x="4619879" y="14362685"/>
                    </a:lnTo>
                    <a:lnTo>
                      <a:pt x="4625340" y="14362685"/>
                    </a:lnTo>
                    <a:lnTo>
                      <a:pt x="4625340" y="14356842"/>
                    </a:lnTo>
                    <a:lnTo>
                      <a:pt x="4631309" y="14356842"/>
                    </a:lnTo>
                    <a:lnTo>
                      <a:pt x="4631309" y="14351381"/>
                    </a:lnTo>
                    <a:lnTo>
                      <a:pt x="4634357" y="14351381"/>
                    </a:lnTo>
                    <a:lnTo>
                      <a:pt x="4636389" y="14350746"/>
                    </a:lnTo>
                    <a:lnTo>
                      <a:pt x="4641977" y="14350746"/>
                    </a:lnTo>
                    <a:lnTo>
                      <a:pt x="4641977" y="14345413"/>
                    </a:lnTo>
                    <a:lnTo>
                      <a:pt x="4648073" y="14345413"/>
                    </a:lnTo>
                    <a:lnTo>
                      <a:pt x="4648073" y="14339570"/>
                    </a:lnTo>
                    <a:lnTo>
                      <a:pt x="4653280" y="14339570"/>
                    </a:lnTo>
                    <a:lnTo>
                      <a:pt x="4653280" y="14334110"/>
                    </a:lnTo>
                    <a:lnTo>
                      <a:pt x="4659376" y="14334110"/>
                    </a:lnTo>
                    <a:lnTo>
                      <a:pt x="4659376" y="14330426"/>
                    </a:lnTo>
                    <a:lnTo>
                      <a:pt x="4658741" y="14328521"/>
                    </a:lnTo>
                    <a:lnTo>
                      <a:pt x="4658741" y="14322806"/>
                    </a:lnTo>
                    <a:lnTo>
                      <a:pt x="4664583" y="14322806"/>
                    </a:lnTo>
                    <a:lnTo>
                      <a:pt x="4664583" y="14316838"/>
                    </a:lnTo>
                    <a:lnTo>
                      <a:pt x="4670044" y="14316838"/>
                    </a:lnTo>
                    <a:lnTo>
                      <a:pt x="4670044" y="14311376"/>
                    </a:lnTo>
                    <a:lnTo>
                      <a:pt x="4676013" y="14311376"/>
                    </a:lnTo>
                    <a:lnTo>
                      <a:pt x="4676013" y="14305153"/>
                    </a:lnTo>
                    <a:lnTo>
                      <a:pt x="4675251" y="14303121"/>
                    </a:lnTo>
                    <a:lnTo>
                      <a:pt x="4675251" y="14300073"/>
                    </a:lnTo>
                    <a:lnTo>
                      <a:pt x="4681347" y="14300073"/>
                    </a:lnTo>
                    <a:lnTo>
                      <a:pt x="4681347" y="14288770"/>
                    </a:lnTo>
                    <a:lnTo>
                      <a:pt x="4686681" y="14288770"/>
                    </a:lnTo>
                    <a:lnTo>
                      <a:pt x="4686681" y="14277339"/>
                    </a:lnTo>
                    <a:lnTo>
                      <a:pt x="4692015" y="14277339"/>
                    </a:lnTo>
                    <a:lnTo>
                      <a:pt x="4692015" y="14272133"/>
                    </a:lnTo>
                    <a:lnTo>
                      <a:pt x="4697984" y="14272133"/>
                    </a:lnTo>
                    <a:lnTo>
                      <a:pt x="4697984" y="14266038"/>
                    </a:lnTo>
                    <a:lnTo>
                      <a:pt x="4703445" y="14266038"/>
                    </a:lnTo>
                    <a:lnTo>
                      <a:pt x="4703445" y="14254862"/>
                    </a:lnTo>
                    <a:lnTo>
                      <a:pt x="4709287" y="14254862"/>
                    </a:lnTo>
                    <a:lnTo>
                      <a:pt x="4708652" y="14253845"/>
                    </a:lnTo>
                    <a:lnTo>
                      <a:pt x="4708652" y="14243558"/>
                    </a:lnTo>
                    <a:lnTo>
                      <a:pt x="4714621" y="14243558"/>
                    </a:lnTo>
                    <a:lnTo>
                      <a:pt x="4714621" y="14232128"/>
                    </a:lnTo>
                    <a:lnTo>
                      <a:pt x="4719955" y="14232128"/>
                    </a:lnTo>
                    <a:lnTo>
                      <a:pt x="4719955" y="14226794"/>
                    </a:lnTo>
                    <a:lnTo>
                      <a:pt x="4725289" y="14226794"/>
                    </a:lnTo>
                    <a:lnTo>
                      <a:pt x="4725289" y="14220825"/>
                    </a:lnTo>
                    <a:lnTo>
                      <a:pt x="4731385" y="14220825"/>
                    </a:lnTo>
                    <a:lnTo>
                      <a:pt x="4731385" y="14209522"/>
                    </a:lnTo>
                    <a:lnTo>
                      <a:pt x="4736592" y="14209522"/>
                    </a:lnTo>
                    <a:lnTo>
                      <a:pt x="4736592" y="14198092"/>
                    </a:lnTo>
                    <a:lnTo>
                      <a:pt x="4742053" y="14198092"/>
                    </a:lnTo>
                    <a:lnTo>
                      <a:pt x="4742053" y="14170152"/>
                    </a:lnTo>
                    <a:lnTo>
                      <a:pt x="4747260" y="14170152"/>
                    </a:lnTo>
                    <a:lnTo>
                      <a:pt x="4747260" y="14147546"/>
                    </a:lnTo>
                    <a:lnTo>
                      <a:pt x="4753356" y="14147546"/>
                    </a:lnTo>
                    <a:lnTo>
                      <a:pt x="4753356" y="14137894"/>
                    </a:lnTo>
                    <a:lnTo>
                      <a:pt x="4752721" y="14135863"/>
                    </a:lnTo>
                    <a:lnTo>
                      <a:pt x="4752721" y="14130782"/>
                    </a:lnTo>
                    <a:lnTo>
                      <a:pt x="4758563" y="14130782"/>
                    </a:lnTo>
                    <a:lnTo>
                      <a:pt x="4758563" y="14108049"/>
                    </a:lnTo>
                    <a:lnTo>
                      <a:pt x="4764024" y="14108049"/>
                    </a:lnTo>
                    <a:lnTo>
                      <a:pt x="4764024" y="14091413"/>
                    </a:lnTo>
                    <a:lnTo>
                      <a:pt x="4766183" y="14091413"/>
                    </a:lnTo>
                    <a:lnTo>
                      <a:pt x="4768215" y="14090777"/>
                    </a:lnTo>
                    <a:lnTo>
                      <a:pt x="4769231" y="14090777"/>
                    </a:lnTo>
                    <a:lnTo>
                      <a:pt x="4769231" y="14068806"/>
                    </a:lnTo>
                    <a:lnTo>
                      <a:pt x="4774692" y="14068806"/>
                    </a:lnTo>
                    <a:lnTo>
                      <a:pt x="4774692" y="14012038"/>
                    </a:lnTo>
                    <a:lnTo>
                      <a:pt x="4779899" y="14012038"/>
                    </a:lnTo>
                    <a:lnTo>
                      <a:pt x="4779899" y="13968476"/>
                    </a:lnTo>
                    <a:lnTo>
                      <a:pt x="4779264" y="13967461"/>
                    </a:lnTo>
                    <a:lnTo>
                      <a:pt x="4785360" y="13967461"/>
                    </a:lnTo>
                    <a:lnTo>
                      <a:pt x="4785360" y="13935202"/>
                    </a:lnTo>
                    <a:lnTo>
                      <a:pt x="4784725" y="13933170"/>
                    </a:lnTo>
                    <a:lnTo>
                      <a:pt x="4784725" y="13916661"/>
                    </a:lnTo>
                    <a:lnTo>
                      <a:pt x="4790567" y="13916661"/>
                    </a:lnTo>
                    <a:lnTo>
                      <a:pt x="4790567" y="13901801"/>
                    </a:lnTo>
                    <a:lnTo>
                      <a:pt x="4789932" y="13899769"/>
                    </a:lnTo>
                    <a:lnTo>
                      <a:pt x="4789932" y="13866115"/>
                    </a:lnTo>
                    <a:lnTo>
                      <a:pt x="4795393" y="13866115"/>
                    </a:lnTo>
                    <a:lnTo>
                      <a:pt x="4795393" y="13815440"/>
                    </a:lnTo>
                    <a:lnTo>
                      <a:pt x="4796409" y="13815440"/>
                    </a:lnTo>
                    <a:lnTo>
                      <a:pt x="4798187" y="13814806"/>
                    </a:lnTo>
                    <a:lnTo>
                      <a:pt x="4800600" y="13814806"/>
                    </a:lnTo>
                    <a:lnTo>
                      <a:pt x="4800600" y="13757656"/>
                    </a:lnTo>
                    <a:lnTo>
                      <a:pt x="4799965" y="13755878"/>
                    </a:lnTo>
                    <a:lnTo>
                      <a:pt x="4799965" y="13736193"/>
                    </a:lnTo>
                    <a:lnTo>
                      <a:pt x="4806061" y="13736193"/>
                    </a:lnTo>
                    <a:lnTo>
                      <a:pt x="4806061" y="13723874"/>
                    </a:lnTo>
                    <a:lnTo>
                      <a:pt x="4805299" y="13721842"/>
                    </a:lnTo>
                    <a:lnTo>
                      <a:pt x="4805299" y="13674089"/>
                    </a:lnTo>
                    <a:lnTo>
                      <a:pt x="4810633" y="13674089"/>
                    </a:lnTo>
                    <a:lnTo>
                      <a:pt x="4810633" y="13618211"/>
                    </a:lnTo>
                    <a:lnTo>
                      <a:pt x="4815967" y="13618211"/>
                    </a:lnTo>
                    <a:lnTo>
                      <a:pt x="4815967" y="13579729"/>
                    </a:lnTo>
                    <a:lnTo>
                      <a:pt x="4815332" y="13577697"/>
                    </a:lnTo>
                    <a:lnTo>
                      <a:pt x="4815332" y="13572744"/>
                    </a:lnTo>
                    <a:lnTo>
                      <a:pt x="4821301" y="13572744"/>
                    </a:lnTo>
                    <a:lnTo>
                      <a:pt x="4821301" y="13546328"/>
                    </a:lnTo>
                    <a:lnTo>
                      <a:pt x="4820539" y="13544550"/>
                    </a:lnTo>
                    <a:lnTo>
                      <a:pt x="4820539" y="13522198"/>
                    </a:lnTo>
                    <a:lnTo>
                      <a:pt x="4826635" y="13522198"/>
                    </a:lnTo>
                    <a:lnTo>
                      <a:pt x="4826635" y="13512546"/>
                    </a:lnTo>
                    <a:lnTo>
                      <a:pt x="4826000" y="13510515"/>
                    </a:lnTo>
                    <a:lnTo>
                      <a:pt x="4826000" y="13471525"/>
                    </a:lnTo>
                    <a:lnTo>
                      <a:pt x="4831207" y="13471525"/>
                    </a:lnTo>
                    <a:lnTo>
                      <a:pt x="4831207" y="13402438"/>
                    </a:lnTo>
                    <a:lnTo>
                      <a:pt x="4830699" y="13400405"/>
                    </a:lnTo>
                    <a:lnTo>
                      <a:pt x="4830699" y="13392786"/>
                    </a:lnTo>
                    <a:lnTo>
                      <a:pt x="4836668" y="13392786"/>
                    </a:lnTo>
                    <a:lnTo>
                      <a:pt x="4836668" y="13368401"/>
                    </a:lnTo>
                    <a:lnTo>
                      <a:pt x="4836033" y="13366369"/>
                    </a:lnTo>
                    <a:lnTo>
                      <a:pt x="4836033" y="13347446"/>
                    </a:lnTo>
                    <a:lnTo>
                      <a:pt x="4841875" y="13347446"/>
                    </a:lnTo>
                    <a:lnTo>
                      <a:pt x="4841875" y="13334364"/>
                    </a:lnTo>
                    <a:lnTo>
                      <a:pt x="4841240" y="13332461"/>
                    </a:lnTo>
                    <a:lnTo>
                      <a:pt x="4841240" y="13302742"/>
                    </a:lnTo>
                    <a:lnTo>
                      <a:pt x="4847336" y="13302742"/>
                    </a:lnTo>
                    <a:lnTo>
                      <a:pt x="4847336" y="13301218"/>
                    </a:lnTo>
                    <a:lnTo>
                      <a:pt x="4846701" y="13299187"/>
                    </a:lnTo>
                    <a:lnTo>
                      <a:pt x="4846701" y="13257530"/>
                    </a:lnTo>
                    <a:lnTo>
                      <a:pt x="4851908" y="13257530"/>
                    </a:lnTo>
                    <a:lnTo>
                      <a:pt x="4851908" y="13212826"/>
                    </a:lnTo>
                    <a:lnTo>
                      <a:pt x="4857369" y="13212826"/>
                    </a:lnTo>
                    <a:lnTo>
                      <a:pt x="4857369" y="13172821"/>
                    </a:lnTo>
                    <a:lnTo>
                      <a:pt x="4862576" y="13172821"/>
                    </a:lnTo>
                    <a:lnTo>
                      <a:pt x="4862576" y="13123038"/>
                    </a:lnTo>
                    <a:lnTo>
                      <a:pt x="4862068" y="13121132"/>
                    </a:lnTo>
                    <a:lnTo>
                      <a:pt x="4862068" y="13094081"/>
                    </a:lnTo>
                    <a:lnTo>
                      <a:pt x="4868037" y="13094081"/>
                    </a:lnTo>
                    <a:lnTo>
                      <a:pt x="4868037" y="13089889"/>
                    </a:lnTo>
                    <a:lnTo>
                      <a:pt x="4867275" y="13087858"/>
                    </a:lnTo>
                    <a:lnTo>
                      <a:pt x="4867275" y="13013182"/>
                    </a:lnTo>
                    <a:lnTo>
                      <a:pt x="4866640" y="13011150"/>
                    </a:lnTo>
                    <a:lnTo>
                      <a:pt x="4866640" y="12976098"/>
                    </a:lnTo>
                    <a:lnTo>
                      <a:pt x="4861433" y="12976098"/>
                    </a:lnTo>
                    <a:lnTo>
                      <a:pt x="4861433" y="12970510"/>
                    </a:lnTo>
                    <a:lnTo>
                      <a:pt x="4860671" y="12968478"/>
                    </a:lnTo>
                    <a:lnTo>
                      <a:pt x="4860671" y="12942189"/>
                    </a:lnTo>
                    <a:lnTo>
                      <a:pt x="4855337" y="12942189"/>
                    </a:lnTo>
                    <a:lnTo>
                      <a:pt x="4855337" y="12927838"/>
                    </a:lnTo>
                    <a:lnTo>
                      <a:pt x="4854575" y="12925806"/>
                    </a:lnTo>
                    <a:lnTo>
                      <a:pt x="4854575" y="12920218"/>
                    </a:lnTo>
                    <a:lnTo>
                      <a:pt x="4849368" y="12920218"/>
                    </a:lnTo>
                    <a:lnTo>
                      <a:pt x="4849368" y="12902692"/>
                    </a:lnTo>
                    <a:lnTo>
                      <a:pt x="4843272" y="12902692"/>
                    </a:lnTo>
                    <a:lnTo>
                      <a:pt x="4843272" y="12892024"/>
                    </a:lnTo>
                    <a:lnTo>
                      <a:pt x="4838065" y="12892024"/>
                    </a:lnTo>
                    <a:lnTo>
                      <a:pt x="4838065" y="12886182"/>
                    </a:lnTo>
                    <a:lnTo>
                      <a:pt x="4831969" y="12886182"/>
                    </a:lnTo>
                    <a:lnTo>
                      <a:pt x="4831969" y="12874752"/>
                    </a:lnTo>
                    <a:lnTo>
                      <a:pt x="4826635" y="12874752"/>
                    </a:lnTo>
                    <a:lnTo>
                      <a:pt x="4826635" y="12867894"/>
                    </a:lnTo>
                    <a:lnTo>
                      <a:pt x="4826000" y="12865862"/>
                    </a:lnTo>
                    <a:lnTo>
                      <a:pt x="4826000" y="12791186"/>
                    </a:lnTo>
                    <a:lnTo>
                      <a:pt x="4825365" y="12789154"/>
                    </a:lnTo>
                    <a:lnTo>
                      <a:pt x="4825365" y="12715113"/>
                    </a:lnTo>
                    <a:lnTo>
                      <a:pt x="4824603" y="12713081"/>
                    </a:lnTo>
                    <a:lnTo>
                      <a:pt x="4824603" y="12638405"/>
                    </a:lnTo>
                    <a:lnTo>
                      <a:pt x="4823968" y="12636373"/>
                    </a:lnTo>
                    <a:lnTo>
                      <a:pt x="4823968" y="12599416"/>
                    </a:lnTo>
                    <a:lnTo>
                      <a:pt x="4829429" y="12599416"/>
                    </a:lnTo>
                    <a:lnTo>
                      <a:pt x="4829429" y="12571476"/>
                    </a:lnTo>
                    <a:lnTo>
                      <a:pt x="4835271" y="12571476"/>
                    </a:lnTo>
                    <a:lnTo>
                      <a:pt x="4835271" y="12570206"/>
                    </a:lnTo>
                    <a:lnTo>
                      <a:pt x="4835017" y="12570206"/>
                    </a:lnTo>
                    <a:lnTo>
                      <a:pt x="4834636" y="12569190"/>
                    </a:lnTo>
                    <a:lnTo>
                      <a:pt x="4834636" y="12542774"/>
                    </a:lnTo>
                    <a:lnTo>
                      <a:pt x="4840605" y="12542774"/>
                    </a:lnTo>
                    <a:lnTo>
                      <a:pt x="4840605" y="12537186"/>
                    </a:lnTo>
                    <a:lnTo>
                      <a:pt x="4840097" y="12535154"/>
                    </a:lnTo>
                    <a:lnTo>
                      <a:pt x="4840097" y="12514834"/>
                    </a:lnTo>
                    <a:lnTo>
                      <a:pt x="4845939" y="12514834"/>
                    </a:lnTo>
                    <a:lnTo>
                      <a:pt x="4845939" y="12503785"/>
                    </a:lnTo>
                    <a:lnTo>
                      <a:pt x="4845304" y="12501753"/>
                    </a:lnTo>
                    <a:lnTo>
                      <a:pt x="4845304" y="12480798"/>
                    </a:lnTo>
                    <a:lnTo>
                      <a:pt x="4851273" y="12480798"/>
                    </a:lnTo>
                    <a:lnTo>
                      <a:pt x="4851273" y="12469749"/>
                    </a:lnTo>
                    <a:lnTo>
                      <a:pt x="4850765" y="12467717"/>
                    </a:lnTo>
                    <a:lnTo>
                      <a:pt x="4850765" y="12441428"/>
                    </a:lnTo>
                    <a:lnTo>
                      <a:pt x="4856607" y="12441428"/>
                    </a:lnTo>
                    <a:lnTo>
                      <a:pt x="4856607" y="12435713"/>
                    </a:lnTo>
                    <a:lnTo>
                      <a:pt x="4855972" y="12433808"/>
                    </a:lnTo>
                    <a:lnTo>
                      <a:pt x="4855972" y="12396724"/>
                    </a:lnTo>
                    <a:lnTo>
                      <a:pt x="4861433" y="12396724"/>
                    </a:lnTo>
                    <a:lnTo>
                      <a:pt x="4861433" y="12362688"/>
                    </a:lnTo>
                    <a:lnTo>
                      <a:pt x="4866640" y="12362688"/>
                    </a:lnTo>
                    <a:lnTo>
                      <a:pt x="4866640" y="12291822"/>
                    </a:lnTo>
                    <a:lnTo>
                      <a:pt x="4866005" y="12289790"/>
                    </a:lnTo>
                    <a:lnTo>
                      <a:pt x="4866005" y="12215749"/>
                    </a:lnTo>
                    <a:lnTo>
                      <a:pt x="4865243" y="12213717"/>
                    </a:lnTo>
                    <a:lnTo>
                      <a:pt x="4865243" y="12165457"/>
                    </a:lnTo>
                    <a:lnTo>
                      <a:pt x="4870704" y="12165457"/>
                    </a:lnTo>
                    <a:lnTo>
                      <a:pt x="4870704" y="12137517"/>
                    </a:lnTo>
                    <a:lnTo>
                      <a:pt x="4875911" y="12137517"/>
                    </a:lnTo>
                    <a:lnTo>
                      <a:pt x="4875911" y="12114784"/>
                    </a:lnTo>
                    <a:lnTo>
                      <a:pt x="4882007" y="12114784"/>
                    </a:lnTo>
                    <a:lnTo>
                      <a:pt x="4882007" y="12113514"/>
                    </a:lnTo>
                    <a:lnTo>
                      <a:pt x="4881753" y="12113514"/>
                    </a:lnTo>
                    <a:lnTo>
                      <a:pt x="4881372" y="12112498"/>
                    </a:lnTo>
                    <a:lnTo>
                      <a:pt x="4881372" y="12086717"/>
                    </a:lnTo>
                    <a:lnTo>
                      <a:pt x="4887341" y="12086717"/>
                    </a:lnTo>
                    <a:lnTo>
                      <a:pt x="4887341" y="12080494"/>
                    </a:lnTo>
                    <a:lnTo>
                      <a:pt x="4886579" y="12078462"/>
                    </a:lnTo>
                    <a:lnTo>
                      <a:pt x="4886579" y="12041505"/>
                    </a:lnTo>
                    <a:lnTo>
                      <a:pt x="4892040" y="12041505"/>
                    </a:lnTo>
                    <a:lnTo>
                      <a:pt x="4892040" y="12019534"/>
                    </a:lnTo>
                    <a:lnTo>
                      <a:pt x="4897247" y="12019534"/>
                    </a:lnTo>
                    <a:lnTo>
                      <a:pt x="4898009" y="12018772"/>
                    </a:lnTo>
                    <a:lnTo>
                      <a:pt x="4898009" y="12013057"/>
                    </a:lnTo>
                    <a:lnTo>
                      <a:pt x="4897247" y="12011152"/>
                    </a:lnTo>
                    <a:lnTo>
                      <a:pt x="4897247" y="11990705"/>
                    </a:lnTo>
                    <a:lnTo>
                      <a:pt x="4903343" y="11990705"/>
                    </a:lnTo>
                    <a:lnTo>
                      <a:pt x="4903343" y="11979148"/>
                    </a:lnTo>
                    <a:lnTo>
                      <a:pt x="4902708" y="11977116"/>
                    </a:lnTo>
                    <a:lnTo>
                      <a:pt x="4902708" y="11957558"/>
                    </a:lnTo>
                    <a:lnTo>
                      <a:pt x="4908677" y="11957558"/>
                    </a:lnTo>
                    <a:lnTo>
                      <a:pt x="4908677" y="11945112"/>
                    </a:lnTo>
                    <a:lnTo>
                      <a:pt x="4907915" y="11943080"/>
                    </a:lnTo>
                    <a:lnTo>
                      <a:pt x="4907915" y="11889486"/>
                    </a:lnTo>
                    <a:lnTo>
                      <a:pt x="4913376" y="11889486"/>
                    </a:lnTo>
                    <a:lnTo>
                      <a:pt x="4913376" y="11835130"/>
                    </a:lnTo>
                    <a:lnTo>
                      <a:pt x="4912741" y="11833099"/>
                    </a:lnTo>
                    <a:lnTo>
                      <a:pt x="4912741" y="11799570"/>
                    </a:lnTo>
                    <a:lnTo>
                      <a:pt x="4917948" y="11799570"/>
                    </a:lnTo>
                    <a:lnTo>
                      <a:pt x="4917948" y="11725148"/>
                    </a:lnTo>
                    <a:lnTo>
                      <a:pt x="4917313" y="11723115"/>
                    </a:lnTo>
                    <a:lnTo>
                      <a:pt x="4917313" y="11648440"/>
                    </a:lnTo>
                    <a:lnTo>
                      <a:pt x="4916551" y="11646408"/>
                    </a:lnTo>
                    <a:lnTo>
                      <a:pt x="4916551" y="11572494"/>
                    </a:lnTo>
                    <a:lnTo>
                      <a:pt x="4915916" y="11570462"/>
                    </a:lnTo>
                    <a:lnTo>
                      <a:pt x="4915916" y="11557381"/>
                    </a:lnTo>
                    <a:lnTo>
                      <a:pt x="4910709" y="11557381"/>
                    </a:lnTo>
                    <a:lnTo>
                      <a:pt x="4910709" y="11546078"/>
                    </a:lnTo>
                    <a:lnTo>
                      <a:pt x="4969637" y="11546078"/>
                    </a:lnTo>
                    <a:lnTo>
                      <a:pt x="4971669" y="11545570"/>
                    </a:lnTo>
                    <a:lnTo>
                      <a:pt x="5017389" y="11545570"/>
                    </a:lnTo>
                    <a:lnTo>
                      <a:pt x="5017389" y="11550777"/>
                    </a:lnTo>
                    <a:lnTo>
                      <a:pt x="5034661" y="11550777"/>
                    </a:lnTo>
                    <a:lnTo>
                      <a:pt x="5034661" y="11556747"/>
                    </a:lnTo>
                    <a:lnTo>
                      <a:pt x="5037709" y="11556747"/>
                    </a:lnTo>
                    <a:lnTo>
                      <a:pt x="5039741" y="11555984"/>
                    </a:lnTo>
                    <a:lnTo>
                      <a:pt x="5051425" y="11555984"/>
                    </a:lnTo>
                    <a:lnTo>
                      <a:pt x="5051425" y="11562080"/>
                    </a:lnTo>
                    <a:lnTo>
                      <a:pt x="5067935" y="11562080"/>
                    </a:lnTo>
                    <a:lnTo>
                      <a:pt x="5067935" y="11567414"/>
                    </a:lnTo>
                    <a:lnTo>
                      <a:pt x="5079365" y="11567414"/>
                    </a:lnTo>
                    <a:lnTo>
                      <a:pt x="5079365" y="11572748"/>
                    </a:lnTo>
                    <a:lnTo>
                      <a:pt x="5090668" y="11572748"/>
                    </a:lnTo>
                    <a:lnTo>
                      <a:pt x="5090668" y="11584178"/>
                    </a:lnTo>
                    <a:lnTo>
                      <a:pt x="5096637" y="11584178"/>
                    </a:lnTo>
                    <a:lnTo>
                      <a:pt x="5096637" y="11606784"/>
                    </a:lnTo>
                    <a:lnTo>
                      <a:pt x="5102733" y="11606784"/>
                    </a:lnTo>
                    <a:lnTo>
                      <a:pt x="5102733" y="11634724"/>
                    </a:lnTo>
                    <a:lnTo>
                      <a:pt x="5107940" y="11634724"/>
                    </a:lnTo>
                    <a:lnTo>
                      <a:pt x="5107940" y="11644376"/>
                    </a:lnTo>
                    <a:lnTo>
                      <a:pt x="5108575" y="11646408"/>
                    </a:lnTo>
                    <a:lnTo>
                      <a:pt x="5108575" y="11668125"/>
                    </a:lnTo>
                    <a:lnTo>
                      <a:pt x="5114036" y="11668125"/>
                    </a:lnTo>
                    <a:lnTo>
                      <a:pt x="5114036" y="11687048"/>
                    </a:lnTo>
                    <a:lnTo>
                      <a:pt x="5114671" y="11689080"/>
                    </a:lnTo>
                    <a:lnTo>
                      <a:pt x="5114671" y="11690858"/>
                    </a:lnTo>
                    <a:lnTo>
                      <a:pt x="5120005" y="11690858"/>
                    </a:lnTo>
                    <a:lnTo>
                      <a:pt x="5120005" y="11718798"/>
                    </a:lnTo>
                    <a:lnTo>
                      <a:pt x="5126101" y="11718798"/>
                    </a:lnTo>
                    <a:lnTo>
                      <a:pt x="5126101" y="11741404"/>
                    </a:lnTo>
                    <a:lnTo>
                      <a:pt x="5131943" y="11741404"/>
                    </a:lnTo>
                    <a:lnTo>
                      <a:pt x="5131943" y="11769344"/>
                    </a:lnTo>
                    <a:lnTo>
                      <a:pt x="5137404" y="11769344"/>
                    </a:lnTo>
                    <a:lnTo>
                      <a:pt x="5137404" y="11781028"/>
                    </a:lnTo>
                    <a:lnTo>
                      <a:pt x="5137912" y="11783060"/>
                    </a:lnTo>
                    <a:lnTo>
                      <a:pt x="5137912" y="11808841"/>
                    </a:lnTo>
                    <a:lnTo>
                      <a:pt x="5143373" y="11808841"/>
                    </a:lnTo>
                    <a:lnTo>
                      <a:pt x="5143373" y="11823700"/>
                    </a:lnTo>
                    <a:lnTo>
                      <a:pt x="5144008" y="11825732"/>
                    </a:lnTo>
                    <a:lnTo>
                      <a:pt x="5144008" y="11831320"/>
                    </a:lnTo>
                    <a:lnTo>
                      <a:pt x="5149215" y="11831320"/>
                    </a:lnTo>
                    <a:lnTo>
                      <a:pt x="5149215" y="11859514"/>
                    </a:lnTo>
                    <a:lnTo>
                      <a:pt x="5155311" y="11859514"/>
                    </a:lnTo>
                    <a:lnTo>
                      <a:pt x="5155311" y="11882120"/>
                    </a:lnTo>
                    <a:lnTo>
                      <a:pt x="5161280" y="11882120"/>
                    </a:lnTo>
                    <a:lnTo>
                      <a:pt x="5161280" y="11904218"/>
                    </a:lnTo>
                    <a:lnTo>
                      <a:pt x="5166741" y="11904218"/>
                    </a:lnTo>
                    <a:lnTo>
                      <a:pt x="5166741" y="11917680"/>
                    </a:lnTo>
                    <a:lnTo>
                      <a:pt x="5167376" y="11919712"/>
                    </a:lnTo>
                    <a:lnTo>
                      <a:pt x="5167376" y="11938000"/>
                    </a:lnTo>
                    <a:lnTo>
                      <a:pt x="5172583" y="11938000"/>
                    </a:lnTo>
                    <a:lnTo>
                      <a:pt x="5172583" y="11960352"/>
                    </a:lnTo>
                    <a:lnTo>
                      <a:pt x="5173345" y="11962384"/>
                    </a:lnTo>
                    <a:lnTo>
                      <a:pt x="5173345" y="11971401"/>
                    </a:lnTo>
                    <a:lnTo>
                      <a:pt x="5178679" y="11971401"/>
                    </a:lnTo>
                    <a:lnTo>
                      <a:pt x="5178679" y="12000230"/>
                    </a:lnTo>
                    <a:lnTo>
                      <a:pt x="5180203" y="12000230"/>
                    </a:lnTo>
                    <a:lnTo>
                      <a:pt x="5182235" y="11999468"/>
                    </a:lnTo>
                    <a:lnTo>
                      <a:pt x="5184648" y="11999468"/>
                    </a:lnTo>
                    <a:lnTo>
                      <a:pt x="5184648" y="12022074"/>
                    </a:lnTo>
                    <a:lnTo>
                      <a:pt x="5190617" y="12022074"/>
                    </a:lnTo>
                    <a:lnTo>
                      <a:pt x="5190617" y="12038838"/>
                    </a:lnTo>
                    <a:lnTo>
                      <a:pt x="5195951" y="12038838"/>
                    </a:lnTo>
                    <a:lnTo>
                      <a:pt x="5195951" y="12050141"/>
                    </a:lnTo>
                    <a:lnTo>
                      <a:pt x="5201920" y="12050141"/>
                    </a:lnTo>
                    <a:lnTo>
                      <a:pt x="5201920" y="12067413"/>
                    </a:lnTo>
                    <a:lnTo>
                      <a:pt x="5202936" y="12067413"/>
                    </a:lnTo>
                    <a:lnTo>
                      <a:pt x="5204968" y="12066778"/>
                    </a:lnTo>
                    <a:lnTo>
                      <a:pt x="5208016" y="12066778"/>
                    </a:lnTo>
                    <a:lnTo>
                      <a:pt x="5208016" y="12084177"/>
                    </a:lnTo>
                    <a:lnTo>
                      <a:pt x="5213223" y="12084177"/>
                    </a:lnTo>
                    <a:lnTo>
                      <a:pt x="5213223" y="12095480"/>
                    </a:lnTo>
                    <a:lnTo>
                      <a:pt x="5219319" y="12095480"/>
                    </a:lnTo>
                    <a:lnTo>
                      <a:pt x="5219319" y="12112117"/>
                    </a:lnTo>
                    <a:lnTo>
                      <a:pt x="5224653" y="12112117"/>
                    </a:lnTo>
                    <a:lnTo>
                      <a:pt x="5224653" y="12114530"/>
                    </a:lnTo>
                    <a:lnTo>
                      <a:pt x="5225288" y="12116562"/>
                    </a:lnTo>
                    <a:lnTo>
                      <a:pt x="5225288" y="12123420"/>
                    </a:lnTo>
                    <a:lnTo>
                      <a:pt x="5230749" y="12123420"/>
                    </a:lnTo>
                    <a:lnTo>
                      <a:pt x="5230749" y="12134088"/>
                    </a:lnTo>
                    <a:lnTo>
                      <a:pt x="5236591" y="12134088"/>
                    </a:lnTo>
                    <a:lnTo>
                      <a:pt x="5236591" y="12156821"/>
                    </a:lnTo>
                    <a:lnTo>
                      <a:pt x="5242052" y="12156821"/>
                    </a:lnTo>
                    <a:lnTo>
                      <a:pt x="5242052" y="12167489"/>
                    </a:lnTo>
                    <a:lnTo>
                      <a:pt x="5242560" y="12168124"/>
                    </a:lnTo>
                    <a:lnTo>
                      <a:pt x="5248021" y="12168124"/>
                    </a:lnTo>
                    <a:lnTo>
                      <a:pt x="5248021" y="12179554"/>
                    </a:lnTo>
                    <a:lnTo>
                      <a:pt x="5254117" y="12179554"/>
                    </a:lnTo>
                    <a:lnTo>
                      <a:pt x="5254117" y="12190857"/>
                    </a:lnTo>
                    <a:lnTo>
                      <a:pt x="5258308" y="12190857"/>
                    </a:lnTo>
                    <a:lnTo>
                      <a:pt x="5259324" y="12190222"/>
                    </a:lnTo>
                    <a:lnTo>
                      <a:pt x="5259324" y="12201525"/>
                    </a:lnTo>
                    <a:lnTo>
                      <a:pt x="5265293" y="12201525"/>
                    </a:lnTo>
                    <a:lnTo>
                      <a:pt x="5265293" y="12218797"/>
                    </a:lnTo>
                    <a:lnTo>
                      <a:pt x="5270627" y="12218797"/>
                    </a:lnTo>
                    <a:lnTo>
                      <a:pt x="5270627" y="12226417"/>
                    </a:lnTo>
                    <a:lnTo>
                      <a:pt x="5271389" y="12228449"/>
                    </a:lnTo>
                    <a:lnTo>
                      <a:pt x="5271389" y="12235434"/>
                    </a:lnTo>
                    <a:lnTo>
                      <a:pt x="5276596" y="12235434"/>
                    </a:lnTo>
                    <a:lnTo>
                      <a:pt x="5276596" y="12246737"/>
                    </a:lnTo>
                    <a:lnTo>
                      <a:pt x="5282692" y="12246737"/>
                    </a:lnTo>
                    <a:lnTo>
                      <a:pt x="5282692" y="12257405"/>
                    </a:lnTo>
                    <a:lnTo>
                      <a:pt x="5287899" y="12257405"/>
                    </a:lnTo>
                    <a:lnTo>
                      <a:pt x="5287899" y="12268708"/>
                    </a:lnTo>
                    <a:lnTo>
                      <a:pt x="5293995" y="12268708"/>
                    </a:lnTo>
                    <a:lnTo>
                      <a:pt x="5293995" y="12280138"/>
                    </a:lnTo>
                    <a:lnTo>
                      <a:pt x="5299329" y="12280138"/>
                    </a:lnTo>
                    <a:lnTo>
                      <a:pt x="5299329" y="12286996"/>
                    </a:lnTo>
                    <a:lnTo>
                      <a:pt x="5299964" y="12289028"/>
                    </a:lnTo>
                    <a:lnTo>
                      <a:pt x="5299964" y="12296902"/>
                    </a:lnTo>
                    <a:lnTo>
                      <a:pt x="5305425" y="12296902"/>
                    </a:lnTo>
                    <a:lnTo>
                      <a:pt x="5305425" y="12314174"/>
                    </a:lnTo>
                    <a:lnTo>
                      <a:pt x="5311267" y="12314174"/>
                    </a:lnTo>
                    <a:lnTo>
                      <a:pt x="5311267" y="12324842"/>
                    </a:lnTo>
                    <a:lnTo>
                      <a:pt x="5316601" y="12324842"/>
                    </a:lnTo>
                    <a:lnTo>
                      <a:pt x="5316601" y="12336145"/>
                    </a:lnTo>
                    <a:lnTo>
                      <a:pt x="5322697" y="12336145"/>
                    </a:lnTo>
                    <a:lnTo>
                      <a:pt x="5322697" y="12347448"/>
                    </a:lnTo>
                    <a:lnTo>
                      <a:pt x="5327777" y="12347448"/>
                    </a:lnTo>
                    <a:lnTo>
                      <a:pt x="5328539" y="12348464"/>
                    </a:lnTo>
                    <a:lnTo>
                      <a:pt x="5328539" y="12352782"/>
                    </a:lnTo>
                    <a:lnTo>
                      <a:pt x="5334000" y="12352782"/>
                    </a:lnTo>
                    <a:lnTo>
                      <a:pt x="5334000" y="12375388"/>
                    </a:lnTo>
                    <a:lnTo>
                      <a:pt x="5339969" y="12375388"/>
                    </a:lnTo>
                    <a:lnTo>
                      <a:pt x="5339969" y="12386818"/>
                    </a:lnTo>
                    <a:lnTo>
                      <a:pt x="5345303" y="12386818"/>
                    </a:lnTo>
                    <a:lnTo>
                      <a:pt x="5345303" y="12398121"/>
                    </a:lnTo>
                    <a:lnTo>
                      <a:pt x="5351272" y="12398121"/>
                    </a:lnTo>
                    <a:lnTo>
                      <a:pt x="5351272" y="12408789"/>
                    </a:lnTo>
                    <a:lnTo>
                      <a:pt x="5357368" y="12408789"/>
                    </a:lnTo>
                    <a:lnTo>
                      <a:pt x="5357368" y="12420092"/>
                    </a:lnTo>
                    <a:lnTo>
                      <a:pt x="5362575" y="12420092"/>
                    </a:lnTo>
                    <a:lnTo>
                      <a:pt x="5362575" y="12431522"/>
                    </a:lnTo>
                    <a:lnTo>
                      <a:pt x="5368671" y="12431522"/>
                    </a:lnTo>
                    <a:lnTo>
                      <a:pt x="5368671" y="12442825"/>
                    </a:lnTo>
                    <a:lnTo>
                      <a:pt x="5362575" y="12442825"/>
                    </a:lnTo>
                    <a:lnTo>
                      <a:pt x="5362575" y="12449810"/>
                    </a:lnTo>
                    <a:lnTo>
                      <a:pt x="5363337" y="12451842"/>
                    </a:lnTo>
                    <a:lnTo>
                      <a:pt x="5363337" y="12498705"/>
                    </a:lnTo>
                    <a:lnTo>
                      <a:pt x="5358003" y="12498705"/>
                    </a:lnTo>
                    <a:lnTo>
                      <a:pt x="5358003" y="12544044"/>
                    </a:lnTo>
                    <a:lnTo>
                      <a:pt x="5352669" y="12544044"/>
                    </a:lnTo>
                    <a:lnTo>
                      <a:pt x="5352669" y="12589510"/>
                    </a:lnTo>
                    <a:lnTo>
                      <a:pt x="5347335" y="12589510"/>
                    </a:lnTo>
                    <a:lnTo>
                      <a:pt x="5347335" y="12627737"/>
                    </a:lnTo>
                    <a:lnTo>
                      <a:pt x="5348097" y="12629769"/>
                    </a:lnTo>
                    <a:lnTo>
                      <a:pt x="5348097" y="12640056"/>
                    </a:lnTo>
                    <a:lnTo>
                      <a:pt x="5342001" y="12640056"/>
                    </a:lnTo>
                    <a:lnTo>
                      <a:pt x="5342001" y="12661773"/>
                    </a:lnTo>
                    <a:lnTo>
                      <a:pt x="5342636" y="12663805"/>
                    </a:lnTo>
                    <a:lnTo>
                      <a:pt x="5342636" y="12702032"/>
                    </a:lnTo>
                    <a:lnTo>
                      <a:pt x="5337429" y="12702032"/>
                    </a:lnTo>
                    <a:lnTo>
                      <a:pt x="5337429" y="12771882"/>
                    </a:lnTo>
                    <a:lnTo>
                      <a:pt x="5337937" y="12773660"/>
                    </a:lnTo>
                    <a:lnTo>
                      <a:pt x="5337937" y="12786106"/>
                    </a:lnTo>
                    <a:lnTo>
                      <a:pt x="5331968" y="12786106"/>
                    </a:lnTo>
                    <a:lnTo>
                      <a:pt x="5331968" y="12805029"/>
                    </a:lnTo>
                    <a:lnTo>
                      <a:pt x="5332603" y="12807061"/>
                    </a:lnTo>
                    <a:lnTo>
                      <a:pt x="5332603" y="12831445"/>
                    </a:lnTo>
                    <a:lnTo>
                      <a:pt x="5337937" y="12831445"/>
                    </a:lnTo>
                    <a:lnTo>
                      <a:pt x="5337937" y="12847701"/>
                    </a:lnTo>
                    <a:lnTo>
                      <a:pt x="5338699" y="12849733"/>
                    </a:lnTo>
                    <a:lnTo>
                      <a:pt x="5338699" y="12924409"/>
                    </a:lnTo>
                    <a:lnTo>
                      <a:pt x="5339207" y="12926441"/>
                    </a:lnTo>
                    <a:lnTo>
                      <a:pt x="5339207" y="12954762"/>
                    </a:lnTo>
                    <a:lnTo>
                      <a:pt x="5344668" y="12954762"/>
                    </a:lnTo>
                    <a:lnTo>
                      <a:pt x="5344668" y="12967081"/>
                    </a:lnTo>
                    <a:lnTo>
                      <a:pt x="5345303" y="12969113"/>
                    </a:lnTo>
                    <a:lnTo>
                      <a:pt x="5345303" y="13043154"/>
                    </a:lnTo>
                    <a:lnTo>
                      <a:pt x="5346065" y="13045187"/>
                    </a:lnTo>
                    <a:lnTo>
                      <a:pt x="5346065" y="13078840"/>
                    </a:lnTo>
                    <a:lnTo>
                      <a:pt x="5340604" y="13078840"/>
                    </a:lnTo>
                    <a:lnTo>
                      <a:pt x="5340604" y="13152120"/>
                    </a:lnTo>
                    <a:lnTo>
                      <a:pt x="5335397" y="13152120"/>
                    </a:lnTo>
                    <a:lnTo>
                      <a:pt x="5335397" y="13187045"/>
                    </a:lnTo>
                    <a:lnTo>
                      <a:pt x="5336032" y="13189077"/>
                    </a:lnTo>
                    <a:lnTo>
                      <a:pt x="5336032" y="13196697"/>
                    </a:lnTo>
                    <a:lnTo>
                      <a:pt x="5332984" y="13196697"/>
                    </a:lnTo>
                    <a:lnTo>
                      <a:pt x="5330952" y="13197332"/>
                    </a:lnTo>
                    <a:lnTo>
                      <a:pt x="5329936" y="13197332"/>
                    </a:lnTo>
                    <a:lnTo>
                      <a:pt x="5329936" y="13221081"/>
                    </a:lnTo>
                    <a:lnTo>
                      <a:pt x="5330571" y="13223112"/>
                    </a:lnTo>
                    <a:lnTo>
                      <a:pt x="5330571" y="13247115"/>
                    </a:lnTo>
                    <a:lnTo>
                      <a:pt x="5329555" y="13248132"/>
                    </a:lnTo>
                    <a:lnTo>
                      <a:pt x="5324729" y="13248132"/>
                    </a:lnTo>
                    <a:lnTo>
                      <a:pt x="5324729" y="13255117"/>
                    </a:lnTo>
                    <a:lnTo>
                      <a:pt x="5325364" y="13257149"/>
                    </a:lnTo>
                    <a:lnTo>
                      <a:pt x="5325364" y="13320776"/>
                    </a:lnTo>
                    <a:lnTo>
                      <a:pt x="5319903" y="13320776"/>
                    </a:lnTo>
                    <a:lnTo>
                      <a:pt x="5319903" y="13365226"/>
                    </a:lnTo>
                    <a:lnTo>
                      <a:pt x="5320665" y="13367004"/>
                    </a:lnTo>
                    <a:lnTo>
                      <a:pt x="5320665" y="13405486"/>
                    </a:lnTo>
                    <a:lnTo>
                      <a:pt x="5315331" y="13405486"/>
                    </a:lnTo>
                    <a:lnTo>
                      <a:pt x="5315331" y="13475081"/>
                    </a:lnTo>
                    <a:lnTo>
                      <a:pt x="5316093" y="13477112"/>
                    </a:lnTo>
                    <a:lnTo>
                      <a:pt x="5316093" y="13490194"/>
                    </a:lnTo>
                    <a:lnTo>
                      <a:pt x="5309997" y="13490194"/>
                    </a:lnTo>
                    <a:lnTo>
                      <a:pt x="5309997" y="13509117"/>
                    </a:lnTo>
                    <a:lnTo>
                      <a:pt x="5310632" y="13511149"/>
                    </a:lnTo>
                    <a:lnTo>
                      <a:pt x="5310632" y="13585189"/>
                    </a:lnTo>
                    <a:lnTo>
                      <a:pt x="5311267" y="13587222"/>
                    </a:lnTo>
                    <a:lnTo>
                      <a:pt x="5311267" y="13636117"/>
                    </a:lnTo>
                    <a:lnTo>
                      <a:pt x="5305933" y="13636117"/>
                    </a:lnTo>
                    <a:lnTo>
                      <a:pt x="5305933" y="13692887"/>
                    </a:lnTo>
                    <a:lnTo>
                      <a:pt x="5312029" y="13692887"/>
                    </a:lnTo>
                    <a:lnTo>
                      <a:pt x="5312029" y="13737717"/>
                    </a:lnTo>
                    <a:lnTo>
                      <a:pt x="5312664" y="13739749"/>
                    </a:lnTo>
                    <a:lnTo>
                      <a:pt x="5312664" y="13810742"/>
                    </a:lnTo>
                    <a:lnTo>
                      <a:pt x="5318633" y="13810742"/>
                    </a:lnTo>
                    <a:lnTo>
                      <a:pt x="5318633" y="13857097"/>
                    </a:lnTo>
                    <a:lnTo>
                      <a:pt x="5319268" y="13859129"/>
                    </a:lnTo>
                    <a:lnTo>
                      <a:pt x="5319268" y="13878052"/>
                    </a:lnTo>
                    <a:lnTo>
                      <a:pt x="5324729" y="13878052"/>
                    </a:lnTo>
                    <a:lnTo>
                      <a:pt x="5324729" y="13899769"/>
                    </a:lnTo>
                    <a:lnTo>
                      <a:pt x="5325364" y="13901801"/>
                    </a:lnTo>
                    <a:lnTo>
                      <a:pt x="5325364" y="13975842"/>
                    </a:lnTo>
                    <a:lnTo>
                      <a:pt x="5325999" y="13977874"/>
                    </a:lnTo>
                    <a:lnTo>
                      <a:pt x="5325999" y="14007464"/>
                    </a:lnTo>
                    <a:lnTo>
                      <a:pt x="5331333" y="14007464"/>
                    </a:lnTo>
                    <a:lnTo>
                      <a:pt x="5331333" y="14018513"/>
                    </a:lnTo>
                    <a:lnTo>
                      <a:pt x="5331968" y="14020546"/>
                    </a:lnTo>
                    <a:lnTo>
                      <a:pt x="5331968" y="14095222"/>
                    </a:lnTo>
                    <a:lnTo>
                      <a:pt x="5332603" y="14097000"/>
                    </a:lnTo>
                    <a:lnTo>
                      <a:pt x="5332603" y="14171676"/>
                    </a:lnTo>
                    <a:lnTo>
                      <a:pt x="5333365" y="14173708"/>
                    </a:lnTo>
                    <a:lnTo>
                      <a:pt x="5333365" y="14248764"/>
                    </a:lnTo>
                    <a:lnTo>
                      <a:pt x="5334000" y="14249400"/>
                    </a:lnTo>
                    <a:lnTo>
                      <a:pt x="5339207" y="14249400"/>
                    </a:lnTo>
                    <a:lnTo>
                      <a:pt x="5339207" y="14290421"/>
                    </a:lnTo>
                    <a:lnTo>
                      <a:pt x="5339969" y="14292453"/>
                    </a:lnTo>
                    <a:lnTo>
                      <a:pt x="5339969" y="14367129"/>
                    </a:lnTo>
                    <a:lnTo>
                      <a:pt x="5340604" y="14369162"/>
                    </a:lnTo>
                    <a:lnTo>
                      <a:pt x="5340604" y="14390115"/>
                    </a:lnTo>
                    <a:lnTo>
                      <a:pt x="5346065" y="14390115"/>
                    </a:lnTo>
                    <a:lnTo>
                      <a:pt x="5346065" y="14409165"/>
                    </a:lnTo>
                    <a:lnTo>
                      <a:pt x="5346700" y="14411198"/>
                    </a:lnTo>
                    <a:lnTo>
                      <a:pt x="5346700" y="14429487"/>
                    </a:lnTo>
                    <a:lnTo>
                      <a:pt x="5351907" y="14429487"/>
                    </a:lnTo>
                    <a:lnTo>
                      <a:pt x="5351907" y="14451837"/>
                    </a:lnTo>
                    <a:lnTo>
                      <a:pt x="5352669" y="14453870"/>
                    </a:lnTo>
                    <a:lnTo>
                      <a:pt x="5352669" y="14508226"/>
                    </a:lnTo>
                    <a:lnTo>
                      <a:pt x="5358765" y="14508226"/>
                    </a:lnTo>
                    <a:lnTo>
                      <a:pt x="5358765" y="14571218"/>
                    </a:lnTo>
                    <a:lnTo>
                      <a:pt x="5359273" y="14572996"/>
                    </a:lnTo>
                    <a:lnTo>
                      <a:pt x="5359273" y="14647672"/>
                    </a:lnTo>
                    <a:lnTo>
                      <a:pt x="5359908" y="14649704"/>
                    </a:lnTo>
                    <a:lnTo>
                      <a:pt x="5359908" y="14660118"/>
                    </a:lnTo>
                    <a:lnTo>
                      <a:pt x="5353939" y="14660118"/>
                    </a:lnTo>
                    <a:lnTo>
                      <a:pt x="5353939" y="14681073"/>
                    </a:lnTo>
                    <a:lnTo>
                      <a:pt x="5354701" y="14683105"/>
                    </a:lnTo>
                    <a:lnTo>
                      <a:pt x="5354701" y="14738858"/>
                    </a:lnTo>
                    <a:lnTo>
                      <a:pt x="5349240" y="14738858"/>
                    </a:lnTo>
                    <a:lnTo>
                      <a:pt x="5349240" y="14761463"/>
                    </a:lnTo>
                    <a:lnTo>
                      <a:pt x="5344033" y="14761463"/>
                    </a:lnTo>
                    <a:lnTo>
                      <a:pt x="5344033" y="14784197"/>
                    </a:lnTo>
                    <a:lnTo>
                      <a:pt x="5338699" y="14784197"/>
                    </a:lnTo>
                    <a:lnTo>
                      <a:pt x="5338699" y="14789404"/>
                    </a:lnTo>
                    <a:lnTo>
                      <a:pt x="5332603" y="14789404"/>
                    </a:lnTo>
                    <a:lnTo>
                      <a:pt x="5332603" y="14800835"/>
                    </a:lnTo>
                    <a:lnTo>
                      <a:pt x="5327269" y="14800835"/>
                    </a:lnTo>
                    <a:lnTo>
                      <a:pt x="5327269" y="14818106"/>
                    </a:lnTo>
                    <a:lnTo>
                      <a:pt x="5321935" y="14818106"/>
                    </a:lnTo>
                    <a:lnTo>
                      <a:pt x="5321935" y="14834870"/>
                    </a:lnTo>
                    <a:lnTo>
                      <a:pt x="5316093" y="14834870"/>
                    </a:lnTo>
                    <a:lnTo>
                      <a:pt x="5316093" y="14841093"/>
                    </a:lnTo>
                    <a:lnTo>
                      <a:pt x="5316601" y="14843125"/>
                    </a:lnTo>
                    <a:lnTo>
                      <a:pt x="5316601" y="14846173"/>
                    </a:lnTo>
                    <a:lnTo>
                      <a:pt x="5310632" y="14846173"/>
                    </a:lnTo>
                    <a:lnTo>
                      <a:pt x="5310632" y="14857476"/>
                    </a:lnTo>
                    <a:lnTo>
                      <a:pt x="5305425" y="14857476"/>
                    </a:lnTo>
                    <a:lnTo>
                      <a:pt x="5305425" y="14868906"/>
                    </a:lnTo>
                    <a:lnTo>
                      <a:pt x="5299964" y="14868906"/>
                    </a:lnTo>
                    <a:lnTo>
                      <a:pt x="5299964" y="14880082"/>
                    </a:lnTo>
                    <a:lnTo>
                      <a:pt x="5293995" y="14880082"/>
                    </a:lnTo>
                    <a:lnTo>
                      <a:pt x="5293995" y="14891386"/>
                    </a:lnTo>
                    <a:lnTo>
                      <a:pt x="5288661" y="14891386"/>
                    </a:lnTo>
                    <a:lnTo>
                      <a:pt x="5288661" y="14902687"/>
                    </a:lnTo>
                    <a:lnTo>
                      <a:pt x="5283327" y="14902687"/>
                    </a:lnTo>
                    <a:lnTo>
                      <a:pt x="5283327" y="14908149"/>
                    </a:lnTo>
                    <a:lnTo>
                      <a:pt x="5277231" y="14908149"/>
                    </a:lnTo>
                    <a:lnTo>
                      <a:pt x="5277231" y="14919452"/>
                    </a:lnTo>
                    <a:lnTo>
                      <a:pt x="5272024" y="14919452"/>
                    </a:lnTo>
                    <a:lnTo>
                      <a:pt x="5272024" y="14925421"/>
                    </a:lnTo>
                    <a:lnTo>
                      <a:pt x="5266563" y="14925421"/>
                    </a:lnTo>
                    <a:lnTo>
                      <a:pt x="5266563" y="14936724"/>
                    </a:lnTo>
                    <a:lnTo>
                      <a:pt x="5260721" y="14936724"/>
                    </a:lnTo>
                    <a:lnTo>
                      <a:pt x="5260721" y="14948154"/>
                    </a:lnTo>
                    <a:lnTo>
                      <a:pt x="5255260" y="14948154"/>
                    </a:lnTo>
                    <a:lnTo>
                      <a:pt x="5255260" y="14959457"/>
                    </a:lnTo>
                    <a:lnTo>
                      <a:pt x="5250053" y="14959457"/>
                    </a:lnTo>
                    <a:lnTo>
                      <a:pt x="5250053" y="14964663"/>
                    </a:lnTo>
                    <a:lnTo>
                      <a:pt x="5243957" y="14964663"/>
                    </a:lnTo>
                    <a:lnTo>
                      <a:pt x="5243957" y="14975078"/>
                    </a:lnTo>
                    <a:lnTo>
                      <a:pt x="5244592" y="14976094"/>
                    </a:lnTo>
                    <a:lnTo>
                      <a:pt x="5238623" y="14976094"/>
                    </a:lnTo>
                    <a:lnTo>
                      <a:pt x="5238623" y="14982189"/>
                    </a:lnTo>
                    <a:lnTo>
                      <a:pt x="5233289" y="14982189"/>
                    </a:lnTo>
                    <a:lnTo>
                      <a:pt x="5233289" y="14992858"/>
                    </a:lnTo>
                    <a:lnTo>
                      <a:pt x="5231892" y="14993113"/>
                    </a:lnTo>
                    <a:lnTo>
                      <a:pt x="5231003" y="14993493"/>
                    </a:lnTo>
                    <a:lnTo>
                      <a:pt x="5227320" y="14993493"/>
                    </a:lnTo>
                    <a:lnTo>
                      <a:pt x="5227320" y="14999715"/>
                    </a:lnTo>
                    <a:lnTo>
                      <a:pt x="5227955" y="15001748"/>
                    </a:lnTo>
                    <a:lnTo>
                      <a:pt x="5227955" y="15004162"/>
                    </a:lnTo>
                    <a:lnTo>
                      <a:pt x="5224272" y="15004162"/>
                    </a:lnTo>
                    <a:lnTo>
                      <a:pt x="5223256" y="15004542"/>
                    </a:lnTo>
                    <a:lnTo>
                      <a:pt x="5222621" y="15004796"/>
                    </a:lnTo>
                    <a:lnTo>
                      <a:pt x="5222113" y="15004796"/>
                    </a:lnTo>
                    <a:lnTo>
                      <a:pt x="5222113" y="15010130"/>
                    </a:lnTo>
                    <a:lnTo>
                      <a:pt x="5216652" y="15010130"/>
                    </a:lnTo>
                    <a:lnTo>
                      <a:pt x="5216652" y="15021433"/>
                    </a:lnTo>
                    <a:lnTo>
                      <a:pt x="5210683" y="15021433"/>
                    </a:lnTo>
                    <a:lnTo>
                      <a:pt x="5210683" y="15024481"/>
                    </a:lnTo>
                    <a:lnTo>
                      <a:pt x="5210937" y="15025497"/>
                    </a:lnTo>
                    <a:lnTo>
                      <a:pt x="5211445" y="15025878"/>
                    </a:lnTo>
                    <a:lnTo>
                      <a:pt x="5211445" y="15026894"/>
                    </a:lnTo>
                    <a:lnTo>
                      <a:pt x="5205349" y="15026894"/>
                    </a:lnTo>
                    <a:lnTo>
                      <a:pt x="5205349" y="15038197"/>
                    </a:lnTo>
                    <a:lnTo>
                      <a:pt x="5200015" y="15038197"/>
                    </a:lnTo>
                    <a:lnTo>
                      <a:pt x="5200015" y="15049373"/>
                    </a:lnTo>
                    <a:lnTo>
                      <a:pt x="5193919" y="15049373"/>
                    </a:lnTo>
                    <a:lnTo>
                      <a:pt x="5193919" y="15050770"/>
                    </a:lnTo>
                    <a:lnTo>
                      <a:pt x="5194300" y="15050770"/>
                    </a:lnTo>
                    <a:lnTo>
                      <a:pt x="5194681" y="15051787"/>
                    </a:lnTo>
                    <a:lnTo>
                      <a:pt x="5194681" y="15060676"/>
                    </a:lnTo>
                    <a:lnTo>
                      <a:pt x="5188712" y="15060676"/>
                    </a:lnTo>
                    <a:lnTo>
                      <a:pt x="5188712" y="15072106"/>
                    </a:lnTo>
                    <a:lnTo>
                      <a:pt x="5183251" y="15072106"/>
                    </a:lnTo>
                    <a:lnTo>
                      <a:pt x="5183251" y="15083410"/>
                    </a:lnTo>
                    <a:lnTo>
                      <a:pt x="5178044" y="15083410"/>
                    </a:lnTo>
                    <a:lnTo>
                      <a:pt x="5178044" y="15094713"/>
                    </a:lnTo>
                    <a:lnTo>
                      <a:pt x="5171948" y="15094713"/>
                    </a:lnTo>
                    <a:lnTo>
                      <a:pt x="5171948" y="15106142"/>
                    </a:lnTo>
                    <a:lnTo>
                      <a:pt x="5166741" y="15106142"/>
                    </a:lnTo>
                    <a:lnTo>
                      <a:pt x="5166741" y="15122398"/>
                    </a:lnTo>
                    <a:lnTo>
                      <a:pt x="5165725" y="15123413"/>
                    </a:lnTo>
                    <a:lnTo>
                      <a:pt x="5161280" y="15123413"/>
                    </a:lnTo>
                    <a:lnTo>
                      <a:pt x="5161280" y="15140178"/>
                    </a:lnTo>
                    <a:lnTo>
                      <a:pt x="5156073" y="15140178"/>
                    </a:lnTo>
                    <a:lnTo>
                      <a:pt x="5156073" y="15151481"/>
                    </a:lnTo>
                    <a:lnTo>
                      <a:pt x="5149977" y="15151481"/>
                    </a:lnTo>
                    <a:lnTo>
                      <a:pt x="5149977" y="15162785"/>
                    </a:lnTo>
                    <a:lnTo>
                      <a:pt x="5144643" y="15162785"/>
                    </a:lnTo>
                    <a:lnTo>
                      <a:pt x="5144643" y="15174213"/>
                    </a:lnTo>
                    <a:lnTo>
                      <a:pt x="5139309" y="15174213"/>
                    </a:lnTo>
                    <a:lnTo>
                      <a:pt x="5139309" y="15190724"/>
                    </a:lnTo>
                    <a:lnTo>
                      <a:pt x="5133340" y="15190724"/>
                    </a:lnTo>
                    <a:lnTo>
                      <a:pt x="5133340" y="15191739"/>
                    </a:lnTo>
                    <a:lnTo>
                      <a:pt x="5133975" y="15193772"/>
                    </a:lnTo>
                    <a:lnTo>
                      <a:pt x="5133975" y="15213457"/>
                    </a:lnTo>
                    <a:lnTo>
                      <a:pt x="5127879" y="15213457"/>
                    </a:lnTo>
                    <a:lnTo>
                      <a:pt x="5127879" y="15225776"/>
                    </a:lnTo>
                    <a:lnTo>
                      <a:pt x="5128641" y="15227808"/>
                    </a:lnTo>
                    <a:lnTo>
                      <a:pt x="5128641" y="15241397"/>
                    </a:lnTo>
                    <a:lnTo>
                      <a:pt x="5122672" y="15241397"/>
                    </a:lnTo>
                    <a:lnTo>
                      <a:pt x="5122672" y="15259177"/>
                    </a:lnTo>
                    <a:lnTo>
                      <a:pt x="5123307" y="15261082"/>
                    </a:lnTo>
                    <a:lnTo>
                      <a:pt x="5123307" y="15270226"/>
                    </a:lnTo>
                    <a:lnTo>
                      <a:pt x="5117211" y="15270226"/>
                    </a:lnTo>
                    <a:lnTo>
                      <a:pt x="5117211" y="15293087"/>
                    </a:lnTo>
                    <a:lnTo>
                      <a:pt x="5117973" y="15295118"/>
                    </a:lnTo>
                    <a:lnTo>
                      <a:pt x="5117973" y="15298165"/>
                    </a:lnTo>
                    <a:lnTo>
                      <a:pt x="5112004" y="15298165"/>
                    </a:lnTo>
                    <a:lnTo>
                      <a:pt x="5112004" y="15327122"/>
                    </a:lnTo>
                    <a:lnTo>
                      <a:pt x="5112639" y="15329154"/>
                    </a:lnTo>
                    <a:lnTo>
                      <a:pt x="5112639" y="15332202"/>
                    </a:lnTo>
                    <a:lnTo>
                      <a:pt x="5106543" y="15332202"/>
                    </a:lnTo>
                    <a:lnTo>
                      <a:pt x="5106543" y="15360396"/>
                    </a:lnTo>
                    <a:lnTo>
                      <a:pt x="5107305" y="15362428"/>
                    </a:lnTo>
                    <a:lnTo>
                      <a:pt x="5107305" y="15416149"/>
                    </a:lnTo>
                    <a:lnTo>
                      <a:pt x="5113401" y="15416149"/>
                    </a:lnTo>
                    <a:lnTo>
                      <a:pt x="5113401" y="15427452"/>
                    </a:lnTo>
                    <a:lnTo>
                      <a:pt x="5118608" y="15427452"/>
                    </a:lnTo>
                    <a:lnTo>
                      <a:pt x="5118608" y="15444088"/>
                    </a:lnTo>
                    <a:lnTo>
                      <a:pt x="5124704" y="15444088"/>
                    </a:lnTo>
                    <a:lnTo>
                      <a:pt x="5124704" y="15455392"/>
                    </a:lnTo>
                    <a:lnTo>
                      <a:pt x="5130673" y="15455392"/>
                    </a:lnTo>
                    <a:lnTo>
                      <a:pt x="5130673" y="15466822"/>
                    </a:lnTo>
                    <a:lnTo>
                      <a:pt x="5136007" y="15466822"/>
                    </a:lnTo>
                    <a:lnTo>
                      <a:pt x="5136007" y="15478125"/>
                    </a:lnTo>
                    <a:lnTo>
                      <a:pt x="5141976" y="15478125"/>
                    </a:lnTo>
                    <a:lnTo>
                      <a:pt x="5141976" y="15483332"/>
                    </a:lnTo>
                    <a:lnTo>
                      <a:pt x="5147183" y="15483332"/>
                    </a:lnTo>
                    <a:lnTo>
                      <a:pt x="5147183" y="15488793"/>
                    </a:lnTo>
                    <a:lnTo>
                      <a:pt x="5153279" y="15488793"/>
                    </a:lnTo>
                    <a:lnTo>
                      <a:pt x="5153279" y="15494763"/>
                    </a:lnTo>
                    <a:lnTo>
                      <a:pt x="5164709" y="15494763"/>
                    </a:lnTo>
                    <a:lnTo>
                      <a:pt x="5164709" y="15500096"/>
                    </a:lnTo>
                    <a:lnTo>
                      <a:pt x="5169916" y="15500096"/>
                    </a:lnTo>
                    <a:lnTo>
                      <a:pt x="5169916" y="15505430"/>
                    </a:lnTo>
                    <a:lnTo>
                      <a:pt x="5176012" y="15505430"/>
                    </a:lnTo>
                    <a:lnTo>
                      <a:pt x="5176012" y="15511526"/>
                    </a:lnTo>
                    <a:lnTo>
                      <a:pt x="5181219" y="15511526"/>
                    </a:lnTo>
                    <a:lnTo>
                      <a:pt x="5181219" y="15516733"/>
                    </a:lnTo>
                    <a:lnTo>
                      <a:pt x="5187315" y="15516733"/>
                    </a:lnTo>
                    <a:lnTo>
                      <a:pt x="5187315" y="15522829"/>
                    </a:lnTo>
                    <a:lnTo>
                      <a:pt x="5189601" y="15522829"/>
                    </a:lnTo>
                    <a:lnTo>
                      <a:pt x="5191633" y="15522194"/>
                    </a:lnTo>
                    <a:lnTo>
                      <a:pt x="5192649" y="15522194"/>
                    </a:lnTo>
                    <a:lnTo>
                      <a:pt x="5192649" y="15528037"/>
                    </a:lnTo>
                    <a:lnTo>
                      <a:pt x="5198745" y="15528037"/>
                    </a:lnTo>
                    <a:lnTo>
                      <a:pt x="5198745" y="15533497"/>
                    </a:lnTo>
                    <a:lnTo>
                      <a:pt x="5203952" y="15533497"/>
                    </a:lnTo>
                    <a:lnTo>
                      <a:pt x="5203952" y="15539465"/>
                    </a:lnTo>
                    <a:lnTo>
                      <a:pt x="5210048" y="15539465"/>
                    </a:lnTo>
                    <a:lnTo>
                      <a:pt x="5210048" y="15544800"/>
                    </a:lnTo>
                    <a:lnTo>
                      <a:pt x="5215255" y="15544800"/>
                    </a:lnTo>
                    <a:lnTo>
                      <a:pt x="5215255" y="15550135"/>
                    </a:lnTo>
                    <a:lnTo>
                      <a:pt x="5226685" y="15550135"/>
                    </a:lnTo>
                    <a:lnTo>
                      <a:pt x="5226685" y="15555976"/>
                    </a:lnTo>
                    <a:lnTo>
                      <a:pt x="5232781" y="15555976"/>
                    </a:lnTo>
                    <a:lnTo>
                      <a:pt x="5232781" y="15561438"/>
                    </a:lnTo>
                    <a:lnTo>
                      <a:pt x="5237988" y="15561438"/>
                    </a:lnTo>
                    <a:lnTo>
                      <a:pt x="5237988" y="15566644"/>
                    </a:lnTo>
                    <a:lnTo>
                      <a:pt x="5249291" y="15566644"/>
                    </a:lnTo>
                    <a:lnTo>
                      <a:pt x="5249291" y="15572739"/>
                    </a:lnTo>
                    <a:lnTo>
                      <a:pt x="5260721" y="15572739"/>
                    </a:lnTo>
                    <a:lnTo>
                      <a:pt x="5260721" y="15578201"/>
                    </a:lnTo>
                    <a:lnTo>
                      <a:pt x="5266563" y="15578201"/>
                    </a:lnTo>
                    <a:lnTo>
                      <a:pt x="5266563" y="15583408"/>
                    </a:lnTo>
                    <a:lnTo>
                      <a:pt x="5277993" y="15583408"/>
                    </a:lnTo>
                    <a:lnTo>
                      <a:pt x="5277993" y="15589377"/>
                    </a:lnTo>
                    <a:lnTo>
                      <a:pt x="5289296" y="15589377"/>
                    </a:lnTo>
                    <a:lnTo>
                      <a:pt x="5289296" y="15594837"/>
                    </a:lnTo>
                    <a:lnTo>
                      <a:pt x="5294757" y="15594837"/>
                    </a:lnTo>
                    <a:lnTo>
                      <a:pt x="5294757" y="15600045"/>
                    </a:lnTo>
                    <a:lnTo>
                      <a:pt x="5300599" y="15600045"/>
                    </a:lnTo>
                    <a:lnTo>
                      <a:pt x="5300599" y="15606140"/>
                    </a:lnTo>
                    <a:lnTo>
                      <a:pt x="5312029" y="15606140"/>
                    </a:lnTo>
                    <a:lnTo>
                      <a:pt x="5312029" y="15611348"/>
                    </a:lnTo>
                    <a:lnTo>
                      <a:pt x="5323332" y="15611348"/>
                    </a:lnTo>
                    <a:lnTo>
                      <a:pt x="5323332" y="15616810"/>
                    </a:lnTo>
                    <a:lnTo>
                      <a:pt x="5328539" y="15616810"/>
                    </a:lnTo>
                    <a:lnTo>
                      <a:pt x="5328539" y="15622778"/>
                    </a:lnTo>
                    <a:lnTo>
                      <a:pt x="5339969" y="15622778"/>
                    </a:lnTo>
                    <a:lnTo>
                      <a:pt x="5339969" y="15639542"/>
                    </a:lnTo>
                    <a:lnTo>
                      <a:pt x="5346065" y="15639542"/>
                    </a:lnTo>
                    <a:lnTo>
                      <a:pt x="5346065" y="15662021"/>
                    </a:lnTo>
                    <a:lnTo>
                      <a:pt x="5347335" y="15662021"/>
                    </a:lnTo>
                    <a:lnTo>
                      <a:pt x="5347335" y="15661894"/>
                    </a:lnTo>
                    <a:lnTo>
                      <a:pt x="5348351" y="15661512"/>
                    </a:lnTo>
                    <a:lnTo>
                      <a:pt x="5351272" y="15661512"/>
                    </a:lnTo>
                    <a:lnTo>
                      <a:pt x="5351272" y="15665069"/>
                    </a:lnTo>
                    <a:lnTo>
                      <a:pt x="5351907" y="15667101"/>
                    </a:lnTo>
                    <a:lnTo>
                      <a:pt x="5351907" y="15695422"/>
                    </a:lnTo>
                    <a:lnTo>
                      <a:pt x="5357368" y="15695422"/>
                    </a:lnTo>
                    <a:lnTo>
                      <a:pt x="5357368" y="15707740"/>
                    </a:lnTo>
                    <a:lnTo>
                      <a:pt x="5358003" y="15709773"/>
                    </a:lnTo>
                    <a:lnTo>
                      <a:pt x="5358003" y="15712187"/>
                    </a:lnTo>
                    <a:lnTo>
                      <a:pt x="5363337" y="15712187"/>
                    </a:lnTo>
                    <a:lnTo>
                      <a:pt x="5363337" y="15751429"/>
                    </a:lnTo>
                    <a:lnTo>
                      <a:pt x="5369433" y="15751429"/>
                    </a:lnTo>
                    <a:lnTo>
                      <a:pt x="5369433" y="15774163"/>
                    </a:lnTo>
                    <a:lnTo>
                      <a:pt x="5375275" y="15774163"/>
                    </a:lnTo>
                    <a:lnTo>
                      <a:pt x="5375275" y="15785464"/>
                    </a:lnTo>
                    <a:lnTo>
                      <a:pt x="5380736" y="15785464"/>
                    </a:lnTo>
                    <a:lnTo>
                      <a:pt x="5380736" y="15796768"/>
                    </a:lnTo>
                    <a:lnTo>
                      <a:pt x="5386705" y="15796768"/>
                    </a:lnTo>
                    <a:lnTo>
                      <a:pt x="5386705" y="15807437"/>
                    </a:lnTo>
                    <a:lnTo>
                      <a:pt x="5391912" y="15807437"/>
                    </a:lnTo>
                    <a:lnTo>
                      <a:pt x="5391912" y="15810992"/>
                    </a:lnTo>
                    <a:lnTo>
                      <a:pt x="5392547" y="15813024"/>
                    </a:lnTo>
                    <a:lnTo>
                      <a:pt x="5392547" y="15818865"/>
                    </a:lnTo>
                    <a:lnTo>
                      <a:pt x="5398008" y="15818865"/>
                    </a:lnTo>
                    <a:lnTo>
                      <a:pt x="5398008" y="15836137"/>
                    </a:lnTo>
                    <a:lnTo>
                      <a:pt x="5399405" y="15836137"/>
                    </a:lnTo>
                    <a:lnTo>
                      <a:pt x="5399405" y="15835757"/>
                    </a:lnTo>
                    <a:lnTo>
                      <a:pt x="5400421" y="15835376"/>
                    </a:lnTo>
                    <a:lnTo>
                      <a:pt x="5403977" y="15835376"/>
                    </a:lnTo>
                    <a:lnTo>
                      <a:pt x="5403977" y="15869413"/>
                    </a:lnTo>
                    <a:lnTo>
                      <a:pt x="5410073" y="15869413"/>
                    </a:lnTo>
                    <a:lnTo>
                      <a:pt x="5410073" y="15897352"/>
                    </a:lnTo>
                    <a:lnTo>
                      <a:pt x="5415280" y="15897352"/>
                    </a:lnTo>
                    <a:lnTo>
                      <a:pt x="5415280" y="15905226"/>
                    </a:lnTo>
                    <a:lnTo>
                      <a:pt x="5415915" y="15907004"/>
                    </a:lnTo>
                    <a:lnTo>
                      <a:pt x="5415915" y="15925546"/>
                    </a:lnTo>
                    <a:lnTo>
                      <a:pt x="5421376" y="15925546"/>
                    </a:lnTo>
                    <a:lnTo>
                      <a:pt x="5421376" y="15947644"/>
                    </a:lnTo>
                    <a:lnTo>
                      <a:pt x="5422011" y="15949676"/>
                    </a:lnTo>
                    <a:lnTo>
                      <a:pt x="5422011" y="15959328"/>
                    </a:lnTo>
                    <a:lnTo>
                      <a:pt x="5427345" y="15959328"/>
                    </a:lnTo>
                    <a:lnTo>
                      <a:pt x="5427345" y="15990315"/>
                    </a:lnTo>
                    <a:lnTo>
                      <a:pt x="5427980" y="15992348"/>
                    </a:lnTo>
                    <a:lnTo>
                      <a:pt x="5427980" y="16021558"/>
                    </a:lnTo>
                    <a:lnTo>
                      <a:pt x="5422011" y="16021558"/>
                    </a:lnTo>
                    <a:lnTo>
                      <a:pt x="5422011" y="16023717"/>
                    </a:lnTo>
                    <a:lnTo>
                      <a:pt x="5422519" y="16025749"/>
                    </a:lnTo>
                    <a:lnTo>
                      <a:pt x="5422519" y="16049498"/>
                    </a:lnTo>
                    <a:lnTo>
                      <a:pt x="5416677" y="16049498"/>
                    </a:lnTo>
                    <a:lnTo>
                      <a:pt x="5416677" y="16057753"/>
                    </a:lnTo>
                    <a:lnTo>
                      <a:pt x="5417312" y="16059786"/>
                    </a:lnTo>
                    <a:lnTo>
                      <a:pt x="5417312" y="16072104"/>
                    </a:lnTo>
                    <a:lnTo>
                      <a:pt x="5411343" y="16072104"/>
                    </a:lnTo>
                    <a:lnTo>
                      <a:pt x="5411343" y="16091788"/>
                    </a:lnTo>
                    <a:lnTo>
                      <a:pt x="5411851" y="16093821"/>
                    </a:lnTo>
                    <a:lnTo>
                      <a:pt x="5411851" y="16100044"/>
                    </a:lnTo>
                    <a:lnTo>
                      <a:pt x="5406009" y="16100044"/>
                    </a:lnTo>
                    <a:lnTo>
                      <a:pt x="5406009" y="16125189"/>
                    </a:lnTo>
                    <a:lnTo>
                      <a:pt x="5406644" y="16127222"/>
                    </a:lnTo>
                    <a:lnTo>
                      <a:pt x="5406644" y="16128237"/>
                    </a:lnTo>
                    <a:lnTo>
                      <a:pt x="5400675" y="16128237"/>
                    </a:lnTo>
                    <a:lnTo>
                      <a:pt x="5400675" y="16159226"/>
                    </a:lnTo>
                    <a:lnTo>
                      <a:pt x="5401183" y="16161004"/>
                    </a:lnTo>
                    <a:lnTo>
                      <a:pt x="5401183" y="16168115"/>
                    </a:lnTo>
                    <a:lnTo>
                      <a:pt x="5395341" y="16168115"/>
                    </a:lnTo>
                    <a:lnTo>
                      <a:pt x="5395341" y="16193008"/>
                    </a:lnTo>
                    <a:lnTo>
                      <a:pt x="5395976" y="16195039"/>
                    </a:lnTo>
                    <a:lnTo>
                      <a:pt x="5395976" y="16201517"/>
                    </a:lnTo>
                    <a:lnTo>
                      <a:pt x="5390007" y="16201517"/>
                    </a:lnTo>
                    <a:lnTo>
                      <a:pt x="5390007" y="16223996"/>
                    </a:lnTo>
                    <a:lnTo>
                      <a:pt x="5384673" y="16223996"/>
                    </a:lnTo>
                    <a:lnTo>
                      <a:pt x="5384673" y="16258032"/>
                    </a:lnTo>
                    <a:lnTo>
                      <a:pt x="5379339" y="16258032"/>
                    </a:lnTo>
                    <a:lnTo>
                      <a:pt x="5379339" y="16293846"/>
                    </a:lnTo>
                    <a:lnTo>
                      <a:pt x="5380101" y="16295878"/>
                    </a:lnTo>
                    <a:lnTo>
                      <a:pt x="5380101" y="16302737"/>
                    </a:lnTo>
                    <a:lnTo>
                      <a:pt x="5374005" y="16302737"/>
                    </a:lnTo>
                    <a:lnTo>
                      <a:pt x="5374005" y="16327882"/>
                    </a:lnTo>
                    <a:lnTo>
                      <a:pt x="5374640" y="16329661"/>
                    </a:lnTo>
                    <a:lnTo>
                      <a:pt x="5374640" y="16404082"/>
                    </a:lnTo>
                    <a:lnTo>
                      <a:pt x="5369433" y="16404082"/>
                    </a:lnTo>
                    <a:lnTo>
                      <a:pt x="5369433" y="16410178"/>
                    </a:lnTo>
                    <a:lnTo>
                      <a:pt x="5375275" y="16410178"/>
                    </a:lnTo>
                    <a:lnTo>
                      <a:pt x="5375275" y="16477487"/>
                    </a:lnTo>
                    <a:lnTo>
                      <a:pt x="5381244" y="16477487"/>
                    </a:lnTo>
                    <a:lnTo>
                      <a:pt x="5381244" y="16523081"/>
                    </a:lnTo>
                    <a:lnTo>
                      <a:pt x="5381879" y="16525112"/>
                    </a:lnTo>
                    <a:lnTo>
                      <a:pt x="5381879" y="16533368"/>
                    </a:lnTo>
                    <a:lnTo>
                      <a:pt x="5387340" y="16533368"/>
                    </a:lnTo>
                    <a:lnTo>
                      <a:pt x="5387340" y="16565753"/>
                    </a:lnTo>
                    <a:lnTo>
                      <a:pt x="5387975" y="16567786"/>
                    </a:lnTo>
                    <a:lnTo>
                      <a:pt x="5387975" y="16595344"/>
                    </a:lnTo>
                    <a:lnTo>
                      <a:pt x="5393309" y="16595344"/>
                    </a:lnTo>
                    <a:lnTo>
                      <a:pt x="5393309" y="16608425"/>
                    </a:lnTo>
                    <a:lnTo>
                      <a:pt x="5393944" y="16610457"/>
                    </a:lnTo>
                    <a:lnTo>
                      <a:pt x="5393944" y="16634840"/>
                    </a:lnTo>
                    <a:lnTo>
                      <a:pt x="5399405" y="16634840"/>
                    </a:lnTo>
                    <a:lnTo>
                      <a:pt x="5399405" y="16651097"/>
                    </a:lnTo>
                    <a:lnTo>
                      <a:pt x="5400040" y="16653129"/>
                    </a:lnTo>
                    <a:lnTo>
                      <a:pt x="5400040" y="16680053"/>
                    </a:lnTo>
                    <a:lnTo>
                      <a:pt x="5405247" y="16680053"/>
                    </a:lnTo>
                    <a:lnTo>
                      <a:pt x="5405247" y="16693769"/>
                    </a:lnTo>
                    <a:lnTo>
                      <a:pt x="5406009" y="16695801"/>
                    </a:lnTo>
                    <a:lnTo>
                      <a:pt x="5406009" y="16719550"/>
                    </a:lnTo>
                    <a:lnTo>
                      <a:pt x="5411343" y="16719550"/>
                    </a:lnTo>
                    <a:lnTo>
                      <a:pt x="5411343" y="16730218"/>
                    </a:lnTo>
                    <a:lnTo>
                      <a:pt x="5417312" y="16730218"/>
                    </a:lnTo>
                    <a:lnTo>
                      <a:pt x="5417312" y="16741394"/>
                    </a:lnTo>
                    <a:lnTo>
                      <a:pt x="5422519" y="16741394"/>
                    </a:lnTo>
                    <a:lnTo>
                      <a:pt x="5422519" y="16745077"/>
                    </a:lnTo>
                    <a:lnTo>
                      <a:pt x="5423408" y="16746728"/>
                    </a:lnTo>
                    <a:lnTo>
                      <a:pt x="5423408" y="16747489"/>
                    </a:lnTo>
                    <a:lnTo>
                      <a:pt x="5428615" y="16747489"/>
                    </a:lnTo>
                    <a:lnTo>
                      <a:pt x="5428615" y="16758158"/>
                    </a:lnTo>
                    <a:lnTo>
                      <a:pt x="5434584" y="16758158"/>
                    </a:lnTo>
                    <a:lnTo>
                      <a:pt x="5434584" y="16797401"/>
                    </a:lnTo>
                    <a:lnTo>
                      <a:pt x="5432933" y="16797401"/>
                    </a:lnTo>
                    <a:lnTo>
                      <a:pt x="5431028" y="16798037"/>
                    </a:lnTo>
                    <a:lnTo>
                      <a:pt x="5429377" y="16798037"/>
                    </a:lnTo>
                    <a:lnTo>
                      <a:pt x="5429377" y="16803497"/>
                    </a:lnTo>
                    <a:lnTo>
                      <a:pt x="5423408" y="16803497"/>
                    </a:lnTo>
                    <a:lnTo>
                      <a:pt x="5423408" y="16814800"/>
                    </a:lnTo>
                    <a:lnTo>
                      <a:pt x="5417947" y="16814800"/>
                    </a:lnTo>
                    <a:lnTo>
                      <a:pt x="5417947" y="16855187"/>
                    </a:lnTo>
                    <a:lnTo>
                      <a:pt x="5418709" y="16857218"/>
                    </a:lnTo>
                    <a:lnTo>
                      <a:pt x="5418709" y="16865473"/>
                    </a:lnTo>
                    <a:lnTo>
                      <a:pt x="5412740" y="16865473"/>
                    </a:lnTo>
                    <a:lnTo>
                      <a:pt x="5412740" y="16870680"/>
                    </a:lnTo>
                    <a:lnTo>
                      <a:pt x="5418709" y="16870680"/>
                    </a:lnTo>
                    <a:lnTo>
                      <a:pt x="5418709" y="16876776"/>
                    </a:lnTo>
                    <a:lnTo>
                      <a:pt x="5412740" y="16876776"/>
                    </a:lnTo>
                    <a:lnTo>
                      <a:pt x="5412740" y="16889222"/>
                    </a:lnTo>
                    <a:lnTo>
                      <a:pt x="5413248" y="16891000"/>
                    </a:lnTo>
                    <a:lnTo>
                      <a:pt x="5413248" y="16955388"/>
                    </a:lnTo>
                    <a:lnTo>
                      <a:pt x="5408041" y="16955388"/>
                    </a:lnTo>
                    <a:lnTo>
                      <a:pt x="5408041" y="16999077"/>
                    </a:lnTo>
                    <a:lnTo>
                      <a:pt x="5408676" y="17001110"/>
                    </a:lnTo>
                    <a:lnTo>
                      <a:pt x="5408676" y="17075786"/>
                    </a:lnTo>
                    <a:lnTo>
                      <a:pt x="5409311" y="17077817"/>
                    </a:lnTo>
                    <a:lnTo>
                      <a:pt x="5409311" y="17084802"/>
                    </a:lnTo>
                    <a:lnTo>
                      <a:pt x="5414645" y="17084802"/>
                    </a:lnTo>
                    <a:lnTo>
                      <a:pt x="5414645" y="17096105"/>
                    </a:lnTo>
                    <a:lnTo>
                      <a:pt x="5425948" y="17096105"/>
                    </a:lnTo>
                    <a:lnTo>
                      <a:pt x="5425948" y="17101313"/>
                    </a:lnTo>
                    <a:lnTo>
                      <a:pt x="5432044" y="17101313"/>
                    </a:lnTo>
                    <a:lnTo>
                      <a:pt x="5432044" y="17107408"/>
                    </a:lnTo>
                    <a:lnTo>
                      <a:pt x="5443347" y="17107408"/>
                    </a:lnTo>
                    <a:lnTo>
                      <a:pt x="5443347" y="17112869"/>
                    </a:lnTo>
                    <a:lnTo>
                      <a:pt x="5448681" y="17112869"/>
                    </a:lnTo>
                    <a:lnTo>
                      <a:pt x="5448681" y="17118076"/>
                    </a:lnTo>
                    <a:lnTo>
                      <a:pt x="5459984" y="17118076"/>
                    </a:lnTo>
                    <a:lnTo>
                      <a:pt x="5459984" y="17124045"/>
                    </a:lnTo>
                    <a:lnTo>
                      <a:pt x="5471287" y="17124045"/>
                    </a:lnTo>
                    <a:lnTo>
                      <a:pt x="5471287" y="17129506"/>
                    </a:lnTo>
                    <a:lnTo>
                      <a:pt x="5482717" y="17129506"/>
                    </a:lnTo>
                    <a:lnTo>
                      <a:pt x="5482717" y="17134712"/>
                    </a:lnTo>
                    <a:lnTo>
                      <a:pt x="5494020" y="17134712"/>
                    </a:lnTo>
                    <a:lnTo>
                      <a:pt x="5494020" y="17140810"/>
                    </a:lnTo>
                    <a:lnTo>
                      <a:pt x="5501005" y="17140810"/>
                    </a:lnTo>
                    <a:lnTo>
                      <a:pt x="5503037" y="17140174"/>
                    </a:lnTo>
                    <a:lnTo>
                      <a:pt x="5505323" y="17140174"/>
                    </a:lnTo>
                    <a:lnTo>
                      <a:pt x="5505323" y="17146015"/>
                    </a:lnTo>
                    <a:lnTo>
                      <a:pt x="5516753" y="17146015"/>
                    </a:lnTo>
                    <a:lnTo>
                      <a:pt x="5516753" y="17151477"/>
                    </a:lnTo>
                    <a:lnTo>
                      <a:pt x="5533263" y="17151477"/>
                    </a:lnTo>
                    <a:lnTo>
                      <a:pt x="5533263" y="17168113"/>
                    </a:lnTo>
                    <a:lnTo>
                      <a:pt x="5539359" y="17168113"/>
                    </a:lnTo>
                    <a:lnTo>
                      <a:pt x="5539359" y="17190720"/>
                    </a:lnTo>
                    <a:lnTo>
                      <a:pt x="5545328" y="17190720"/>
                    </a:lnTo>
                    <a:lnTo>
                      <a:pt x="5545328" y="17213453"/>
                    </a:lnTo>
                    <a:lnTo>
                      <a:pt x="5550535" y="17213453"/>
                    </a:lnTo>
                    <a:lnTo>
                      <a:pt x="5550535" y="17224502"/>
                    </a:lnTo>
                    <a:lnTo>
                      <a:pt x="5551297" y="17226535"/>
                    </a:lnTo>
                    <a:lnTo>
                      <a:pt x="5551297" y="17235424"/>
                    </a:lnTo>
                    <a:lnTo>
                      <a:pt x="5556631" y="17235424"/>
                    </a:lnTo>
                    <a:lnTo>
                      <a:pt x="5556631" y="17252696"/>
                    </a:lnTo>
                    <a:lnTo>
                      <a:pt x="5562600" y="17252696"/>
                    </a:lnTo>
                    <a:lnTo>
                      <a:pt x="5562600" y="17274794"/>
                    </a:lnTo>
                    <a:lnTo>
                      <a:pt x="5568061" y="17274794"/>
                    </a:lnTo>
                    <a:lnTo>
                      <a:pt x="5568061" y="17275811"/>
                    </a:lnTo>
                    <a:lnTo>
                      <a:pt x="5568696" y="17277842"/>
                    </a:lnTo>
                    <a:lnTo>
                      <a:pt x="5568696" y="17302735"/>
                    </a:lnTo>
                    <a:lnTo>
                      <a:pt x="5573903" y="17302735"/>
                    </a:lnTo>
                    <a:lnTo>
                      <a:pt x="5573903" y="17318482"/>
                    </a:lnTo>
                    <a:lnTo>
                      <a:pt x="5574665" y="17320513"/>
                    </a:lnTo>
                    <a:lnTo>
                      <a:pt x="5574665" y="17325339"/>
                    </a:lnTo>
                    <a:lnTo>
                      <a:pt x="5579999" y="17325339"/>
                    </a:lnTo>
                    <a:lnTo>
                      <a:pt x="5579999" y="17348073"/>
                    </a:lnTo>
                    <a:lnTo>
                      <a:pt x="5585968" y="17348073"/>
                    </a:lnTo>
                    <a:lnTo>
                      <a:pt x="5585968" y="17364838"/>
                    </a:lnTo>
                    <a:lnTo>
                      <a:pt x="5591429" y="17364838"/>
                    </a:lnTo>
                    <a:lnTo>
                      <a:pt x="5591429" y="17369789"/>
                    </a:lnTo>
                    <a:lnTo>
                      <a:pt x="5591937" y="17371822"/>
                    </a:lnTo>
                    <a:lnTo>
                      <a:pt x="5591937" y="17387315"/>
                    </a:lnTo>
                    <a:lnTo>
                      <a:pt x="5597271" y="17387315"/>
                    </a:lnTo>
                    <a:lnTo>
                      <a:pt x="5597271" y="17398746"/>
                    </a:lnTo>
                    <a:lnTo>
                      <a:pt x="5601081" y="17398746"/>
                    </a:lnTo>
                    <a:lnTo>
                      <a:pt x="5602097" y="17398492"/>
                    </a:lnTo>
                    <a:lnTo>
                      <a:pt x="5602351" y="17398237"/>
                    </a:lnTo>
                    <a:lnTo>
                      <a:pt x="5603240" y="17398237"/>
                    </a:lnTo>
                    <a:lnTo>
                      <a:pt x="5603240" y="17432020"/>
                    </a:lnTo>
                    <a:lnTo>
                      <a:pt x="5609336" y="17432020"/>
                    </a:lnTo>
                    <a:lnTo>
                      <a:pt x="5609336" y="17448785"/>
                    </a:lnTo>
                    <a:lnTo>
                      <a:pt x="5614543" y="17448785"/>
                    </a:lnTo>
                    <a:lnTo>
                      <a:pt x="5614543" y="17460213"/>
                    </a:lnTo>
                    <a:lnTo>
                      <a:pt x="5620639" y="17460213"/>
                    </a:lnTo>
                    <a:lnTo>
                      <a:pt x="5620639" y="17476724"/>
                    </a:lnTo>
                    <a:lnTo>
                      <a:pt x="5626608" y="17476724"/>
                    </a:lnTo>
                    <a:lnTo>
                      <a:pt x="5626608" y="17493996"/>
                    </a:lnTo>
                    <a:lnTo>
                      <a:pt x="5632069" y="17493996"/>
                    </a:lnTo>
                    <a:lnTo>
                      <a:pt x="5632069" y="17515712"/>
                    </a:lnTo>
                    <a:lnTo>
                      <a:pt x="5632704" y="17517745"/>
                    </a:lnTo>
                    <a:lnTo>
                      <a:pt x="5632704" y="17538700"/>
                    </a:lnTo>
                    <a:lnTo>
                      <a:pt x="5637911" y="17538700"/>
                    </a:lnTo>
                    <a:lnTo>
                      <a:pt x="5637911" y="17555465"/>
                    </a:lnTo>
                    <a:lnTo>
                      <a:pt x="5644007" y="17555465"/>
                    </a:lnTo>
                    <a:lnTo>
                      <a:pt x="5644007" y="17566894"/>
                    </a:lnTo>
                    <a:lnTo>
                      <a:pt x="5649341" y="17566894"/>
                    </a:lnTo>
                    <a:lnTo>
                      <a:pt x="5649595" y="17568038"/>
                    </a:lnTo>
                    <a:lnTo>
                      <a:pt x="5649976" y="17569053"/>
                    </a:lnTo>
                    <a:lnTo>
                      <a:pt x="5649976" y="17578197"/>
                    </a:lnTo>
                    <a:lnTo>
                      <a:pt x="5655183" y="17578197"/>
                    </a:lnTo>
                    <a:lnTo>
                      <a:pt x="5655183" y="17589373"/>
                    </a:lnTo>
                    <a:lnTo>
                      <a:pt x="5661279" y="17589373"/>
                    </a:lnTo>
                    <a:lnTo>
                      <a:pt x="5661279" y="17594835"/>
                    </a:lnTo>
                    <a:lnTo>
                      <a:pt x="5666740" y="17594835"/>
                    </a:lnTo>
                    <a:lnTo>
                      <a:pt x="5666740" y="17617439"/>
                    </a:lnTo>
                    <a:lnTo>
                      <a:pt x="5672709" y="17617439"/>
                    </a:lnTo>
                    <a:lnTo>
                      <a:pt x="5672709" y="17656811"/>
                    </a:lnTo>
                    <a:lnTo>
                      <a:pt x="5678551" y="17656811"/>
                    </a:lnTo>
                    <a:lnTo>
                      <a:pt x="5678551" y="17684750"/>
                    </a:lnTo>
                    <a:lnTo>
                      <a:pt x="5684647" y="17684750"/>
                    </a:lnTo>
                    <a:lnTo>
                      <a:pt x="5684647" y="17718787"/>
                    </a:lnTo>
                    <a:lnTo>
                      <a:pt x="5689600" y="17718787"/>
                    </a:lnTo>
                    <a:lnTo>
                      <a:pt x="5690616" y="17718024"/>
                    </a:lnTo>
                    <a:lnTo>
                      <a:pt x="5690616" y="17740757"/>
                    </a:lnTo>
                    <a:lnTo>
                      <a:pt x="5696077" y="17740757"/>
                    </a:lnTo>
                    <a:lnTo>
                      <a:pt x="5696077" y="17755108"/>
                    </a:lnTo>
                    <a:lnTo>
                      <a:pt x="5696712" y="17757139"/>
                    </a:lnTo>
                    <a:lnTo>
                      <a:pt x="5696712" y="17774793"/>
                    </a:lnTo>
                    <a:lnTo>
                      <a:pt x="5701919" y="17774793"/>
                    </a:lnTo>
                    <a:lnTo>
                      <a:pt x="5701919" y="17797780"/>
                    </a:lnTo>
                    <a:lnTo>
                      <a:pt x="5702681" y="17799686"/>
                    </a:lnTo>
                    <a:lnTo>
                      <a:pt x="5702681" y="17819497"/>
                    </a:lnTo>
                    <a:lnTo>
                      <a:pt x="5708015" y="17819497"/>
                    </a:lnTo>
                    <a:lnTo>
                      <a:pt x="5708015" y="17840452"/>
                    </a:lnTo>
                    <a:lnTo>
                      <a:pt x="5708777" y="17842357"/>
                    </a:lnTo>
                    <a:lnTo>
                      <a:pt x="5708777" y="17853533"/>
                    </a:lnTo>
                    <a:lnTo>
                      <a:pt x="5713984" y="17853533"/>
                    </a:lnTo>
                    <a:lnTo>
                      <a:pt x="5713984" y="17883124"/>
                    </a:lnTo>
                    <a:lnTo>
                      <a:pt x="5714619" y="17885156"/>
                    </a:lnTo>
                    <a:lnTo>
                      <a:pt x="5714619" y="17892776"/>
                    </a:lnTo>
                    <a:lnTo>
                      <a:pt x="5719953" y="17892776"/>
                    </a:lnTo>
                    <a:lnTo>
                      <a:pt x="5719953" y="17926177"/>
                    </a:lnTo>
                    <a:lnTo>
                      <a:pt x="5726049" y="17926177"/>
                    </a:lnTo>
                    <a:lnTo>
                      <a:pt x="5726049" y="17968468"/>
                    </a:lnTo>
                    <a:lnTo>
                      <a:pt x="5726684" y="17970373"/>
                    </a:lnTo>
                    <a:lnTo>
                      <a:pt x="5726684" y="17971388"/>
                    </a:lnTo>
                    <a:lnTo>
                      <a:pt x="5731891" y="17971388"/>
                    </a:lnTo>
                    <a:lnTo>
                      <a:pt x="5731891" y="18010887"/>
                    </a:lnTo>
                    <a:lnTo>
                      <a:pt x="5737987" y="18010887"/>
                    </a:lnTo>
                    <a:lnTo>
                      <a:pt x="5737987" y="18044161"/>
                    </a:lnTo>
                    <a:lnTo>
                      <a:pt x="5743956" y="18044161"/>
                    </a:lnTo>
                    <a:lnTo>
                      <a:pt x="5743956" y="18061432"/>
                    </a:lnTo>
                    <a:lnTo>
                      <a:pt x="5749417" y="18061432"/>
                    </a:lnTo>
                    <a:lnTo>
                      <a:pt x="5749417" y="18062448"/>
                    </a:lnTo>
                    <a:lnTo>
                      <a:pt x="5750052" y="18064353"/>
                    </a:lnTo>
                    <a:lnTo>
                      <a:pt x="5750052" y="18078069"/>
                    </a:lnTo>
                    <a:lnTo>
                      <a:pt x="5755259" y="18078069"/>
                    </a:lnTo>
                    <a:lnTo>
                      <a:pt x="5755259" y="18094833"/>
                    </a:lnTo>
                    <a:lnTo>
                      <a:pt x="5761228" y="18094833"/>
                    </a:lnTo>
                    <a:lnTo>
                      <a:pt x="5761228" y="18111470"/>
                    </a:lnTo>
                    <a:lnTo>
                      <a:pt x="5766689" y="18111470"/>
                    </a:lnTo>
                    <a:lnTo>
                      <a:pt x="5766689" y="18113756"/>
                    </a:lnTo>
                    <a:lnTo>
                      <a:pt x="5767324" y="18115787"/>
                    </a:lnTo>
                    <a:lnTo>
                      <a:pt x="5767324" y="18145506"/>
                    </a:lnTo>
                    <a:lnTo>
                      <a:pt x="5772531" y="18145506"/>
                    </a:lnTo>
                    <a:lnTo>
                      <a:pt x="5772531" y="18156428"/>
                    </a:lnTo>
                    <a:lnTo>
                      <a:pt x="5773293" y="18158461"/>
                    </a:lnTo>
                    <a:lnTo>
                      <a:pt x="5773293" y="18162015"/>
                    </a:lnTo>
                    <a:lnTo>
                      <a:pt x="5778627" y="18162015"/>
                    </a:lnTo>
                    <a:lnTo>
                      <a:pt x="5778627" y="18179542"/>
                    </a:lnTo>
                    <a:lnTo>
                      <a:pt x="5779643" y="18179542"/>
                    </a:lnTo>
                    <a:lnTo>
                      <a:pt x="5781675" y="18178780"/>
                    </a:lnTo>
                    <a:lnTo>
                      <a:pt x="5784596" y="18178780"/>
                    </a:lnTo>
                    <a:lnTo>
                      <a:pt x="5784596" y="18196052"/>
                    </a:lnTo>
                    <a:lnTo>
                      <a:pt x="5790057" y="18196052"/>
                    </a:lnTo>
                    <a:lnTo>
                      <a:pt x="5790057" y="18207737"/>
                    </a:lnTo>
                    <a:lnTo>
                      <a:pt x="5790692" y="18209768"/>
                    </a:lnTo>
                    <a:lnTo>
                      <a:pt x="5790692" y="18212688"/>
                    </a:lnTo>
                    <a:lnTo>
                      <a:pt x="5795899" y="18212688"/>
                    </a:lnTo>
                    <a:lnTo>
                      <a:pt x="5795899" y="18223992"/>
                    </a:lnTo>
                    <a:lnTo>
                      <a:pt x="5801995" y="18223992"/>
                    </a:lnTo>
                    <a:lnTo>
                      <a:pt x="5801995" y="18235422"/>
                    </a:lnTo>
                    <a:lnTo>
                      <a:pt x="5807329" y="18235422"/>
                    </a:lnTo>
                    <a:lnTo>
                      <a:pt x="5807329" y="18246089"/>
                    </a:lnTo>
                    <a:lnTo>
                      <a:pt x="5813425" y="18246089"/>
                    </a:lnTo>
                    <a:lnTo>
                      <a:pt x="5813425" y="18257393"/>
                    </a:lnTo>
                    <a:lnTo>
                      <a:pt x="5818632" y="18257393"/>
                    </a:lnTo>
                    <a:lnTo>
                      <a:pt x="5818632" y="18263488"/>
                    </a:lnTo>
                    <a:lnTo>
                      <a:pt x="5824601" y="18263488"/>
                    </a:lnTo>
                    <a:lnTo>
                      <a:pt x="5824601" y="18274157"/>
                    </a:lnTo>
                    <a:lnTo>
                      <a:pt x="5829935" y="18274157"/>
                    </a:lnTo>
                    <a:lnTo>
                      <a:pt x="5829935" y="18277078"/>
                    </a:lnTo>
                    <a:lnTo>
                      <a:pt x="5830697" y="18279111"/>
                    </a:lnTo>
                    <a:lnTo>
                      <a:pt x="5830697" y="18285461"/>
                    </a:lnTo>
                    <a:lnTo>
                      <a:pt x="5836031" y="18285461"/>
                    </a:lnTo>
                    <a:lnTo>
                      <a:pt x="5836031" y="18302097"/>
                    </a:lnTo>
                    <a:lnTo>
                      <a:pt x="5842000" y="18302097"/>
                    </a:lnTo>
                    <a:lnTo>
                      <a:pt x="5842000" y="18308065"/>
                    </a:lnTo>
                    <a:lnTo>
                      <a:pt x="5847207" y="18308065"/>
                    </a:lnTo>
                    <a:lnTo>
                      <a:pt x="5847207" y="18319369"/>
                    </a:lnTo>
                    <a:lnTo>
                      <a:pt x="5853303" y="18319369"/>
                    </a:lnTo>
                    <a:lnTo>
                      <a:pt x="5853303" y="18324830"/>
                    </a:lnTo>
                    <a:lnTo>
                      <a:pt x="5858637" y="18324830"/>
                    </a:lnTo>
                    <a:lnTo>
                      <a:pt x="5858637" y="18336133"/>
                    </a:lnTo>
                    <a:lnTo>
                      <a:pt x="5864733" y="18336133"/>
                    </a:lnTo>
                    <a:lnTo>
                      <a:pt x="5864733" y="18347437"/>
                    </a:lnTo>
                    <a:lnTo>
                      <a:pt x="5870575" y="18347437"/>
                    </a:lnTo>
                    <a:lnTo>
                      <a:pt x="5870575" y="18358104"/>
                    </a:lnTo>
                    <a:lnTo>
                      <a:pt x="5876036" y="18358104"/>
                    </a:lnTo>
                    <a:lnTo>
                      <a:pt x="5876036" y="18369535"/>
                    </a:lnTo>
                    <a:lnTo>
                      <a:pt x="5882005" y="18369535"/>
                    </a:lnTo>
                    <a:lnTo>
                      <a:pt x="5882005" y="18375376"/>
                    </a:lnTo>
                    <a:lnTo>
                      <a:pt x="5887339" y="18375376"/>
                    </a:lnTo>
                    <a:lnTo>
                      <a:pt x="5887339" y="18386044"/>
                    </a:lnTo>
                    <a:lnTo>
                      <a:pt x="5893308" y="18386044"/>
                    </a:lnTo>
                    <a:lnTo>
                      <a:pt x="5893308" y="18392139"/>
                    </a:lnTo>
                    <a:lnTo>
                      <a:pt x="5898769" y="18392139"/>
                    </a:lnTo>
                    <a:lnTo>
                      <a:pt x="5898769" y="18403315"/>
                    </a:lnTo>
                    <a:lnTo>
                      <a:pt x="5904611" y="18403315"/>
                    </a:lnTo>
                    <a:lnTo>
                      <a:pt x="5904611" y="18414237"/>
                    </a:lnTo>
                    <a:lnTo>
                      <a:pt x="5910072" y="18414237"/>
                    </a:lnTo>
                    <a:lnTo>
                      <a:pt x="5910072" y="18415000"/>
                    </a:lnTo>
                    <a:lnTo>
                      <a:pt x="5910580" y="18417032"/>
                    </a:lnTo>
                    <a:lnTo>
                      <a:pt x="5910580" y="18420080"/>
                    </a:lnTo>
                    <a:lnTo>
                      <a:pt x="5916041" y="18420080"/>
                    </a:lnTo>
                    <a:lnTo>
                      <a:pt x="5916041" y="18425413"/>
                    </a:lnTo>
                    <a:lnTo>
                      <a:pt x="5921883" y="18425413"/>
                    </a:lnTo>
                    <a:lnTo>
                      <a:pt x="5921883" y="18431511"/>
                    </a:lnTo>
                    <a:lnTo>
                      <a:pt x="5923280" y="18431511"/>
                    </a:lnTo>
                    <a:lnTo>
                      <a:pt x="5923280" y="18431129"/>
                    </a:lnTo>
                    <a:lnTo>
                      <a:pt x="5924296" y="18430748"/>
                    </a:lnTo>
                    <a:lnTo>
                      <a:pt x="5927344" y="18430748"/>
                    </a:lnTo>
                    <a:lnTo>
                      <a:pt x="5927344" y="18442178"/>
                    </a:lnTo>
                    <a:lnTo>
                      <a:pt x="5933313" y="18442178"/>
                    </a:lnTo>
                    <a:lnTo>
                      <a:pt x="5933313" y="18453481"/>
                    </a:lnTo>
                    <a:lnTo>
                      <a:pt x="5938647" y="18453481"/>
                    </a:lnTo>
                    <a:lnTo>
                      <a:pt x="5938647" y="18459450"/>
                    </a:lnTo>
                    <a:lnTo>
                      <a:pt x="5939663" y="18458687"/>
                    </a:lnTo>
                    <a:lnTo>
                      <a:pt x="5944616" y="18458687"/>
                    </a:lnTo>
                    <a:lnTo>
                      <a:pt x="5944616" y="18464785"/>
                    </a:lnTo>
                    <a:lnTo>
                      <a:pt x="5950077" y="18464785"/>
                    </a:lnTo>
                    <a:lnTo>
                      <a:pt x="5950077" y="18470118"/>
                    </a:lnTo>
                    <a:lnTo>
                      <a:pt x="5955919" y="18470118"/>
                    </a:lnTo>
                    <a:lnTo>
                      <a:pt x="5955919" y="18476213"/>
                    </a:lnTo>
                    <a:lnTo>
                      <a:pt x="5961380" y="18476213"/>
                    </a:lnTo>
                    <a:lnTo>
                      <a:pt x="5961380" y="18481421"/>
                    </a:lnTo>
                    <a:lnTo>
                      <a:pt x="5967349" y="18481421"/>
                    </a:lnTo>
                    <a:lnTo>
                      <a:pt x="5967349" y="18486882"/>
                    </a:lnTo>
                    <a:lnTo>
                      <a:pt x="5972683" y="18486882"/>
                    </a:lnTo>
                    <a:lnTo>
                      <a:pt x="5972683" y="18492724"/>
                    </a:lnTo>
                    <a:lnTo>
                      <a:pt x="5978652" y="18492724"/>
                    </a:lnTo>
                    <a:lnTo>
                      <a:pt x="5978652" y="18498186"/>
                    </a:lnTo>
                    <a:lnTo>
                      <a:pt x="5984113" y="18498186"/>
                    </a:lnTo>
                    <a:lnTo>
                      <a:pt x="5984113" y="18503392"/>
                    </a:lnTo>
                    <a:lnTo>
                      <a:pt x="5989955" y="18503392"/>
                    </a:lnTo>
                    <a:lnTo>
                      <a:pt x="5989955" y="18509487"/>
                    </a:lnTo>
                    <a:lnTo>
                      <a:pt x="5995289" y="18509487"/>
                    </a:lnTo>
                    <a:lnTo>
                      <a:pt x="5995289" y="18514822"/>
                    </a:lnTo>
                    <a:lnTo>
                      <a:pt x="6001385" y="18514822"/>
                    </a:lnTo>
                    <a:lnTo>
                      <a:pt x="6001385" y="18520663"/>
                    </a:lnTo>
                    <a:lnTo>
                      <a:pt x="6003671" y="18520663"/>
                    </a:lnTo>
                    <a:lnTo>
                      <a:pt x="6005576" y="18520156"/>
                    </a:lnTo>
                    <a:lnTo>
                      <a:pt x="6006592" y="18520156"/>
                    </a:lnTo>
                    <a:lnTo>
                      <a:pt x="6006592" y="18526125"/>
                    </a:lnTo>
                    <a:lnTo>
                      <a:pt x="6017895" y="18526125"/>
                    </a:lnTo>
                    <a:lnTo>
                      <a:pt x="6017895" y="18531332"/>
                    </a:lnTo>
                    <a:lnTo>
                      <a:pt x="6023991" y="18531332"/>
                    </a:lnTo>
                    <a:lnTo>
                      <a:pt x="6023991" y="18537428"/>
                    </a:lnTo>
                    <a:lnTo>
                      <a:pt x="6029325" y="18537428"/>
                    </a:lnTo>
                    <a:lnTo>
                      <a:pt x="6029325" y="18542763"/>
                    </a:lnTo>
                    <a:lnTo>
                      <a:pt x="6035421" y="18542763"/>
                    </a:lnTo>
                    <a:lnTo>
                      <a:pt x="6035421" y="18548096"/>
                    </a:lnTo>
                    <a:lnTo>
                      <a:pt x="6040628" y="18548096"/>
                    </a:lnTo>
                    <a:lnTo>
                      <a:pt x="6040628" y="18554064"/>
                    </a:lnTo>
                    <a:lnTo>
                      <a:pt x="6051931" y="18554064"/>
                    </a:lnTo>
                    <a:lnTo>
                      <a:pt x="6051931" y="18559526"/>
                    </a:lnTo>
                    <a:lnTo>
                      <a:pt x="6058027" y="18559526"/>
                    </a:lnTo>
                    <a:lnTo>
                      <a:pt x="6058027" y="18564733"/>
                    </a:lnTo>
                    <a:lnTo>
                      <a:pt x="6069203" y="18564733"/>
                    </a:lnTo>
                    <a:lnTo>
                      <a:pt x="6069203" y="18570829"/>
                    </a:lnTo>
                    <a:lnTo>
                      <a:pt x="6079617" y="18570829"/>
                    </a:lnTo>
                    <a:lnTo>
                      <a:pt x="6080633" y="18570194"/>
                    </a:lnTo>
                    <a:lnTo>
                      <a:pt x="6080633" y="18576037"/>
                    </a:lnTo>
                    <a:lnTo>
                      <a:pt x="6091936" y="18576037"/>
                    </a:lnTo>
                    <a:lnTo>
                      <a:pt x="6091936" y="18581497"/>
                    </a:lnTo>
                    <a:lnTo>
                      <a:pt x="6097397" y="18581497"/>
                    </a:lnTo>
                    <a:lnTo>
                      <a:pt x="6097397" y="18587465"/>
                    </a:lnTo>
                    <a:lnTo>
                      <a:pt x="6103620" y="18587465"/>
                    </a:lnTo>
                    <a:lnTo>
                      <a:pt x="6105652" y="18586704"/>
                    </a:lnTo>
                    <a:lnTo>
                      <a:pt x="6108700" y="18586704"/>
                    </a:lnTo>
                    <a:lnTo>
                      <a:pt x="6108700" y="18592800"/>
                    </a:lnTo>
                    <a:lnTo>
                      <a:pt x="6120003" y="18592800"/>
                    </a:lnTo>
                    <a:lnTo>
                      <a:pt x="6120003" y="18598135"/>
                    </a:lnTo>
                    <a:lnTo>
                      <a:pt x="6131433" y="18598135"/>
                    </a:lnTo>
                    <a:lnTo>
                      <a:pt x="6131433" y="18603468"/>
                    </a:lnTo>
                    <a:lnTo>
                      <a:pt x="6142736" y="18603468"/>
                    </a:lnTo>
                    <a:lnTo>
                      <a:pt x="6142736" y="18609438"/>
                    </a:lnTo>
                    <a:lnTo>
                      <a:pt x="6159373" y="18609438"/>
                    </a:lnTo>
                    <a:lnTo>
                      <a:pt x="6159627" y="18610835"/>
                    </a:lnTo>
                    <a:lnTo>
                      <a:pt x="6160008" y="18611850"/>
                    </a:lnTo>
                    <a:lnTo>
                      <a:pt x="6160008" y="18614644"/>
                    </a:lnTo>
                    <a:lnTo>
                      <a:pt x="6176645" y="18614644"/>
                    </a:lnTo>
                    <a:lnTo>
                      <a:pt x="6176645" y="18620105"/>
                    </a:lnTo>
                    <a:lnTo>
                      <a:pt x="6193409" y="18620105"/>
                    </a:lnTo>
                    <a:lnTo>
                      <a:pt x="6193409" y="18625313"/>
                    </a:lnTo>
                    <a:lnTo>
                      <a:pt x="6210681" y="18625313"/>
                    </a:lnTo>
                    <a:lnTo>
                      <a:pt x="6210681" y="18631408"/>
                    </a:lnTo>
                    <a:lnTo>
                      <a:pt x="6221603" y="18631408"/>
                    </a:lnTo>
                    <a:lnTo>
                      <a:pt x="6223635" y="18630773"/>
                    </a:lnTo>
                    <a:lnTo>
                      <a:pt x="6227445" y="18630773"/>
                    </a:lnTo>
                    <a:lnTo>
                      <a:pt x="6227445" y="18636869"/>
                    </a:lnTo>
                    <a:lnTo>
                      <a:pt x="6255385" y="18636869"/>
                    </a:lnTo>
                    <a:lnTo>
                      <a:pt x="6255385" y="18642076"/>
                    </a:lnTo>
                    <a:lnTo>
                      <a:pt x="6277991" y="18642076"/>
                    </a:lnTo>
                    <a:lnTo>
                      <a:pt x="6277991" y="18647411"/>
                    </a:lnTo>
                    <a:lnTo>
                      <a:pt x="6305931" y="18647411"/>
                    </a:lnTo>
                    <a:lnTo>
                      <a:pt x="6305931" y="18648426"/>
                    </a:lnTo>
                    <a:lnTo>
                      <a:pt x="6306693" y="18650458"/>
                    </a:lnTo>
                    <a:lnTo>
                      <a:pt x="6306693" y="18652744"/>
                    </a:lnTo>
                    <a:lnTo>
                      <a:pt x="6328664" y="18652744"/>
                    </a:lnTo>
                    <a:lnTo>
                      <a:pt x="6328664" y="18658078"/>
                    </a:lnTo>
                    <a:lnTo>
                      <a:pt x="6357239" y="18658078"/>
                    </a:lnTo>
                    <a:lnTo>
                      <a:pt x="6357239" y="18663413"/>
                    </a:lnTo>
                    <a:lnTo>
                      <a:pt x="6413373" y="18663413"/>
                    </a:lnTo>
                    <a:lnTo>
                      <a:pt x="6413373" y="18668746"/>
                    </a:lnTo>
                    <a:lnTo>
                      <a:pt x="6460363" y="18668746"/>
                    </a:lnTo>
                    <a:lnTo>
                      <a:pt x="6462268" y="18668237"/>
                    </a:lnTo>
                    <a:lnTo>
                      <a:pt x="6503289" y="18668237"/>
                    </a:lnTo>
                    <a:lnTo>
                      <a:pt x="6503289" y="18673445"/>
                    </a:lnTo>
                    <a:lnTo>
                      <a:pt x="6571615" y="18673445"/>
                    </a:lnTo>
                    <a:lnTo>
                      <a:pt x="6573647" y="18672811"/>
                    </a:lnTo>
                    <a:lnTo>
                      <a:pt x="6649085" y="18672811"/>
                    </a:lnTo>
                    <a:lnTo>
                      <a:pt x="6651117" y="18672048"/>
                    </a:lnTo>
                    <a:lnTo>
                      <a:pt x="6666611" y="18672048"/>
                    </a:lnTo>
                    <a:lnTo>
                      <a:pt x="6666611" y="18666840"/>
                    </a:lnTo>
                    <a:lnTo>
                      <a:pt x="6692392" y="18666840"/>
                    </a:lnTo>
                    <a:lnTo>
                      <a:pt x="6694297" y="18666206"/>
                    </a:lnTo>
                    <a:lnTo>
                      <a:pt x="6734048" y="18666206"/>
                    </a:lnTo>
                    <a:lnTo>
                      <a:pt x="6734048" y="18660745"/>
                    </a:lnTo>
                    <a:lnTo>
                      <a:pt x="6735699" y="18660745"/>
                    </a:lnTo>
                    <a:lnTo>
                      <a:pt x="6737604" y="18660111"/>
                    </a:lnTo>
                    <a:lnTo>
                      <a:pt x="6779260" y="18660111"/>
                    </a:lnTo>
                    <a:lnTo>
                      <a:pt x="6779260" y="18654140"/>
                    </a:lnTo>
                    <a:lnTo>
                      <a:pt x="6801231" y="18654140"/>
                    </a:lnTo>
                    <a:lnTo>
                      <a:pt x="6801231" y="18648680"/>
                    </a:lnTo>
                    <a:lnTo>
                      <a:pt x="6821551" y="18648680"/>
                    </a:lnTo>
                    <a:lnTo>
                      <a:pt x="6823583" y="18648045"/>
                    </a:lnTo>
                    <a:lnTo>
                      <a:pt x="6830060" y="18648045"/>
                    </a:lnTo>
                    <a:lnTo>
                      <a:pt x="6830060" y="18642837"/>
                    </a:lnTo>
                    <a:lnTo>
                      <a:pt x="6846697" y="18642837"/>
                    </a:lnTo>
                    <a:lnTo>
                      <a:pt x="6846697" y="18636869"/>
                    </a:lnTo>
                    <a:lnTo>
                      <a:pt x="6869303" y="18636869"/>
                    </a:lnTo>
                    <a:lnTo>
                      <a:pt x="6869303" y="18634456"/>
                    </a:lnTo>
                    <a:lnTo>
                      <a:pt x="6868668" y="18632424"/>
                    </a:lnTo>
                    <a:lnTo>
                      <a:pt x="6868668" y="18631408"/>
                    </a:lnTo>
                    <a:lnTo>
                      <a:pt x="6874256" y="18631408"/>
                    </a:lnTo>
                    <a:lnTo>
                      <a:pt x="6876288" y="18630773"/>
                    </a:lnTo>
                    <a:lnTo>
                      <a:pt x="6885940" y="18630773"/>
                    </a:lnTo>
                    <a:lnTo>
                      <a:pt x="6885940" y="18625313"/>
                    </a:lnTo>
                    <a:lnTo>
                      <a:pt x="6897243" y="18625313"/>
                    </a:lnTo>
                    <a:lnTo>
                      <a:pt x="6897243" y="18619470"/>
                    </a:lnTo>
                    <a:lnTo>
                      <a:pt x="6914007" y="18619470"/>
                    </a:lnTo>
                    <a:lnTo>
                      <a:pt x="6914007" y="18614137"/>
                    </a:lnTo>
                    <a:lnTo>
                      <a:pt x="6926199" y="18614137"/>
                    </a:lnTo>
                    <a:lnTo>
                      <a:pt x="6928231" y="18613501"/>
                    </a:lnTo>
                    <a:lnTo>
                      <a:pt x="6930644" y="18613501"/>
                    </a:lnTo>
                    <a:lnTo>
                      <a:pt x="6930644" y="18608039"/>
                    </a:lnTo>
                    <a:lnTo>
                      <a:pt x="6941947" y="18608039"/>
                    </a:lnTo>
                    <a:lnTo>
                      <a:pt x="6941947" y="18602198"/>
                    </a:lnTo>
                    <a:lnTo>
                      <a:pt x="6958584" y="18602198"/>
                    </a:lnTo>
                    <a:lnTo>
                      <a:pt x="6958584" y="18596738"/>
                    </a:lnTo>
                    <a:lnTo>
                      <a:pt x="6969887" y="18596738"/>
                    </a:lnTo>
                    <a:lnTo>
                      <a:pt x="6969887" y="18590768"/>
                    </a:lnTo>
                    <a:lnTo>
                      <a:pt x="6975348" y="18590768"/>
                    </a:lnTo>
                    <a:lnTo>
                      <a:pt x="6975348" y="18585435"/>
                    </a:lnTo>
                    <a:lnTo>
                      <a:pt x="6986651" y="18585435"/>
                    </a:lnTo>
                    <a:lnTo>
                      <a:pt x="6986651" y="18579464"/>
                    </a:lnTo>
                    <a:lnTo>
                      <a:pt x="6992620" y="18579464"/>
                    </a:lnTo>
                    <a:lnTo>
                      <a:pt x="6992620" y="18578068"/>
                    </a:lnTo>
                    <a:lnTo>
                      <a:pt x="6992239" y="18578068"/>
                    </a:lnTo>
                    <a:lnTo>
                      <a:pt x="6991985" y="18577052"/>
                    </a:lnTo>
                    <a:lnTo>
                      <a:pt x="6991985" y="18574004"/>
                    </a:lnTo>
                    <a:lnTo>
                      <a:pt x="6998081" y="18574004"/>
                    </a:lnTo>
                    <a:lnTo>
                      <a:pt x="6998081" y="18568163"/>
                    </a:lnTo>
                    <a:lnTo>
                      <a:pt x="7003288" y="18568163"/>
                    </a:lnTo>
                    <a:lnTo>
                      <a:pt x="7003288" y="18562701"/>
                    </a:lnTo>
                    <a:lnTo>
                      <a:pt x="7005701" y="18562701"/>
                    </a:lnTo>
                    <a:lnTo>
                      <a:pt x="7007733" y="18562065"/>
                    </a:lnTo>
                    <a:lnTo>
                      <a:pt x="7014591" y="18562065"/>
                    </a:lnTo>
                    <a:lnTo>
                      <a:pt x="7014591" y="18556732"/>
                    </a:lnTo>
                    <a:lnTo>
                      <a:pt x="7020052" y="18556732"/>
                    </a:lnTo>
                    <a:lnTo>
                      <a:pt x="7020052" y="18550889"/>
                    </a:lnTo>
                    <a:lnTo>
                      <a:pt x="7026021" y="18550889"/>
                    </a:lnTo>
                    <a:lnTo>
                      <a:pt x="7026021" y="18545429"/>
                    </a:lnTo>
                    <a:lnTo>
                      <a:pt x="7031228" y="18545429"/>
                    </a:lnTo>
                    <a:lnTo>
                      <a:pt x="7031228" y="18539461"/>
                    </a:lnTo>
                    <a:lnTo>
                      <a:pt x="7042531" y="18539461"/>
                    </a:lnTo>
                    <a:lnTo>
                      <a:pt x="7042531" y="18528157"/>
                    </a:lnTo>
                    <a:lnTo>
                      <a:pt x="7047992" y="18528157"/>
                    </a:lnTo>
                    <a:lnTo>
                      <a:pt x="7047992" y="18522696"/>
                    </a:lnTo>
                    <a:lnTo>
                      <a:pt x="7053961" y="18522696"/>
                    </a:lnTo>
                    <a:lnTo>
                      <a:pt x="7053961" y="18512410"/>
                    </a:lnTo>
                    <a:lnTo>
                      <a:pt x="7053199" y="18511393"/>
                    </a:lnTo>
                    <a:lnTo>
                      <a:pt x="7059295" y="18511393"/>
                    </a:lnTo>
                    <a:lnTo>
                      <a:pt x="7059295" y="18505424"/>
                    </a:lnTo>
                    <a:lnTo>
                      <a:pt x="7064629" y="18505424"/>
                    </a:lnTo>
                    <a:lnTo>
                      <a:pt x="7064629" y="18500089"/>
                    </a:lnTo>
                    <a:lnTo>
                      <a:pt x="7070725" y="18500089"/>
                    </a:lnTo>
                    <a:lnTo>
                      <a:pt x="7070725" y="18488661"/>
                    </a:lnTo>
                    <a:lnTo>
                      <a:pt x="7075932" y="18488661"/>
                    </a:lnTo>
                    <a:lnTo>
                      <a:pt x="7075932" y="18482818"/>
                    </a:lnTo>
                    <a:lnTo>
                      <a:pt x="7081393" y="18482818"/>
                    </a:lnTo>
                    <a:lnTo>
                      <a:pt x="7081393" y="18477357"/>
                    </a:lnTo>
                    <a:lnTo>
                      <a:pt x="7087235" y="18477357"/>
                    </a:lnTo>
                    <a:lnTo>
                      <a:pt x="7087235" y="18463133"/>
                    </a:lnTo>
                    <a:lnTo>
                      <a:pt x="7086981" y="18462117"/>
                    </a:lnTo>
                    <a:lnTo>
                      <a:pt x="7086600" y="18461737"/>
                    </a:lnTo>
                    <a:lnTo>
                      <a:pt x="7086600" y="18460720"/>
                    </a:lnTo>
                    <a:lnTo>
                      <a:pt x="7087616" y="18460720"/>
                    </a:lnTo>
                    <a:lnTo>
                      <a:pt x="7089648" y="18460086"/>
                    </a:lnTo>
                    <a:lnTo>
                      <a:pt x="7092696" y="18460086"/>
                    </a:lnTo>
                    <a:lnTo>
                      <a:pt x="7092696" y="18454878"/>
                    </a:lnTo>
                    <a:lnTo>
                      <a:pt x="7097903" y="18454878"/>
                    </a:lnTo>
                    <a:lnTo>
                      <a:pt x="7097903" y="18443448"/>
                    </a:lnTo>
                    <a:lnTo>
                      <a:pt x="7103999" y="18443448"/>
                    </a:lnTo>
                    <a:lnTo>
                      <a:pt x="7103999" y="18438113"/>
                    </a:lnTo>
                    <a:lnTo>
                      <a:pt x="7105777" y="18438113"/>
                    </a:lnTo>
                    <a:lnTo>
                      <a:pt x="7107555" y="18437352"/>
                    </a:lnTo>
                    <a:lnTo>
                      <a:pt x="7109333" y="18437352"/>
                    </a:lnTo>
                    <a:lnTo>
                      <a:pt x="7109333" y="18426685"/>
                    </a:lnTo>
                    <a:lnTo>
                      <a:pt x="7114667" y="18426685"/>
                    </a:lnTo>
                    <a:lnTo>
                      <a:pt x="7114667" y="18420842"/>
                    </a:lnTo>
                    <a:lnTo>
                      <a:pt x="7120636" y="18420842"/>
                    </a:lnTo>
                    <a:lnTo>
                      <a:pt x="7120636" y="18413222"/>
                    </a:lnTo>
                    <a:lnTo>
                      <a:pt x="7120001" y="18411189"/>
                    </a:lnTo>
                    <a:lnTo>
                      <a:pt x="7120001" y="18404078"/>
                    </a:lnTo>
                    <a:lnTo>
                      <a:pt x="7126097" y="18404078"/>
                    </a:lnTo>
                    <a:lnTo>
                      <a:pt x="7126097" y="18392648"/>
                    </a:lnTo>
                    <a:lnTo>
                      <a:pt x="7131304" y="18392648"/>
                    </a:lnTo>
                    <a:lnTo>
                      <a:pt x="7131304" y="18381472"/>
                    </a:lnTo>
                    <a:lnTo>
                      <a:pt x="7136765" y="18381472"/>
                    </a:lnTo>
                    <a:lnTo>
                      <a:pt x="7136765" y="18364073"/>
                    </a:lnTo>
                    <a:lnTo>
                      <a:pt x="7142607" y="18364073"/>
                    </a:lnTo>
                    <a:lnTo>
                      <a:pt x="7142607" y="18354421"/>
                    </a:lnTo>
                    <a:lnTo>
                      <a:pt x="7141972" y="18352388"/>
                    </a:lnTo>
                    <a:lnTo>
                      <a:pt x="7141972" y="18347437"/>
                    </a:lnTo>
                    <a:lnTo>
                      <a:pt x="7148068" y="18347437"/>
                    </a:lnTo>
                    <a:lnTo>
                      <a:pt x="7148068" y="18324830"/>
                    </a:lnTo>
                    <a:lnTo>
                      <a:pt x="7153275" y="18324830"/>
                    </a:lnTo>
                    <a:lnTo>
                      <a:pt x="7153275" y="18302097"/>
                    </a:lnTo>
                    <a:lnTo>
                      <a:pt x="7158736" y="18302097"/>
                    </a:lnTo>
                    <a:lnTo>
                      <a:pt x="7158736" y="18285461"/>
                    </a:lnTo>
                    <a:lnTo>
                      <a:pt x="7163943" y="18285461"/>
                    </a:lnTo>
                    <a:lnTo>
                      <a:pt x="7163943" y="18268696"/>
                    </a:lnTo>
                    <a:lnTo>
                      <a:pt x="7164959" y="18268696"/>
                    </a:lnTo>
                    <a:lnTo>
                      <a:pt x="7166991" y="18268062"/>
                    </a:lnTo>
                    <a:lnTo>
                      <a:pt x="7169912" y="18268062"/>
                    </a:lnTo>
                    <a:lnTo>
                      <a:pt x="7169912" y="18262473"/>
                    </a:lnTo>
                    <a:lnTo>
                      <a:pt x="7169404" y="18260440"/>
                    </a:lnTo>
                    <a:lnTo>
                      <a:pt x="7169404" y="18257393"/>
                    </a:lnTo>
                    <a:lnTo>
                      <a:pt x="7175373" y="18257393"/>
                    </a:lnTo>
                    <a:lnTo>
                      <a:pt x="7175373" y="18234661"/>
                    </a:lnTo>
                    <a:lnTo>
                      <a:pt x="7180580" y="18234661"/>
                    </a:lnTo>
                    <a:lnTo>
                      <a:pt x="7180580" y="18212181"/>
                    </a:lnTo>
                    <a:lnTo>
                      <a:pt x="7186041" y="18212181"/>
                    </a:lnTo>
                    <a:lnTo>
                      <a:pt x="7186041" y="18172685"/>
                    </a:lnTo>
                    <a:lnTo>
                      <a:pt x="7191248" y="18172685"/>
                    </a:lnTo>
                    <a:lnTo>
                      <a:pt x="7191248" y="18144110"/>
                    </a:lnTo>
                    <a:lnTo>
                      <a:pt x="7196709" y="18144110"/>
                    </a:lnTo>
                    <a:lnTo>
                      <a:pt x="7196709" y="18133440"/>
                    </a:lnTo>
                    <a:lnTo>
                      <a:pt x="7191248" y="18133440"/>
                    </a:lnTo>
                    <a:lnTo>
                      <a:pt x="7191248" y="18127218"/>
                    </a:lnTo>
                    <a:lnTo>
                      <a:pt x="7190740" y="18125187"/>
                    </a:lnTo>
                    <a:lnTo>
                      <a:pt x="7190740" y="18088102"/>
                    </a:lnTo>
                    <a:lnTo>
                      <a:pt x="7195947" y="18088102"/>
                    </a:lnTo>
                    <a:lnTo>
                      <a:pt x="7195947" y="18076672"/>
                    </a:lnTo>
                    <a:lnTo>
                      <a:pt x="7201916" y="18076672"/>
                    </a:lnTo>
                    <a:lnTo>
                      <a:pt x="7201916" y="18065369"/>
                    </a:lnTo>
                    <a:lnTo>
                      <a:pt x="7207377" y="18065369"/>
                    </a:lnTo>
                    <a:lnTo>
                      <a:pt x="7207377" y="18054065"/>
                    </a:lnTo>
                    <a:lnTo>
                      <a:pt x="7212584" y="18054065"/>
                    </a:lnTo>
                    <a:lnTo>
                      <a:pt x="7212584" y="18020157"/>
                    </a:lnTo>
                    <a:lnTo>
                      <a:pt x="7218045" y="18020157"/>
                    </a:lnTo>
                    <a:lnTo>
                      <a:pt x="7218045" y="18003393"/>
                    </a:lnTo>
                    <a:lnTo>
                      <a:pt x="7223887" y="18003393"/>
                    </a:lnTo>
                    <a:lnTo>
                      <a:pt x="7223887" y="18000980"/>
                    </a:lnTo>
                    <a:lnTo>
                      <a:pt x="7223252" y="17999202"/>
                    </a:lnTo>
                    <a:lnTo>
                      <a:pt x="7223252" y="17969357"/>
                    </a:lnTo>
                    <a:lnTo>
                      <a:pt x="7229348" y="17969357"/>
                    </a:lnTo>
                    <a:lnTo>
                      <a:pt x="7229348" y="17967198"/>
                    </a:lnTo>
                    <a:lnTo>
                      <a:pt x="7228713" y="17965165"/>
                    </a:lnTo>
                    <a:lnTo>
                      <a:pt x="7228713" y="17941417"/>
                    </a:lnTo>
                    <a:lnTo>
                      <a:pt x="7234555" y="17941417"/>
                    </a:lnTo>
                    <a:lnTo>
                      <a:pt x="7234555" y="17933163"/>
                    </a:lnTo>
                    <a:lnTo>
                      <a:pt x="7233920" y="17931130"/>
                    </a:lnTo>
                    <a:lnTo>
                      <a:pt x="7233920" y="17913477"/>
                    </a:lnTo>
                    <a:lnTo>
                      <a:pt x="7240016" y="17913477"/>
                    </a:lnTo>
                    <a:lnTo>
                      <a:pt x="7240016" y="17899762"/>
                    </a:lnTo>
                    <a:lnTo>
                      <a:pt x="7239381" y="17897729"/>
                    </a:lnTo>
                    <a:lnTo>
                      <a:pt x="7239381" y="17823435"/>
                    </a:lnTo>
                    <a:lnTo>
                      <a:pt x="7244588" y="17823435"/>
                    </a:lnTo>
                    <a:lnTo>
                      <a:pt x="7244588" y="17789144"/>
                    </a:lnTo>
                    <a:lnTo>
                      <a:pt x="7243953" y="17787113"/>
                    </a:lnTo>
                    <a:lnTo>
                      <a:pt x="7243953" y="17722087"/>
                    </a:lnTo>
                    <a:lnTo>
                      <a:pt x="7249287" y="17722087"/>
                    </a:lnTo>
                    <a:lnTo>
                      <a:pt x="7249287" y="17699482"/>
                    </a:lnTo>
                    <a:lnTo>
                      <a:pt x="7243445" y="17699482"/>
                    </a:lnTo>
                    <a:lnTo>
                      <a:pt x="7243445" y="17694529"/>
                    </a:lnTo>
                    <a:lnTo>
                      <a:pt x="7244207" y="17693512"/>
                    </a:lnTo>
                    <a:lnTo>
                      <a:pt x="7249287" y="17693512"/>
                    </a:lnTo>
                    <a:lnTo>
                      <a:pt x="7249287" y="17679163"/>
                    </a:lnTo>
                    <a:lnTo>
                      <a:pt x="7248652" y="17677130"/>
                    </a:lnTo>
                    <a:lnTo>
                      <a:pt x="7248652" y="17632045"/>
                    </a:lnTo>
                    <a:lnTo>
                      <a:pt x="7242683" y="17632045"/>
                    </a:lnTo>
                    <a:lnTo>
                      <a:pt x="7242683" y="17620869"/>
                    </a:lnTo>
                    <a:lnTo>
                      <a:pt x="7237349" y="17620869"/>
                    </a:lnTo>
                    <a:lnTo>
                      <a:pt x="7237349" y="17609313"/>
                    </a:lnTo>
                    <a:lnTo>
                      <a:pt x="7231380" y="17609313"/>
                    </a:lnTo>
                    <a:lnTo>
                      <a:pt x="7231380" y="17598137"/>
                    </a:lnTo>
                    <a:lnTo>
                      <a:pt x="7237349" y="17598137"/>
                    </a:lnTo>
                    <a:lnTo>
                      <a:pt x="7237349" y="17593818"/>
                    </a:lnTo>
                    <a:lnTo>
                      <a:pt x="7236587" y="17591787"/>
                    </a:lnTo>
                    <a:lnTo>
                      <a:pt x="7236587" y="17581372"/>
                    </a:lnTo>
                    <a:lnTo>
                      <a:pt x="7242683" y="17581372"/>
                    </a:lnTo>
                    <a:lnTo>
                      <a:pt x="7242683" y="17560417"/>
                    </a:lnTo>
                    <a:lnTo>
                      <a:pt x="7242048" y="17558386"/>
                    </a:lnTo>
                    <a:lnTo>
                      <a:pt x="7242048" y="17483710"/>
                    </a:lnTo>
                    <a:lnTo>
                      <a:pt x="7241413" y="17481804"/>
                    </a:lnTo>
                    <a:lnTo>
                      <a:pt x="7241413" y="17474057"/>
                    </a:lnTo>
                    <a:lnTo>
                      <a:pt x="7235952" y="17474057"/>
                    </a:lnTo>
                    <a:lnTo>
                      <a:pt x="7235952" y="17441038"/>
                    </a:lnTo>
                    <a:lnTo>
                      <a:pt x="7235317" y="17439132"/>
                    </a:lnTo>
                    <a:lnTo>
                      <a:pt x="7235317" y="17395444"/>
                    </a:lnTo>
                    <a:lnTo>
                      <a:pt x="7229348" y="17395444"/>
                    </a:lnTo>
                    <a:lnTo>
                      <a:pt x="7229348" y="17373473"/>
                    </a:lnTo>
                    <a:lnTo>
                      <a:pt x="7223887" y="17373473"/>
                    </a:lnTo>
                    <a:lnTo>
                      <a:pt x="7223887" y="17356201"/>
                    </a:lnTo>
                    <a:lnTo>
                      <a:pt x="7218045" y="17356201"/>
                    </a:lnTo>
                    <a:lnTo>
                      <a:pt x="7218045" y="17344644"/>
                    </a:lnTo>
                    <a:lnTo>
                      <a:pt x="7217029" y="17345533"/>
                    </a:lnTo>
                    <a:lnTo>
                      <a:pt x="7211949" y="17345533"/>
                    </a:lnTo>
                    <a:lnTo>
                      <a:pt x="7211949" y="17339438"/>
                    </a:lnTo>
                    <a:lnTo>
                      <a:pt x="7206615" y="17339438"/>
                    </a:lnTo>
                    <a:lnTo>
                      <a:pt x="7206615" y="17306037"/>
                    </a:lnTo>
                    <a:lnTo>
                      <a:pt x="7200519" y="17306037"/>
                    </a:lnTo>
                    <a:lnTo>
                      <a:pt x="7200519" y="17272000"/>
                    </a:lnTo>
                    <a:lnTo>
                      <a:pt x="7194677" y="17272000"/>
                    </a:lnTo>
                    <a:lnTo>
                      <a:pt x="7194677" y="17249394"/>
                    </a:lnTo>
                    <a:lnTo>
                      <a:pt x="7188708" y="17249394"/>
                    </a:lnTo>
                    <a:lnTo>
                      <a:pt x="7188708" y="17238218"/>
                    </a:lnTo>
                    <a:lnTo>
                      <a:pt x="7187692" y="17238853"/>
                    </a:lnTo>
                    <a:lnTo>
                      <a:pt x="7183247" y="17238853"/>
                    </a:lnTo>
                    <a:lnTo>
                      <a:pt x="7183247" y="17227550"/>
                    </a:lnTo>
                    <a:lnTo>
                      <a:pt x="7177405" y="17227550"/>
                    </a:lnTo>
                    <a:lnTo>
                      <a:pt x="7177405" y="17193513"/>
                    </a:lnTo>
                    <a:lnTo>
                      <a:pt x="7182612" y="17193513"/>
                    </a:lnTo>
                    <a:lnTo>
                      <a:pt x="7182612" y="17159478"/>
                    </a:lnTo>
                    <a:lnTo>
                      <a:pt x="7188073" y="17159478"/>
                    </a:lnTo>
                    <a:lnTo>
                      <a:pt x="7188073" y="17120108"/>
                    </a:lnTo>
                    <a:lnTo>
                      <a:pt x="7181977" y="17120108"/>
                    </a:lnTo>
                    <a:lnTo>
                      <a:pt x="7181977" y="17092040"/>
                    </a:lnTo>
                    <a:lnTo>
                      <a:pt x="7176643" y="17092040"/>
                    </a:lnTo>
                    <a:lnTo>
                      <a:pt x="7176389" y="17090644"/>
                    </a:lnTo>
                    <a:lnTo>
                      <a:pt x="7176008" y="17089882"/>
                    </a:lnTo>
                    <a:lnTo>
                      <a:pt x="7176008" y="17069563"/>
                    </a:lnTo>
                    <a:lnTo>
                      <a:pt x="7170547" y="17069563"/>
                    </a:lnTo>
                    <a:lnTo>
                      <a:pt x="7170547" y="17049242"/>
                    </a:lnTo>
                    <a:lnTo>
                      <a:pt x="7169912" y="17047211"/>
                    </a:lnTo>
                    <a:lnTo>
                      <a:pt x="7169912" y="17024858"/>
                    </a:lnTo>
                    <a:lnTo>
                      <a:pt x="7176008" y="17024858"/>
                    </a:lnTo>
                    <a:lnTo>
                      <a:pt x="7176008" y="17014444"/>
                    </a:lnTo>
                    <a:lnTo>
                      <a:pt x="7175373" y="17013428"/>
                    </a:lnTo>
                    <a:lnTo>
                      <a:pt x="7181215" y="17013428"/>
                    </a:lnTo>
                    <a:lnTo>
                      <a:pt x="7181215" y="16985487"/>
                    </a:lnTo>
                    <a:lnTo>
                      <a:pt x="7186676" y="16985487"/>
                    </a:lnTo>
                    <a:lnTo>
                      <a:pt x="7186676" y="16979392"/>
                    </a:lnTo>
                    <a:lnTo>
                      <a:pt x="7180580" y="16979392"/>
                    </a:lnTo>
                    <a:lnTo>
                      <a:pt x="7180580" y="16940149"/>
                    </a:lnTo>
                    <a:lnTo>
                      <a:pt x="7175373" y="16940149"/>
                    </a:lnTo>
                    <a:lnTo>
                      <a:pt x="7175373" y="16938498"/>
                    </a:lnTo>
                    <a:lnTo>
                      <a:pt x="7174611" y="16936465"/>
                    </a:lnTo>
                    <a:lnTo>
                      <a:pt x="7174611" y="16923386"/>
                    </a:lnTo>
                    <a:lnTo>
                      <a:pt x="7169404" y="16923386"/>
                    </a:lnTo>
                    <a:lnTo>
                      <a:pt x="7169404" y="16906748"/>
                    </a:lnTo>
                    <a:lnTo>
                      <a:pt x="7163308" y="16906748"/>
                    </a:lnTo>
                    <a:lnTo>
                      <a:pt x="7163308" y="16895445"/>
                    </a:lnTo>
                    <a:lnTo>
                      <a:pt x="7158101" y="16895445"/>
                    </a:lnTo>
                    <a:lnTo>
                      <a:pt x="7158101" y="16887189"/>
                    </a:lnTo>
                    <a:lnTo>
                      <a:pt x="7157339" y="16885158"/>
                    </a:lnTo>
                    <a:lnTo>
                      <a:pt x="7157339" y="16884142"/>
                    </a:lnTo>
                    <a:lnTo>
                      <a:pt x="7152005" y="16884142"/>
                    </a:lnTo>
                    <a:lnTo>
                      <a:pt x="7152005" y="16872713"/>
                    </a:lnTo>
                    <a:lnTo>
                      <a:pt x="7146036" y="16872713"/>
                    </a:lnTo>
                    <a:lnTo>
                      <a:pt x="7146036" y="16856202"/>
                    </a:lnTo>
                    <a:lnTo>
                      <a:pt x="7140575" y="16856202"/>
                    </a:lnTo>
                    <a:lnTo>
                      <a:pt x="7140575" y="16844772"/>
                    </a:lnTo>
                    <a:lnTo>
                      <a:pt x="7134733" y="16844772"/>
                    </a:lnTo>
                    <a:lnTo>
                      <a:pt x="7134733" y="16828008"/>
                    </a:lnTo>
                    <a:lnTo>
                      <a:pt x="7129272" y="16828008"/>
                    </a:lnTo>
                    <a:lnTo>
                      <a:pt x="7129272" y="16826992"/>
                    </a:lnTo>
                    <a:lnTo>
                      <a:pt x="7128637" y="16825215"/>
                    </a:lnTo>
                    <a:lnTo>
                      <a:pt x="7128637" y="16816705"/>
                    </a:lnTo>
                    <a:lnTo>
                      <a:pt x="7123303" y="16816705"/>
                    </a:lnTo>
                    <a:lnTo>
                      <a:pt x="7123303" y="16800068"/>
                    </a:lnTo>
                    <a:lnTo>
                      <a:pt x="7117207" y="16800068"/>
                    </a:lnTo>
                    <a:lnTo>
                      <a:pt x="7117207" y="16788764"/>
                    </a:lnTo>
                    <a:lnTo>
                      <a:pt x="7112000" y="16788764"/>
                    </a:lnTo>
                    <a:lnTo>
                      <a:pt x="7112000" y="16777463"/>
                    </a:lnTo>
                    <a:lnTo>
                      <a:pt x="7106031" y="16777463"/>
                    </a:lnTo>
                    <a:lnTo>
                      <a:pt x="7106031" y="16760825"/>
                    </a:lnTo>
                    <a:lnTo>
                      <a:pt x="7099935" y="16760825"/>
                    </a:lnTo>
                    <a:lnTo>
                      <a:pt x="7099935" y="16749522"/>
                    </a:lnTo>
                    <a:lnTo>
                      <a:pt x="7094601" y="16749522"/>
                    </a:lnTo>
                    <a:lnTo>
                      <a:pt x="7094601" y="16732758"/>
                    </a:lnTo>
                    <a:lnTo>
                      <a:pt x="7088632" y="16732758"/>
                    </a:lnTo>
                    <a:lnTo>
                      <a:pt x="7088632" y="16727424"/>
                    </a:lnTo>
                    <a:lnTo>
                      <a:pt x="7083425" y="16727424"/>
                    </a:lnTo>
                    <a:lnTo>
                      <a:pt x="7083425" y="16721328"/>
                    </a:lnTo>
                    <a:lnTo>
                      <a:pt x="7077329" y="16721328"/>
                    </a:lnTo>
                    <a:lnTo>
                      <a:pt x="7077329" y="16716121"/>
                    </a:lnTo>
                    <a:lnTo>
                      <a:pt x="7054596" y="16716121"/>
                    </a:lnTo>
                    <a:lnTo>
                      <a:pt x="7054596" y="16710661"/>
                    </a:lnTo>
                    <a:lnTo>
                      <a:pt x="7037959" y="16710661"/>
                    </a:lnTo>
                    <a:lnTo>
                      <a:pt x="7037959" y="16705453"/>
                    </a:lnTo>
                    <a:lnTo>
                      <a:pt x="7009892" y="16705453"/>
                    </a:lnTo>
                    <a:lnTo>
                      <a:pt x="7009892" y="16699357"/>
                    </a:lnTo>
                    <a:lnTo>
                      <a:pt x="7007733" y="16699357"/>
                    </a:lnTo>
                    <a:lnTo>
                      <a:pt x="7005701" y="16699992"/>
                    </a:lnTo>
                    <a:lnTo>
                      <a:pt x="6981317" y="16699992"/>
                    </a:lnTo>
                    <a:lnTo>
                      <a:pt x="6981317" y="16694150"/>
                    </a:lnTo>
                    <a:lnTo>
                      <a:pt x="6973697" y="16694150"/>
                    </a:lnTo>
                    <a:lnTo>
                      <a:pt x="6971665" y="16694786"/>
                    </a:lnTo>
                    <a:lnTo>
                      <a:pt x="6969887" y="16694786"/>
                    </a:lnTo>
                    <a:lnTo>
                      <a:pt x="6969887" y="16688690"/>
                    </a:lnTo>
                    <a:lnTo>
                      <a:pt x="6964680" y="16688690"/>
                    </a:lnTo>
                    <a:lnTo>
                      <a:pt x="6964680" y="16683482"/>
                    </a:lnTo>
                    <a:lnTo>
                      <a:pt x="6958584" y="16683482"/>
                    </a:lnTo>
                    <a:lnTo>
                      <a:pt x="6958584" y="16660749"/>
                    </a:lnTo>
                    <a:lnTo>
                      <a:pt x="6953377" y="16660749"/>
                    </a:lnTo>
                    <a:lnTo>
                      <a:pt x="6953377" y="16651732"/>
                    </a:lnTo>
                    <a:lnTo>
                      <a:pt x="6952615" y="16649700"/>
                    </a:lnTo>
                    <a:lnTo>
                      <a:pt x="6952615" y="16644113"/>
                    </a:lnTo>
                    <a:lnTo>
                      <a:pt x="6947408" y="16644113"/>
                    </a:lnTo>
                    <a:lnTo>
                      <a:pt x="6947408" y="16616045"/>
                    </a:lnTo>
                    <a:lnTo>
                      <a:pt x="6941312" y="16616045"/>
                    </a:lnTo>
                    <a:lnTo>
                      <a:pt x="6941312" y="16566389"/>
                    </a:lnTo>
                    <a:lnTo>
                      <a:pt x="6940677" y="16564356"/>
                    </a:lnTo>
                    <a:lnTo>
                      <a:pt x="6940677" y="16537432"/>
                    </a:lnTo>
                    <a:lnTo>
                      <a:pt x="6935343" y="16537432"/>
                    </a:lnTo>
                    <a:lnTo>
                      <a:pt x="6935343" y="16523715"/>
                    </a:lnTo>
                    <a:lnTo>
                      <a:pt x="6934708" y="16521685"/>
                    </a:lnTo>
                    <a:lnTo>
                      <a:pt x="6934708" y="16464153"/>
                    </a:lnTo>
                    <a:lnTo>
                      <a:pt x="6928612" y="16464153"/>
                    </a:lnTo>
                    <a:lnTo>
                      <a:pt x="6928612" y="16405098"/>
                    </a:lnTo>
                    <a:lnTo>
                      <a:pt x="6927977" y="16403065"/>
                    </a:lnTo>
                    <a:lnTo>
                      <a:pt x="6927977" y="16379444"/>
                    </a:lnTo>
                    <a:lnTo>
                      <a:pt x="6922643" y="16379444"/>
                    </a:lnTo>
                    <a:lnTo>
                      <a:pt x="6922643" y="16362426"/>
                    </a:lnTo>
                    <a:lnTo>
                      <a:pt x="6922008" y="16360394"/>
                    </a:lnTo>
                    <a:lnTo>
                      <a:pt x="6922008" y="16306800"/>
                    </a:lnTo>
                    <a:lnTo>
                      <a:pt x="6915912" y="16306800"/>
                    </a:lnTo>
                    <a:lnTo>
                      <a:pt x="6915912" y="16243173"/>
                    </a:lnTo>
                    <a:lnTo>
                      <a:pt x="6915404" y="16241140"/>
                    </a:lnTo>
                    <a:lnTo>
                      <a:pt x="6915404" y="16222218"/>
                    </a:lnTo>
                    <a:lnTo>
                      <a:pt x="6921373" y="16222218"/>
                    </a:lnTo>
                    <a:lnTo>
                      <a:pt x="6921373" y="16209138"/>
                    </a:lnTo>
                    <a:lnTo>
                      <a:pt x="6920611" y="16207105"/>
                    </a:lnTo>
                    <a:lnTo>
                      <a:pt x="6920611" y="16188182"/>
                    </a:lnTo>
                    <a:lnTo>
                      <a:pt x="6926580" y="16188182"/>
                    </a:lnTo>
                    <a:lnTo>
                      <a:pt x="6926580" y="16175737"/>
                    </a:lnTo>
                    <a:lnTo>
                      <a:pt x="6926072" y="16173704"/>
                    </a:lnTo>
                    <a:lnTo>
                      <a:pt x="6926072" y="16160242"/>
                    </a:lnTo>
                    <a:lnTo>
                      <a:pt x="6932041" y="16160242"/>
                    </a:lnTo>
                    <a:lnTo>
                      <a:pt x="6932041" y="16141700"/>
                    </a:lnTo>
                    <a:lnTo>
                      <a:pt x="6931279" y="16139668"/>
                    </a:lnTo>
                    <a:lnTo>
                      <a:pt x="6931279" y="16132048"/>
                    </a:lnTo>
                    <a:lnTo>
                      <a:pt x="6937248" y="16132048"/>
                    </a:lnTo>
                    <a:lnTo>
                      <a:pt x="6937248" y="16108426"/>
                    </a:lnTo>
                    <a:lnTo>
                      <a:pt x="6936740" y="16106394"/>
                    </a:lnTo>
                    <a:lnTo>
                      <a:pt x="6936740" y="16081502"/>
                    </a:lnTo>
                    <a:lnTo>
                      <a:pt x="6942709" y="16081502"/>
                    </a:lnTo>
                    <a:lnTo>
                      <a:pt x="6942709" y="16074517"/>
                    </a:lnTo>
                    <a:lnTo>
                      <a:pt x="6941947" y="16072486"/>
                    </a:lnTo>
                    <a:lnTo>
                      <a:pt x="6941947" y="16058769"/>
                    </a:lnTo>
                    <a:lnTo>
                      <a:pt x="6947916" y="16058769"/>
                    </a:lnTo>
                    <a:lnTo>
                      <a:pt x="6947916" y="16042132"/>
                    </a:lnTo>
                    <a:lnTo>
                      <a:pt x="6953377" y="16042132"/>
                    </a:lnTo>
                    <a:lnTo>
                      <a:pt x="6953377" y="16024733"/>
                    </a:lnTo>
                    <a:lnTo>
                      <a:pt x="6958584" y="16024733"/>
                    </a:lnTo>
                    <a:lnTo>
                      <a:pt x="6958584" y="16013430"/>
                    </a:lnTo>
                    <a:lnTo>
                      <a:pt x="6964045" y="16013430"/>
                    </a:lnTo>
                    <a:lnTo>
                      <a:pt x="6964045" y="16008096"/>
                    </a:lnTo>
                    <a:lnTo>
                      <a:pt x="6969887" y="16008096"/>
                    </a:lnTo>
                    <a:lnTo>
                      <a:pt x="6969887" y="15981680"/>
                    </a:lnTo>
                    <a:lnTo>
                      <a:pt x="6969252" y="15979648"/>
                    </a:lnTo>
                    <a:lnTo>
                      <a:pt x="6969252" y="15940024"/>
                    </a:lnTo>
                    <a:lnTo>
                      <a:pt x="6965061" y="15940024"/>
                    </a:lnTo>
                    <a:lnTo>
                      <a:pt x="6964045" y="15940787"/>
                    </a:lnTo>
                    <a:lnTo>
                      <a:pt x="6964045" y="15939008"/>
                    </a:lnTo>
                    <a:lnTo>
                      <a:pt x="6963283" y="15936976"/>
                    </a:lnTo>
                    <a:lnTo>
                      <a:pt x="6963283" y="15934817"/>
                    </a:lnTo>
                    <a:lnTo>
                      <a:pt x="6957949" y="15934817"/>
                    </a:lnTo>
                    <a:lnTo>
                      <a:pt x="6957949" y="15929356"/>
                    </a:lnTo>
                    <a:lnTo>
                      <a:pt x="6951980" y="15929356"/>
                    </a:lnTo>
                    <a:lnTo>
                      <a:pt x="6951980" y="15923515"/>
                    </a:lnTo>
                    <a:lnTo>
                      <a:pt x="6941312" y="15923515"/>
                    </a:lnTo>
                    <a:lnTo>
                      <a:pt x="6941312" y="15921737"/>
                    </a:lnTo>
                    <a:lnTo>
                      <a:pt x="6940677" y="15919704"/>
                    </a:lnTo>
                    <a:lnTo>
                      <a:pt x="6940677" y="15918053"/>
                    </a:lnTo>
                    <a:lnTo>
                      <a:pt x="6924040" y="15918053"/>
                    </a:lnTo>
                    <a:lnTo>
                      <a:pt x="6924040" y="15924149"/>
                    </a:lnTo>
                    <a:lnTo>
                      <a:pt x="6918579" y="15924149"/>
                    </a:lnTo>
                    <a:lnTo>
                      <a:pt x="6918579" y="15906750"/>
                    </a:lnTo>
                    <a:lnTo>
                      <a:pt x="6924040" y="15906750"/>
                    </a:lnTo>
                    <a:lnTo>
                      <a:pt x="6924040" y="15878811"/>
                    </a:lnTo>
                    <a:lnTo>
                      <a:pt x="6929247" y="15878811"/>
                    </a:lnTo>
                    <a:lnTo>
                      <a:pt x="6929247" y="15867380"/>
                    </a:lnTo>
                    <a:lnTo>
                      <a:pt x="6934708" y="15867380"/>
                    </a:lnTo>
                    <a:lnTo>
                      <a:pt x="6934708" y="15828138"/>
                    </a:lnTo>
                    <a:lnTo>
                      <a:pt x="6928612" y="15828138"/>
                    </a:lnTo>
                    <a:lnTo>
                      <a:pt x="6928612" y="15816835"/>
                    </a:lnTo>
                    <a:lnTo>
                      <a:pt x="6923405" y="15816835"/>
                    </a:lnTo>
                    <a:lnTo>
                      <a:pt x="6923405" y="15811373"/>
                    </a:lnTo>
                    <a:lnTo>
                      <a:pt x="6917309" y="15811373"/>
                    </a:lnTo>
                    <a:lnTo>
                      <a:pt x="6917309" y="15794737"/>
                    </a:lnTo>
                    <a:lnTo>
                      <a:pt x="6923405" y="15794737"/>
                    </a:lnTo>
                    <a:lnTo>
                      <a:pt x="6923405" y="15793720"/>
                    </a:lnTo>
                    <a:lnTo>
                      <a:pt x="6922643" y="15791689"/>
                    </a:lnTo>
                    <a:lnTo>
                      <a:pt x="6922643" y="15783433"/>
                    </a:lnTo>
                    <a:lnTo>
                      <a:pt x="6928612" y="15783433"/>
                    </a:lnTo>
                    <a:lnTo>
                      <a:pt x="6928612" y="15772130"/>
                    </a:lnTo>
                    <a:lnTo>
                      <a:pt x="6934073" y="15772130"/>
                    </a:lnTo>
                    <a:lnTo>
                      <a:pt x="6934073" y="15754858"/>
                    </a:lnTo>
                    <a:lnTo>
                      <a:pt x="6939280" y="15754858"/>
                    </a:lnTo>
                    <a:lnTo>
                      <a:pt x="6939280" y="15743428"/>
                    </a:lnTo>
                    <a:lnTo>
                      <a:pt x="6945376" y="15743428"/>
                    </a:lnTo>
                    <a:lnTo>
                      <a:pt x="6945376" y="15735173"/>
                    </a:lnTo>
                    <a:lnTo>
                      <a:pt x="6944741" y="15733140"/>
                    </a:lnTo>
                    <a:lnTo>
                      <a:pt x="6944741" y="15732125"/>
                    </a:lnTo>
                    <a:lnTo>
                      <a:pt x="6950583" y="15732125"/>
                    </a:lnTo>
                    <a:lnTo>
                      <a:pt x="6950583" y="15720822"/>
                    </a:lnTo>
                    <a:lnTo>
                      <a:pt x="6956044" y="15720822"/>
                    </a:lnTo>
                    <a:lnTo>
                      <a:pt x="6956044" y="15710154"/>
                    </a:lnTo>
                    <a:lnTo>
                      <a:pt x="6957060" y="15710154"/>
                    </a:lnTo>
                    <a:lnTo>
                      <a:pt x="6958965" y="15709392"/>
                    </a:lnTo>
                    <a:lnTo>
                      <a:pt x="6961251" y="15709392"/>
                    </a:lnTo>
                    <a:lnTo>
                      <a:pt x="6961251" y="15698724"/>
                    </a:lnTo>
                    <a:lnTo>
                      <a:pt x="6967347" y="15698724"/>
                    </a:lnTo>
                    <a:lnTo>
                      <a:pt x="6967347" y="15681452"/>
                    </a:lnTo>
                    <a:lnTo>
                      <a:pt x="6972681" y="15681452"/>
                    </a:lnTo>
                    <a:lnTo>
                      <a:pt x="6972681" y="15670149"/>
                    </a:lnTo>
                    <a:lnTo>
                      <a:pt x="6978015" y="15670149"/>
                    </a:lnTo>
                    <a:lnTo>
                      <a:pt x="6978015" y="15658846"/>
                    </a:lnTo>
                    <a:lnTo>
                      <a:pt x="6983984" y="15658846"/>
                    </a:lnTo>
                    <a:lnTo>
                      <a:pt x="6983984" y="15651226"/>
                    </a:lnTo>
                    <a:lnTo>
                      <a:pt x="6983349" y="15649194"/>
                    </a:lnTo>
                    <a:lnTo>
                      <a:pt x="6983349" y="15647415"/>
                    </a:lnTo>
                    <a:lnTo>
                      <a:pt x="6989445" y="15647415"/>
                    </a:lnTo>
                    <a:lnTo>
                      <a:pt x="6989445" y="15642082"/>
                    </a:lnTo>
                    <a:lnTo>
                      <a:pt x="6994652" y="15642082"/>
                    </a:lnTo>
                    <a:lnTo>
                      <a:pt x="6994652" y="15619476"/>
                    </a:lnTo>
                    <a:lnTo>
                      <a:pt x="7000113" y="15619476"/>
                    </a:lnTo>
                    <a:lnTo>
                      <a:pt x="7000113" y="15591410"/>
                    </a:lnTo>
                    <a:lnTo>
                      <a:pt x="7005320" y="15591410"/>
                    </a:lnTo>
                    <a:lnTo>
                      <a:pt x="7005320" y="15568676"/>
                    </a:lnTo>
                    <a:lnTo>
                      <a:pt x="7011289" y="15568676"/>
                    </a:lnTo>
                    <a:lnTo>
                      <a:pt x="7011289" y="15559024"/>
                    </a:lnTo>
                    <a:lnTo>
                      <a:pt x="7010781" y="15556992"/>
                    </a:lnTo>
                    <a:lnTo>
                      <a:pt x="7010781" y="15546197"/>
                    </a:lnTo>
                    <a:lnTo>
                      <a:pt x="7016623" y="15546197"/>
                    </a:lnTo>
                    <a:lnTo>
                      <a:pt x="7016623" y="15525242"/>
                    </a:lnTo>
                    <a:lnTo>
                      <a:pt x="7015988" y="15523211"/>
                    </a:lnTo>
                    <a:lnTo>
                      <a:pt x="7015988" y="15456154"/>
                    </a:lnTo>
                    <a:lnTo>
                      <a:pt x="7009892" y="15456154"/>
                    </a:lnTo>
                    <a:lnTo>
                      <a:pt x="7009892" y="15406497"/>
                    </a:lnTo>
                    <a:lnTo>
                      <a:pt x="7009384" y="15404464"/>
                    </a:lnTo>
                    <a:lnTo>
                      <a:pt x="7009384" y="15382748"/>
                    </a:lnTo>
                    <a:lnTo>
                      <a:pt x="7003923" y="15382748"/>
                    </a:lnTo>
                    <a:lnTo>
                      <a:pt x="7003923" y="15366239"/>
                    </a:lnTo>
                    <a:lnTo>
                      <a:pt x="6998081" y="15366239"/>
                    </a:lnTo>
                    <a:lnTo>
                      <a:pt x="6998081" y="15338044"/>
                    </a:lnTo>
                    <a:lnTo>
                      <a:pt x="6991985" y="15338044"/>
                    </a:lnTo>
                    <a:lnTo>
                      <a:pt x="6991985" y="15310104"/>
                    </a:lnTo>
                    <a:lnTo>
                      <a:pt x="6986016" y="15310104"/>
                    </a:lnTo>
                    <a:lnTo>
                      <a:pt x="6986016" y="15293339"/>
                    </a:lnTo>
                    <a:lnTo>
                      <a:pt x="6980555" y="15293339"/>
                    </a:lnTo>
                    <a:lnTo>
                      <a:pt x="6980555" y="15287498"/>
                    </a:lnTo>
                    <a:lnTo>
                      <a:pt x="6974713" y="15287498"/>
                    </a:lnTo>
                    <a:lnTo>
                      <a:pt x="6974713" y="15276068"/>
                    </a:lnTo>
                    <a:lnTo>
                      <a:pt x="6969252" y="15276068"/>
                    </a:lnTo>
                    <a:lnTo>
                      <a:pt x="6969252" y="15270735"/>
                    </a:lnTo>
                    <a:lnTo>
                      <a:pt x="6963283" y="15270735"/>
                    </a:lnTo>
                    <a:lnTo>
                      <a:pt x="6963283" y="15259558"/>
                    </a:lnTo>
                    <a:lnTo>
                      <a:pt x="6957949" y="15259558"/>
                    </a:lnTo>
                    <a:lnTo>
                      <a:pt x="6957949" y="15254097"/>
                    </a:lnTo>
                    <a:lnTo>
                      <a:pt x="6951980" y="15254097"/>
                    </a:lnTo>
                    <a:lnTo>
                      <a:pt x="6951980" y="15242794"/>
                    </a:lnTo>
                    <a:lnTo>
                      <a:pt x="6947027" y="15242794"/>
                    </a:lnTo>
                    <a:lnTo>
                      <a:pt x="6946011" y="15241778"/>
                    </a:lnTo>
                    <a:lnTo>
                      <a:pt x="6946011" y="15237461"/>
                    </a:lnTo>
                    <a:lnTo>
                      <a:pt x="6940677" y="15237461"/>
                    </a:lnTo>
                    <a:lnTo>
                      <a:pt x="6940677" y="15231365"/>
                    </a:lnTo>
                    <a:lnTo>
                      <a:pt x="6934708" y="15231365"/>
                    </a:lnTo>
                    <a:lnTo>
                      <a:pt x="6934708" y="15220062"/>
                    </a:lnTo>
                    <a:lnTo>
                      <a:pt x="6929247" y="15220062"/>
                    </a:lnTo>
                    <a:lnTo>
                      <a:pt x="6929247" y="15203424"/>
                    </a:lnTo>
                    <a:lnTo>
                      <a:pt x="6940677" y="15203424"/>
                    </a:lnTo>
                    <a:lnTo>
                      <a:pt x="6940677" y="15200376"/>
                    </a:lnTo>
                    <a:lnTo>
                      <a:pt x="6940297" y="15199361"/>
                    </a:lnTo>
                    <a:lnTo>
                      <a:pt x="6939915" y="15199106"/>
                    </a:lnTo>
                    <a:lnTo>
                      <a:pt x="6939915" y="15198089"/>
                    </a:lnTo>
                    <a:lnTo>
                      <a:pt x="6946011" y="15198089"/>
                    </a:lnTo>
                    <a:lnTo>
                      <a:pt x="6946011" y="15192121"/>
                    </a:lnTo>
                    <a:lnTo>
                      <a:pt x="6951345" y="15192121"/>
                    </a:lnTo>
                    <a:lnTo>
                      <a:pt x="6951345" y="15186661"/>
                    </a:lnTo>
                    <a:lnTo>
                      <a:pt x="6956679" y="15186661"/>
                    </a:lnTo>
                    <a:lnTo>
                      <a:pt x="6957187" y="15186025"/>
                    </a:lnTo>
                    <a:lnTo>
                      <a:pt x="6957187" y="15180818"/>
                    </a:lnTo>
                    <a:lnTo>
                      <a:pt x="6962648" y="15180818"/>
                    </a:lnTo>
                    <a:lnTo>
                      <a:pt x="6962648" y="15175357"/>
                    </a:lnTo>
                    <a:lnTo>
                      <a:pt x="6964299" y="15175357"/>
                    </a:lnTo>
                    <a:lnTo>
                      <a:pt x="6966331" y="15174849"/>
                    </a:lnTo>
                    <a:lnTo>
                      <a:pt x="6967855" y="15174849"/>
                    </a:lnTo>
                    <a:lnTo>
                      <a:pt x="6967855" y="15169389"/>
                    </a:lnTo>
                    <a:lnTo>
                      <a:pt x="6973951" y="15169389"/>
                    </a:lnTo>
                    <a:lnTo>
                      <a:pt x="6973951" y="15164563"/>
                    </a:lnTo>
                    <a:lnTo>
                      <a:pt x="6974967" y="15163546"/>
                    </a:lnTo>
                    <a:lnTo>
                      <a:pt x="6985381" y="15163546"/>
                    </a:lnTo>
                    <a:lnTo>
                      <a:pt x="6985381" y="15158086"/>
                    </a:lnTo>
                    <a:lnTo>
                      <a:pt x="6990588" y="15158086"/>
                    </a:lnTo>
                    <a:lnTo>
                      <a:pt x="6990588" y="15152115"/>
                    </a:lnTo>
                    <a:lnTo>
                      <a:pt x="6996049" y="15152115"/>
                    </a:lnTo>
                    <a:lnTo>
                      <a:pt x="6996049" y="15146782"/>
                    </a:lnTo>
                    <a:lnTo>
                      <a:pt x="7001891" y="15146782"/>
                    </a:lnTo>
                    <a:lnTo>
                      <a:pt x="7001891" y="15140814"/>
                    </a:lnTo>
                    <a:lnTo>
                      <a:pt x="7007352" y="15140814"/>
                    </a:lnTo>
                    <a:lnTo>
                      <a:pt x="7007352" y="15135352"/>
                    </a:lnTo>
                    <a:lnTo>
                      <a:pt x="7012559" y="15135352"/>
                    </a:lnTo>
                    <a:lnTo>
                      <a:pt x="7012559" y="15129511"/>
                    </a:lnTo>
                    <a:lnTo>
                      <a:pt x="7018655" y="15129511"/>
                    </a:lnTo>
                    <a:lnTo>
                      <a:pt x="7018655" y="15124049"/>
                    </a:lnTo>
                    <a:lnTo>
                      <a:pt x="7023989" y="15124049"/>
                    </a:lnTo>
                    <a:lnTo>
                      <a:pt x="7023989" y="15118080"/>
                    </a:lnTo>
                    <a:lnTo>
                      <a:pt x="7030085" y="15118080"/>
                    </a:lnTo>
                    <a:lnTo>
                      <a:pt x="7029323" y="15117065"/>
                    </a:lnTo>
                    <a:lnTo>
                      <a:pt x="7029323" y="15112746"/>
                    </a:lnTo>
                    <a:lnTo>
                      <a:pt x="7035292" y="15112746"/>
                    </a:lnTo>
                    <a:lnTo>
                      <a:pt x="7035292" y="15106777"/>
                    </a:lnTo>
                    <a:lnTo>
                      <a:pt x="7040753" y="15106777"/>
                    </a:lnTo>
                    <a:lnTo>
                      <a:pt x="7040753" y="15101315"/>
                    </a:lnTo>
                    <a:lnTo>
                      <a:pt x="7046595" y="15101315"/>
                    </a:lnTo>
                    <a:lnTo>
                      <a:pt x="7046595" y="15095474"/>
                    </a:lnTo>
                    <a:lnTo>
                      <a:pt x="7052056" y="15095474"/>
                    </a:lnTo>
                    <a:lnTo>
                      <a:pt x="7052056" y="15090139"/>
                    </a:lnTo>
                    <a:lnTo>
                      <a:pt x="7057263" y="15090139"/>
                    </a:lnTo>
                    <a:lnTo>
                      <a:pt x="7057263" y="15084044"/>
                    </a:lnTo>
                    <a:lnTo>
                      <a:pt x="7063359" y="15084044"/>
                    </a:lnTo>
                    <a:lnTo>
                      <a:pt x="7063359" y="15072740"/>
                    </a:lnTo>
                    <a:lnTo>
                      <a:pt x="7068693" y="15072740"/>
                    </a:lnTo>
                    <a:lnTo>
                      <a:pt x="7068693" y="15067535"/>
                    </a:lnTo>
                    <a:lnTo>
                      <a:pt x="7074027" y="15067535"/>
                    </a:lnTo>
                    <a:lnTo>
                      <a:pt x="7074027" y="15061439"/>
                    </a:lnTo>
                    <a:lnTo>
                      <a:pt x="7079997" y="15061439"/>
                    </a:lnTo>
                    <a:lnTo>
                      <a:pt x="7079997" y="15056104"/>
                    </a:lnTo>
                    <a:lnTo>
                      <a:pt x="7085203" y="15056104"/>
                    </a:lnTo>
                    <a:lnTo>
                      <a:pt x="7085203" y="15050008"/>
                    </a:lnTo>
                    <a:lnTo>
                      <a:pt x="7090664" y="15050008"/>
                    </a:lnTo>
                    <a:lnTo>
                      <a:pt x="7090664" y="15038705"/>
                    </a:lnTo>
                    <a:lnTo>
                      <a:pt x="7096633" y="15038705"/>
                    </a:lnTo>
                    <a:lnTo>
                      <a:pt x="7096633" y="15033498"/>
                    </a:lnTo>
                    <a:lnTo>
                      <a:pt x="7101967" y="15033498"/>
                    </a:lnTo>
                    <a:lnTo>
                      <a:pt x="7101967" y="15027529"/>
                    </a:lnTo>
                    <a:lnTo>
                      <a:pt x="7107936" y="15027529"/>
                    </a:lnTo>
                    <a:lnTo>
                      <a:pt x="7107301" y="15026514"/>
                    </a:lnTo>
                    <a:lnTo>
                      <a:pt x="7107301" y="15022068"/>
                    </a:lnTo>
                    <a:lnTo>
                      <a:pt x="7113397" y="15022068"/>
                    </a:lnTo>
                    <a:lnTo>
                      <a:pt x="7113397" y="15016226"/>
                    </a:lnTo>
                    <a:lnTo>
                      <a:pt x="7118604" y="15016226"/>
                    </a:lnTo>
                    <a:lnTo>
                      <a:pt x="7118604" y="15010764"/>
                    </a:lnTo>
                    <a:lnTo>
                      <a:pt x="7124700" y="15010764"/>
                    </a:lnTo>
                    <a:lnTo>
                      <a:pt x="7124700" y="15002511"/>
                    </a:lnTo>
                    <a:lnTo>
                      <a:pt x="7124065" y="15000478"/>
                    </a:lnTo>
                    <a:lnTo>
                      <a:pt x="7124065" y="14999463"/>
                    </a:lnTo>
                    <a:lnTo>
                      <a:pt x="7129907" y="14999463"/>
                    </a:lnTo>
                    <a:lnTo>
                      <a:pt x="7129907" y="14993493"/>
                    </a:lnTo>
                    <a:lnTo>
                      <a:pt x="7135368" y="14993493"/>
                    </a:lnTo>
                    <a:lnTo>
                      <a:pt x="7135368" y="14988032"/>
                    </a:lnTo>
                    <a:lnTo>
                      <a:pt x="7141337" y="14988032"/>
                    </a:lnTo>
                    <a:lnTo>
                      <a:pt x="7141337" y="14982189"/>
                    </a:lnTo>
                    <a:lnTo>
                      <a:pt x="7146671" y="14982189"/>
                    </a:lnTo>
                    <a:lnTo>
                      <a:pt x="7146671" y="14976729"/>
                    </a:lnTo>
                    <a:lnTo>
                      <a:pt x="7152005" y="14976729"/>
                    </a:lnTo>
                    <a:lnTo>
                      <a:pt x="7152005" y="14959457"/>
                    </a:lnTo>
                    <a:lnTo>
                      <a:pt x="7158101" y="14959457"/>
                    </a:lnTo>
                    <a:lnTo>
                      <a:pt x="7158101" y="14952472"/>
                    </a:lnTo>
                    <a:lnTo>
                      <a:pt x="7157339" y="14950439"/>
                    </a:lnTo>
                    <a:lnTo>
                      <a:pt x="7157339" y="14948154"/>
                    </a:lnTo>
                    <a:lnTo>
                      <a:pt x="7163308" y="14948154"/>
                    </a:lnTo>
                    <a:lnTo>
                      <a:pt x="7163308" y="14942820"/>
                    </a:lnTo>
                    <a:lnTo>
                      <a:pt x="7168769" y="14942820"/>
                    </a:lnTo>
                    <a:lnTo>
                      <a:pt x="7168769" y="14931517"/>
                    </a:lnTo>
                    <a:lnTo>
                      <a:pt x="7174611" y="14931517"/>
                    </a:lnTo>
                    <a:lnTo>
                      <a:pt x="7174611" y="14927835"/>
                    </a:lnTo>
                    <a:lnTo>
                      <a:pt x="7173976" y="14925802"/>
                    </a:lnTo>
                    <a:lnTo>
                      <a:pt x="7173976" y="14920215"/>
                    </a:lnTo>
                    <a:lnTo>
                      <a:pt x="7180072" y="14920215"/>
                    </a:lnTo>
                    <a:lnTo>
                      <a:pt x="7180072" y="14914118"/>
                    </a:lnTo>
                    <a:lnTo>
                      <a:pt x="7185279" y="14914118"/>
                    </a:lnTo>
                    <a:lnTo>
                      <a:pt x="7185279" y="14897481"/>
                    </a:lnTo>
                    <a:lnTo>
                      <a:pt x="7190740" y="14897481"/>
                    </a:lnTo>
                    <a:lnTo>
                      <a:pt x="7190740" y="14886178"/>
                    </a:lnTo>
                    <a:lnTo>
                      <a:pt x="7196709" y="14886178"/>
                    </a:lnTo>
                    <a:lnTo>
                      <a:pt x="7196709" y="14874748"/>
                    </a:lnTo>
                    <a:lnTo>
                      <a:pt x="7201916" y="14874748"/>
                    </a:lnTo>
                    <a:lnTo>
                      <a:pt x="7201916" y="14869415"/>
                    </a:lnTo>
                    <a:lnTo>
                      <a:pt x="7207377" y="14869415"/>
                    </a:lnTo>
                    <a:lnTo>
                      <a:pt x="7207377" y="14858239"/>
                    </a:lnTo>
                    <a:lnTo>
                      <a:pt x="7213219" y="14858239"/>
                    </a:lnTo>
                    <a:lnTo>
                      <a:pt x="7213219" y="14846808"/>
                    </a:lnTo>
                    <a:lnTo>
                      <a:pt x="7218680" y="14846808"/>
                    </a:lnTo>
                    <a:lnTo>
                      <a:pt x="7218680" y="14835505"/>
                    </a:lnTo>
                    <a:lnTo>
                      <a:pt x="7223887" y="14835505"/>
                    </a:lnTo>
                    <a:lnTo>
                      <a:pt x="7223887" y="14824202"/>
                    </a:lnTo>
                    <a:lnTo>
                      <a:pt x="7229983" y="14824202"/>
                    </a:lnTo>
                    <a:lnTo>
                      <a:pt x="7229983" y="14819122"/>
                    </a:lnTo>
                    <a:lnTo>
                      <a:pt x="7229348" y="14817089"/>
                    </a:lnTo>
                    <a:lnTo>
                      <a:pt x="7229348" y="14812772"/>
                    </a:lnTo>
                    <a:lnTo>
                      <a:pt x="7235317" y="14812772"/>
                    </a:lnTo>
                    <a:lnTo>
                      <a:pt x="7235317" y="14806676"/>
                    </a:lnTo>
                    <a:lnTo>
                      <a:pt x="7240651" y="14806676"/>
                    </a:lnTo>
                    <a:lnTo>
                      <a:pt x="7240651" y="14795373"/>
                    </a:lnTo>
                    <a:lnTo>
                      <a:pt x="7246620" y="14795373"/>
                    </a:lnTo>
                    <a:lnTo>
                      <a:pt x="7246620" y="14794357"/>
                    </a:lnTo>
                    <a:lnTo>
                      <a:pt x="7245985" y="14792452"/>
                    </a:lnTo>
                    <a:lnTo>
                      <a:pt x="7245985" y="14778737"/>
                    </a:lnTo>
                    <a:lnTo>
                      <a:pt x="7252081" y="14778737"/>
                    </a:lnTo>
                    <a:lnTo>
                      <a:pt x="7252081" y="14772894"/>
                    </a:lnTo>
                    <a:lnTo>
                      <a:pt x="7257288" y="14772894"/>
                    </a:lnTo>
                    <a:lnTo>
                      <a:pt x="7257288" y="14762226"/>
                    </a:lnTo>
                    <a:lnTo>
                      <a:pt x="7258304" y="14762226"/>
                    </a:lnTo>
                    <a:lnTo>
                      <a:pt x="7260336" y="14761465"/>
                    </a:lnTo>
                    <a:lnTo>
                      <a:pt x="7262749" y="14761465"/>
                    </a:lnTo>
                    <a:lnTo>
                      <a:pt x="7262749" y="14750796"/>
                    </a:lnTo>
                    <a:lnTo>
                      <a:pt x="7268591" y="14750796"/>
                    </a:lnTo>
                    <a:lnTo>
                      <a:pt x="7268591" y="14744700"/>
                    </a:lnTo>
                    <a:lnTo>
                      <a:pt x="7274052" y="14744700"/>
                    </a:lnTo>
                    <a:lnTo>
                      <a:pt x="7274052" y="14733397"/>
                    </a:lnTo>
                    <a:lnTo>
                      <a:pt x="7279259" y="14733397"/>
                    </a:lnTo>
                    <a:lnTo>
                      <a:pt x="7279259" y="14716761"/>
                    </a:lnTo>
                    <a:lnTo>
                      <a:pt x="7285228" y="14716761"/>
                    </a:lnTo>
                    <a:lnTo>
                      <a:pt x="7285228" y="14711045"/>
                    </a:lnTo>
                    <a:lnTo>
                      <a:pt x="7284720" y="14709139"/>
                    </a:lnTo>
                    <a:lnTo>
                      <a:pt x="7284720" y="14705457"/>
                    </a:lnTo>
                    <a:lnTo>
                      <a:pt x="7290689" y="14705457"/>
                    </a:lnTo>
                    <a:lnTo>
                      <a:pt x="7290689" y="14699489"/>
                    </a:lnTo>
                    <a:lnTo>
                      <a:pt x="7295896" y="14699489"/>
                    </a:lnTo>
                    <a:lnTo>
                      <a:pt x="7295896" y="14688186"/>
                    </a:lnTo>
                    <a:lnTo>
                      <a:pt x="7301992" y="14688186"/>
                    </a:lnTo>
                    <a:lnTo>
                      <a:pt x="7301992" y="14685772"/>
                    </a:lnTo>
                    <a:lnTo>
                      <a:pt x="7301357" y="14683739"/>
                    </a:lnTo>
                    <a:lnTo>
                      <a:pt x="7301357" y="14676882"/>
                    </a:lnTo>
                    <a:lnTo>
                      <a:pt x="7307199" y="14676882"/>
                    </a:lnTo>
                    <a:lnTo>
                      <a:pt x="7307199" y="14665452"/>
                    </a:lnTo>
                    <a:lnTo>
                      <a:pt x="7312660" y="14665452"/>
                    </a:lnTo>
                    <a:lnTo>
                      <a:pt x="7312660" y="14648689"/>
                    </a:lnTo>
                    <a:lnTo>
                      <a:pt x="7317867" y="14648689"/>
                    </a:lnTo>
                    <a:lnTo>
                      <a:pt x="7317867" y="14637386"/>
                    </a:lnTo>
                    <a:lnTo>
                      <a:pt x="7323963" y="14637386"/>
                    </a:lnTo>
                    <a:lnTo>
                      <a:pt x="7323963" y="14627098"/>
                    </a:lnTo>
                    <a:lnTo>
                      <a:pt x="7323328" y="14625065"/>
                    </a:lnTo>
                    <a:lnTo>
                      <a:pt x="7323328" y="14620748"/>
                    </a:lnTo>
                    <a:lnTo>
                      <a:pt x="7329297" y="14620748"/>
                    </a:lnTo>
                    <a:lnTo>
                      <a:pt x="7329297" y="14609445"/>
                    </a:lnTo>
                    <a:lnTo>
                      <a:pt x="7334631" y="14609445"/>
                    </a:lnTo>
                    <a:lnTo>
                      <a:pt x="7334631" y="14592173"/>
                    </a:lnTo>
                    <a:lnTo>
                      <a:pt x="7339965" y="14592173"/>
                    </a:lnTo>
                    <a:lnTo>
                      <a:pt x="7339965" y="14569439"/>
                    </a:lnTo>
                    <a:lnTo>
                      <a:pt x="7346061" y="14569439"/>
                    </a:lnTo>
                    <a:lnTo>
                      <a:pt x="7346061" y="14568424"/>
                    </a:lnTo>
                    <a:lnTo>
                      <a:pt x="7345299" y="14566392"/>
                    </a:lnTo>
                    <a:lnTo>
                      <a:pt x="7345299" y="14552676"/>
                    </a:lnTo>
                    <a:lnTo>
                      <a:pt x="7351268" y="14552676"/>
                    </a:lnTo>
                    <a:lnTo>
                      <a:pt x="7351268" y="14541373"/>
                    </a:lnTo>
                    <a:lnTo>
                      <a:pt x="7356729" y="14541373"/>
                    </a:lnTo>
                    <a:lnTo>
                      <a:pt x="7356729" y="14524737"/>
                    </a:lnTo>
                    <a:lnTo>
                      <a:pt x="7361936" y="14524737"/>
                    </a:lnTo>
                    <a:lnTo>
                      <a:pt x="7361936" y="14513433"/>
                    </a:lnTo>
                    <a:lnTo>
                      <a:pt x="7368032" y="14513433"/>
                    </a:lnTo>
                    <a:lnTo>
                      <a:pt x="7368032" y="14509750"/>
                    </a:lnTo>
                    <a:lnTo>
                      <a:pt x="7367397" y="14507845"/>
                    </a:lnTo>
                    <a:lnTo>
                      <a:pt x="7367397" y="14496162"/>
                    </a:lnTo>
                    <a:lnTo>
                      <a:pt x="7373239" y="14496162"/>
                    </a:lnTo>
                    <a:lnTo>
                      <a:pt x="7373239" y="14479397"/>
                    </a:lnTo>
                    <a:lnTo>
                      <a:pt x="7378700" y="14479397"/>
                    </a:lnTo>
                    <a:lnTo>
                      <a:pt x="7378700" y="14456665"/>
                    </a:lnTo>
                    <a:lnTo>
                      <a:pt x="7383907" y="14456665"/>
                    </a:lnTo>
                    <a:lnTo>
                      <a:pt x="7383907" y="14445362"/>
                    </a:lnTo>
                    <a:lnTo>
                      <a:pt x="7389368" y="14445362"/>
                    </a:lnTo>
                    <a:lnTo>
                      <a:pt x="7389368" y="14428724"/>
                    </a:lnTo>
                    <a:lnTo>
                      <a:pt x="7395337" y="14428724"/>
                    </a:lnTo>
                    <a:lnTo>
                      <a:pt x="7395337" y="14417039"/>
                    </a:lnTo>
                    <a:lnTo>
                      <a:pt x="7394575" y="14415008"/>
                    </a:lnTo>
                    <a:lnTo>
                      <a:pt x="7394575" y="14411452"/>
                    </a:lnTo>
                    <a:lnTo>
                      <a:pt x="7400671" y="14411452"/>
                    </a:lnTo>
                    <a:lnTo>
                      <a:pt x="7400671" y="14383765"/>
                    </a:lnTo>
                    <a:lnTo>
                      <a:pt x="7400036" y="14381862"/>
                    </a:lnTo>
                    <a:lnTo>
                      <a:pt x="7400036" y="14378178"/>
                    </a:lnTo>
                    <a:lnTo>
                      <a:pt x="7406005" y="14378178"/>
                    </a:lnTo>
                    <a:lnTo>
                      <a:pt x="7406005" y="14349857"/>
                    </a:lnTo>
                    <a:lnTo>
                      <a:pt x="7405243" y="14347825"/>
                    </a:lnTo>
                    <a:lnTo>
                      <a:pt x="7405243" y="14344142"/>
                    </a:lnTo>
                    <a:lnTo>
                      <a:pt x="7411339" y="14344142"/>
                    </a:lnTo>
                    <a:lnTo>
                      <a:pt x="7411339" y="14327505"/>
                    </a:lnTo>
                    <a:lnTo>
                      <a:pt x="7416673" y="14327505"/>
                    </a:lnTo>
                    <a:lnTo>
                      <a:pt x="7416673" y="14298676"/>
                    </a:lnTo>
                    <a:lnTo>
                      <a:pt x="7422007" y="14298676"/>
                    </a:lnTo>
                    <a:lnTo>
                      <a:pt x="7422007" y="14276070"/>
                    </a:lnTo>
                    <a:lnTo>
                      <a:pt x="7427341" y="14276070"/>
                    </a:lnTo>
                    <a:lnTo>
                      <a:pt x="7427341" y="14242796"/>
                    </a:lnTo>
                    <a:lnTo>
                      <a:pt x="7432675" y="14242796"/>
                    </a:lnTo>
                    <a:lnTo>
                      <a:pt x="7432675" y="14191996"/>
                    </a:lnTo>
                    <a:lnTo>
                      <a:pt x="7438009" y="14191996"/>
                    </a:lnTo>
                    <a:lnTo>
                      <a:pt x="7438009" y="14146785"/>
                    </a:lnTo>
                    <a:lnTo>
                      <a:pt x="7443343" y="14146785"/>
                    </a:lnTo>
                    <a:lnTo>
                      <a:pt x="7443343" y="14112748"/>
                    </a:lnTo>
                    <a:lnTo>
                      <a:pt x="7448677" y="14112748"/>
                    </a:lnTo>
                    <a:lnTo>
                      <a:pt x="7448677" y="14079728"/>
                    </a:lnTo>
                    <a:lnTo>
                      <a:pt x="7447915" y="14077696"/>
                    </a:lnTo>
                    <a:lnTo>
                      <a:pt x="7447915" y="14073505"/>
                    </a:lnTo>
                    <a:lnTo>
                      <a:pt x="7454011" y="14073505"/>
                    </a:lnTo>
                    <a:lnTo>
                      <a:pt x="7454011" y="14045692"/>
                    </a:lnTo>
                    <a:lnTo>
                      <a:pt x="7453376" y="14043661"/>
                    </a:lnTo>
                    <a:lnTo>
                      <a:pt x="7453376" y="14040104"/>
                    </a:lnTo>
                    <a:lnTo>
                      <a:pt x="7454392" y="14040104"/>
                    </a:lnTo>
                    <a:lnTo>
                      <a:pt x="7456297" y="14039469"/>
                    </a:lnTo>
                    <a:lnTo>
                      <a:pt x="7459345" y="14039469"/>
                    </a:lnTo>
                    <a:lnTo>
                      <a:pt x="7459345" y="14011656"/>
                    </a:lnTo>
                    <a:lnTo>
                      <a:pt x="7458583" y="14009878"/>
                    </a:lnTo>
                    <a:lnTo>
                      <a:pt x="7458583" y="13972032"/>
                    </a:lnTo>
                    <a:lnTo>
                      <a:pt x="7464044" y="13972032"/>
                    </a:lnTo>
                    <a:lnTo>
                      <a:pt x="7464044" y="13901801"/>
                    </a:lnTo>
                    <a:lnTo>
                      <a:pt x="7463409" y="13899769"/>
                    </a:lnTo>
                    <a:lnTo>
                      <a:pt x="7463409" y="13825728"/>
                    </a:lnTo>
                    <a:lnTo>
                      <a:pt x="7462647" y="13823696"/>
                    </a:lnTo>
                    <a:lnTo>
                      <a:pt x="7462647" y="13803376"/>
                    </a:lnTo>
                    <a:lnTo>
                      <a:pt x="7468616" y="13803376"/>
                    </a:lnTo>
                    <a:lnTo>
                      <a:pt x="7468616" y="13791692"/>
                    </a:lnTo>
                    <a:lnTo>
                      <a:pt x="7467981" y="13789661"/>
                    </a:lnTo>
                    <a:lnTo>
                      <a:pt x="7467981" y="13714985"/>
                    </a:lnTo>
                    <a:lnTo>
                      <a:pt x="7467219" y="13713206"/>
                    </a:lnTo>
                    <a:lnTo>
                      <a:pt x="7467219" y="13702157"/>
                    </a:lnTo>
                    <a:lnTo>
                      <a:pt x="7473315" y="13702157"/>
                    </a:lnTo>
                    <a:lnTo>
                      <a:pt x="7473315" y="13681838"/>
                    </a:lnTo>
                    <a:lnTo>
                      <a:pt x="7472680" y="13679805"/>
                    </a:lnTo>
                    <a:lnTo>
                      <a:pt x="7472680" y="13605129"/>
                    </a:lnTo>
                    <a:lnTo>
                      <a:pt x="7472045" y="13603097"/>
                    </a:lnTo>
                    <a:lnTo>
                      <a:pt x="7472045" y="13529056"/>
                    </a:lnTo>
                    <a:lnTo>
                      <a:pt x="7471283" y="13527024"/>
                    </a:lnTo>
                    <a:lnTo>
                      <a:pt x="7471283" y="13452348"/>
                    </a:lnTo>
                    <a:lnTo>
                      <a:pt x="7470648" y="13450570"/>
                    </a:lnTo>
                    <a:lnTo>
                      <a:pt x="7470648" y="13448792"/>
                    </a:lnTo>
                    <a:lnTo>
                      <a:pt x="7476617" y="13448792"/>
                    </a:lnTo>
                    <a:lnTo>
                      <a:pt x="7476617" y="13442696"/>
                    </a:lnTo>
                    <a:lnTo>
                      <a:pt x="7475601" y="13442696"/>
                    </a:lnTo>
                    <a:lnTo>
                      <a:pt x="7473696" y="13443458"/>
                    </a:lnTo>
                    <a:lnTo>
                      <a:pt x="7470648" y="13443458"/>
                    </a:lnTo>
                    <a:lnTo>
                      <a:pt x="7470648" y="13432028"/>
                    </a:lnTo>
                    <a:lnTo>
                      <a:pt x="7476617" y="13432028"/>
                    </a:lnTo>
                    <a:lnTo>
                      <a:pt x="7476617" y="13418565"/>
                    </a:lnTo>
                    <a:lnTo>
                      <a:pt x="7475855" y="13416535"/>
                    </a:lnTo>
                    <a:lnTo>
                      <a:pt x="7475855" y="13342493"/>
                    </a:lnTo>
                    <a:lnTo>
                      <a:pt x="7475347" y="13340462"/>
                    </a:lnTo>
                    <a:lnTo>
                      <a:pt x="7475347" y="13336015"/>
                    </a:lnTo>
                    <a:lnTo>
                      <a:pt x="7481316" y="13336015"/>
                    </a:lnTo>
                    <a:lnTo>
                      <a:pt x="7481316" y="13313411"/>
                    </a:lnTo>
                    <a:lnTo>
                      <a:pt x="7486777" y="13313411"/>
                    </a:lnTo>
                    <a:lnTo>
                      <a:pt x="7486777" y="13275056"/>
                    </a:lnTo>
                    <a:lnTo>
                      <a:pt x="7486015" y="13273024"/>
                    </a:lnTo>
                    <a:lnTo>
                      <a:pt x="7486015" y="13251435"/>
                    </a:lnTo>
                    <a:lnTo>
                      <a:pt x="7491984" y="13251435"/>
                    </a:lnTo>
                    <a:lnTo>
                      <a:pt x="7491984" y="13241020"/>
                    </a:lnTo>
                    <a:lnTo>
                      <a:pt x="7491349" y="13238989"/>
                    </a:lnTo>
                    <a:lnTo>
                      <a:pt x="7491349" y="13189458"/>
                    </a:lnTo>
                    <a:lnTo>
                      <a:pt x="7496683" y="13189458"/>
                    </a:lnTo>
                    <a:lnTo>
                      <a:pt x="7496683" y="13133324"/>
                    </a:lnTo>
                    <a:lnTo>
                      <a:pt x="7502017" y="13133324"/>
                    </a:lnTo>
                    <a:lnTo>
                      <a:pt x="7502017" y="13097129"/>
                    </a:lnTo>
                    <a:lnTo>
                      <a:pt x="7501255" y="13095097"/>
                    </a:lnTo>
                    <a:lnTo>
                      <a:pt x="7501255" y="13020421"/>
                    </a:lnTo>
                    <a:lnTo>
                      <a:pt x="7500620" y="13018388"/>
                    </a:lnTo>
                    <a:lnTo>
                      <a:pt x="7500620" y="12944348"/>
                    </a:lnTo>
                    <a:lnTo>
                      <a:pt x="7500239" y="12943332"/>
                    </a:lnTo>
                    <a:lnTo>
                      <a:pt x="7499985" y="12942697"/>
                    </a:lnTo>
                    <a:lnTo>
                      <a:pt x="7499985" y="12942189"/>
                    </a:lnTo>
                    <a:lnTo>
                      <a:pt x="7494651" y="12942189"/>
                    </a:lnTo>
                    <a:lnTo>
                      <a:pt x="7494651" y="12919456"/>
                    </a:lnTo>
                    <a:lnTo>
                      <a:pt x="7488555" y="12919456"/>
                    </a:lnTo>
                    <a:lnTo>
                      <a:pt x="7488555" y="12886182"/>
                    </a:lnTo>
                    <a:lnTo>
                      <a:pt x="7482713" y="12886182"/>
                    </a:lnTo>
                    <a:lnTo>
                      <a:pt x="7482713" y="12840716"/>
                    </a:lnTo>
                    <a:lnTo>
                      <a:pt x="7476617" y="12840716"/>
                    </a:lnTo>
                    <a:lnTo>
                      <a:pt x="7476617" y="12818745"/>
                    </a:lnTo>
                    <a:lnTo>
                      <a:pt x="7471283" y="12818745"/>
                    </a:lnTo>
                    <a:lnTo>
                      <a:pt x="7471283" y="12807696"/>
                    </a:lnTo>
                    <a:lnTo>
                      <a:pt x="7470648" y="12805664"/>
                    </a:lnTo>
                    <a:lnTo>
                      <a:pt x="7470648" y="12790170"/>
                    </a:lnTo>
                    <a:lnTo>
                      <a:pt x="7465187" y="12790170"/>
                    </a:lnTo>
                    <a:lnTo>
                      <a:pt x="7465187" y="12765024"/>
                    </a:lnTo>
                    <a:lnTo>
                      <a:pt x="7464679" y="12762992"/>
                    </a:lnTo>
                    <a:lnTo>
                      <a:pt x="7464679" y="12762230"/>
                    </a:lnTo>
                    <a:lnTo>
                      <a:pt x="7459345" y="12762230"/>
                    </a:lnTo>
                    <a:lnTo>
                      <a:pt x="7459345" y="12734036"/>
                    </a:lnTo>
                    <a:lnTo>
                      <a:pt x="7453376" y="12734036"/>
                    </a:lnTo>
                    <a:lnTo>
                      <a:pt x="7453376" y="12689332"/>
                    </a:lnTo>
                    <a:lnTo>
                      <a:pt x="7447280" y="12689332"/>
                    </a:lnTo>
                    <a:lnTo>
                      <a:pt x="7447280" y="12650089"/>
                    </a:lnTo>
                    <a:lnTo>
                      <a:pt x="7441311" y="12650089"/>
                    </a:lnTo>
                    <a:lnTo>
                      <a:pt x="7441311" y="12627356"/>
                    </a:lnTo>
                    <a:lnTo>
                      <a:pt x="7435215" y="12627356"/>
                    </a:lnTo>
                    <a:lnTo>
                      <a:pt x="7435215" y="12593320"/>
                    </a:lnTo>
                    <a:lnTo>
                      <a:pt x="7430008" y="12593320"/>
                    </a:lnTo>
                    <a:lnTo>
                      <a:pt x="7430008" y="12585700"/>
                    </a:lnTo>
                    <a:lnTo>
                      <a:pt x="7429373" y="12583668"/>
                    </a:lnTo>
                    <a:lnTo>
                      <a:pt x="7429373" y="12560173"/>
                    </a:lnTo>
                    <a:lnTo>
                      <a:pt x="7423912" y="12560173"/>
                    </a:lnTo>
                    <a:lnTo>
                      <a:pt x="7423912" y="12543028"/>
                    </a:lnTo>
                    <a:lnTo>
                      <a:pt x="7423404" y="12540996"/>
                    </a:lnTo>
                    <a:lnTo>
                      <a:pt x="7423404" y="12526137"/>
                    </a:lnTo>
                    <a:lnTo>
                      <a:pt x="7417943" y="12526137"/>
                    </a:lnTo>
                    <a:lnTo>
                      <a:pt x="7417943" y="12500356"/>
                    </a:lnTo>
                    <a:lnTo>
                      <a:pt x="7417308" y="12498324"/>
                    </a:lnTo>
                    <a:lnTo>
                      <a:pt x="7417308" y="12475464"/>
                    </a:lnTo>
                    <a:lnTo>
                      <a:pt x="7412101" y="12475464"/>
                    </a:lnTo>
                    <a:lnTo>
                      <a:pt x="7412101" y="12457684"/>
                    </a:lnTo>
                    <a:lnTo>
                      <a:pt x="7411339" y="12455652"/>
                    </a:lnTo>
                    <a:lnTo>
                      <a:pt x="7411339" y="12447397"/>
                    </a:lnTo>
                    <a:lnTo>
                      <a:pt x="7406005" y="12447397"/>
                    </a:lnTo>
                    <a:lnTo>
                      <a:pt x="7406005" y="12415012"/>
                    </a:lnTo>
                    <a:lnTo>
                      <a:pt x="7405243" y="12413234"/>
                    </a:lnTo>
                    <a:lnTo>
                      <a:pt x="7405243" y="12363450"/>
                    </a:lnTo>
                    <a:lnTo>
                      <a:pt x="7399401" y="12363450"/>
                    </a:lnTo>
                    <a:lnTo>
                      <a:pt x="7399401" y="12296521"/>
                    </a:lnTo>
                    <a:lnTo>
                      <a:pt x="7398639" y="12294489"/>
                    </a:lnTo>
                    <a:lnTo>
                      <a:pt x="7398639" y="12278741"/>
                    </a:lnTo>
                    <a:lnTo>
                      <a:pt x="7393305" y="12278741"/>
                    </a:lnTo>
                    <a:lnTo>
                      <a:pt x="7393305" y="12253849"/>
                    </a:lnTo>
                    <a:lnTo>
                      <a:pt x="7392543" y="12251817"/>
                    </a:lnTo>
                    <a:lnTo>
                      <a:pt x="7392543" y="12222861"/>
                    </a:lnTo>
                    <a:lnTo>
                      <a:pt x="7387336" y="12222861"/>
                    </a:lnTo>
                    <a:lnTo>
                      <a:pt x="7387336" y="12211177"/>
                    </a:lnTo>
                    <a:lnTo>
                      <a:pt x="7386701" y="12209145"/>
                    </a:lnTo>
                    <a:lnTo>
                      <a:pt x="7386701" y="12160758"/>
                    </a:lnTo>
                    <a:lnTo>
                      <a:pt x="7380605" y="12160758"/>
                    </a:lnTo>
                    <a:lnTo>
                      <a:pt x="7380605" y="12116181"/>
                    </a:lnTo>
                    <a:lnTo>
                      <a:pt x="7374636" y="12116181"/>
                    </a:lnTo>
                    <a:lnTo>
                      <a:pt x="7374636" y="12070842"/>
                    </a:lnTo>
                    <a:lnTo>
                      <a:pt x="7368667" y="12070842"/>
                    </a:lnTo>
                    <a:lnTo>
                      <a:pt x="7368667" y="12026138"/>
                    </a:lnTo>
                    <a:lnTo>
                      <a:pt x="7362571" y="12026138"/>
                    </a:lnTo>
                    <a:lnTo>
                      <a:pt x="7362571" y="11986768"/>
                    </a:lnTo>
                    <a:lnTo>
                      <a:pt x="7356729" y="11986768"/>
                    </a:lnTo>
                    <a:lnTo>
                      <a:pt x="7356729" y="11947525"/>
                    </a:lnTo>
                    <a:lnTo>
                      <a:pt x="7350633" y="11947525"/>
                    </a:lnTo>
                    <a:lnTo>
                      <a:pt x="7350633" y="11885422"/>
                    </a:lnTo>
                    <a:lnTo>
                      <a:pt x="7344664" y="11885422"/>
                    </a:lnTo>
                    <a:lnTo>
                      <a:pt x="7344664" y="11840210"/>
                    </a:lnTo>
                    <a:lnTo>
                      <a:pt x="7343648" y="11840210"/>
                    </a:lnTo>
                    <a:lnTo>
                      <a:pt x="7341616" y="11840845"/>
                    </a:lnTo>
                    <a:lnTo>
                      <a:pt x="7338695" y="11840845"/>
                    </a:lnTo>
                    <a:lnTo>
                      <a:pt x="7338695" y="11806809"/>
                    </a:lnTo>
                    <a:lnTo>
                      <a:pt x="7332599" y="11806809"/>
                    </a:lnTo>
                    <a:lnTo>
                      <a:pt x="7332599" y="11761470"/>
                    </a:lnTo>
                    <a:lnTo>
                      <a:pt x="7329551" y="11761470"/>
                    </a:lnTo>
                    <a:lnTo>
                      <a:pt x="7327519" y="11762105"/>
                    </a:lnTo>
                    <a:lnTo>
                      <a:pt x="7326757" y="11762105"/>
                    </a:lnTo>
                    <a:lnTo>
                      <a:pt x="7326757" y="11722100"/>
                    </a:lnTo>
                    <a:lnTo>
                      <a:pt x="7322947" y="11722100"/>
                    </a:lnTo>
                    <a:lnTo>
                      <a:pt x="7321931" y="11722481"/>
                    </a:lnTo>
                    <a:lnTo>
                      <a:pt x="7321677" y="11722862"/>
                    </a:lnTo>
                    <a:lnTo>
                      <a:pt x="7320661" y="11722862"/>
                    </a:lnTo>
                    <a:lnTo>
                      <a:pt x="7320661" y="11688826"/>
                    </a:lnTo>
                    <a:lnTo>
                      <a:pt x="7314692" y="11688826"/>
                    </a:lnTo>
                    <a:lnTo>
                      <a:pt x="7314692" y="11649456"/>
                    </a:lnTo>
                    <a:lnTo>
                      <a:pt x="7308596" y="11649456"/>
                    </a:lnTo>
                    <a:lnTo>
                      <a:pt x="7308596" y="11621389"/>
                    </a:lnTo>
                    <a:lnTo>
                      <a:pt x="7303389" y="11621389"/>
                    </a:lnTo>
                    <a:lnTo>
                      <a:pt x="7303389" y="11614404"/>
                    </a:lnTo>
                    <a:lnTo>
                      <a:pt x="7302627" y="11612372"/>
                    </a:lnTo>
                    <a:lnTo>
                      <a:pt x="7302627" y="11593449"/>
                    </a:lnTo>
                    <a:lnTo>
                      <a:pt x="7297293" y="11593449"/>
                    </a:lnTo>
                    <a:lnTo>
                      <a:pt x="7297293" y="11570716"/>
                    </a:lnTo>
                    <a:lnTo>
                      <a:pt x="7291324" y="11570716"/>
                    </a:lnTo>
                    <a:lnTo>
                      <a:pt x="7291324" y="11542776"/>
                    </a:lnTo>
                    <a:lnTo>
                      <a:pt x="7285228" y="11542776"/>
                    </a:lnTo>
                    <a:lnTo>
                      <a:pt x="7285228" y="11497437"/>
                    </a:lnTo>
                    <a:lnTo>
                      <a:pt x="7279259" y="11497437"/>
                    </a:lnTo>
                    <a:lnTo>
                      <a:pt x="7279259" y="11469497"/>
                    </a:lnTo>
                    <a:lnTo>
                      <a:pt x="7273417" y="11469497"/>
                    </a:lnTo>
                    <a:lnTo>
                      <a:pt x="7273417" y="11441430"/>
                    </a:lnTo>
                    <a:lnTo>
                      <a:pt x="7267956" y="11441430"/>
                    </a:lnTo>
                    <a:lnTo>
                      <a:pt x="7267956" y="11435080"/>
                    </a:lnTo>
                    <a:lnTo>
                      <a:pt x="7267321" y="11433049"/>
                    </a:lnTo>
                    <a:lnTo>
                      <a:pt x="7267321" y="11413490"/>
                    </a:lnTo>
                    <a:lnTo>
                      <a:pt x="7261987" y="11413490"/>
                    </a:lnTo>
                    <a:lnTo>
                      <a:pt x="7261987" y="11391392"/>
                    </a:lnTo>
                    <a:lnTo>
                      <a:pt x="7261352" y="11390757"/>
                    </a:lnTo>
                    <a:lnTo>
                      <a:pt x="7255891" y="11390757"/>
                    </a:lnTo>
                    <a:lnTo>
                      <a:pt x="7255891" y="11351514"/>
                    </a:lnTo>
                    <a:lnTo>
                      <a:pt x="7250049" y="11351514"/>
                    </a:lnTo>
                    <a:lnTo>
                      <a:pt x="7250049" y="11307064"/>
                    </a:lnTo>
                    <a:lnTo>
                      <a:pt x="7249287" y="11305032"/>
                    </a:lnTo>
                    <a:lnTo>
                      <a:pt x="7249287" y="11300841"/>
                    </a:lnTo>
                    <a:lnTo>
                      <a:pt x="7243953" y="11300841"/>
                    </a:lnTo>
                    <a:lnTo>
                      <a:pt x="7243953" y="11264392"/>
                    </a:lnTo>
                    <a:lnTo>
                      <a:pt x="7243445" y="11262360"/>
                    </a:lnTo>
                    <a:lnTo>
                      <a:pt x="7243445" y="11261344"/>
                    </a:lnTo>
                    <a:lnTo>
                      <a:pt x="7237984" y="11261344"/>
                    </a:lnTo>
                    <a:lnTo>
                      <a:pt x="7237984" y="11233404"/>
                    </a:lnTo>
                    <a:lnTo>
                      <a:pt x="7232015" y="11233404"/>
                    </a:lnTo>
                    <a:lnTo>
                      <a:pt x="7232015" y="11194161"/>
                    </a:lnTo>
                    <a:lnTo>
                      <a:pt x="7225919" y="11194161"/>
                    </a:lnTo>
                    <a:lnTo>
                      <a:pt x="7225919" y="11160760"/>
                    </a:lnTo>
                    <a:lnTo>
                      <a:pt x="7220077" y="11160760"/>
                    </a:lnTo>
                    <a:lnTo>
                      <a:pt x="7220077" y="11126724"/>
                    </a:lnTo>
                    <a:lnTo>
                      <a:pt x="7213981" y="11126724"/>
                    </a:lnTo>
                    <a:lnTo>
                      <a:pt x="7213981" y="11076178"/>
                    </a:lnTo>
                    <a:lnTo>
                      <a:pt x="7208012" y="11076178"/>
                    </a:lnTo>
                    <a:lnTo>
                      <a:pt x="7208012" y="11042777"/>
                    </a:lnTo>
                    <a:lnTo>
                      <a:pt x="7202551" y="11042777"/>
                    </a:lnTo>
                    <a:lnTo>
                      <a:pt x="7202297" y="11041380"/>
                    </a:lnTo>
                    <a:lnTo>
                      <a:pt x="7201916" y="11040364"/>
                    </a:lnTo>
                    <a:lnTo>
                      <a:pt x="7201916" y="11008741"/>
                    </a:lnTo>
                    <a:lnTo>
                      <a:pt x="7196709" y="11008741"/>
                    </a:lnTo>
                    <a:lnTo>
                      <a:pt x="7196709" y="11000486"/>
                    </a:lnTo>
                    <a:lnTo>
                      <a:pt x="7195947" y="10998453"/>
                    </a:lnTo>
                    <a:lnTo>
                      <a:pt x="7195947" y="10986008"/>
                    </a:lnTo>
                    <a:lnTo>
                      <a:pt x="7224649" y="10986008"/>
                    </a:lnTo>
                    <a:lnTo>
                      <a:pt x="7224649" y="10991469"/>
                    </a:lnTo>
                    <a:lnTo>
                      <a:pt x="7275449" y="10991469"/>
                    </a:lnTo>
                    <a:lnTo>
                      <a:pt x="7275449" y="10985373"/>
                    </a:lnTo>
                    <a:lnTo>
                      <a:pt x="7291959" y="10985373"/>
                    </a:lnTo>
                    <a:lnTo>
                      <a:pt x="7291959" y="10980166"/>
                    </a:lnTo>
                    <a:lnTo>
                      <a:pt x="7303643" y="10980166"/>
                    </a:lnTo>
                    <a:lnTo>
                      <a:pt x="7305675" y="10979403"/>
                    </a:lnTo>
                    <a:lnTo>
                      <a:pt x="7308596" y="10979403"/>
                    </a:lnTo>
                    <a:lnTo>
                      <a:pt x="7308596" y="10974070"/>
                    </a:lnTo>
                    <a:lnTo>
                      <a:pt x="7319899" y="10974070"/>
                    </a:lnTo>
                    <a:lnTo>
                      <a:pt x="7319899" y="10968101"/>
                    </a:lnTo>
                    <a:lnTo>
                      <a:pt x="7331329" y="10968101"/>
                    </a:lnTo>
                    <a:lnTo>
                      <a:pt x="7331329" y="10962894"/>
                    </a:lnTo>
                    <a:lnTo>
                      <a:pt x="7342632" y="10962894"/>
                    </a:lnTo>
                    <a:lnTo>
                      <a:pt x="7342632" y="10961497"/>
                    </a:lnTo>
                    <a:lnTo>
                      <a:pt x="7342251" y="10961497"/>
                    </a:lnTo>
                    <a:lnTo>
                      <a:pt x="7341997" y="10960481"/>
                    </a:lnTo>
                    <a:lnTo>
                      <a:pt x="7341997" y="10956798"/>
                    </a:lnTo>
                    <a:lnTo>
                      <a:pt x="7353300" y="10956798"/>
                    </a:lnTo>
                    <a:lnTo>
                      <a:pt x="7353300" y="10951464"/>
                    </a:lnTo>
                    <a:lnTo>
                      <a:pt x="7364603" y="10951464"/>
                    </a:lnTo>
                    <a:lnTo>
                      <a:pt x="7364603" y="10945368"/>
                    </a:lnTo>
                    <a:lnTo>
                      <a:pt x="7376033" y="10945368"/>
                    </a:lnTo>
                    <a:lnTo>
                      <a:pt x="7376033" y="10939526"/>
                    </a:lnTo>
                    <a:lnTo>
                      <a:pt x="7387336" y="10939526"/>
                    </a:lnTo>
                    <a:lnTo>
                      <a:pt x="7387336" y="10934065"/>
                    </a:lnTo>
                    <a:lnTo>
                      <a:pt x="7392543" y="10934065"/>
                    </a:lnTo>
                    <a:lnTo>
                      <a:pt x="7392543" y="10928096"/>
                    </a:lnTo>
                    <a:lnTo>
                      <a:pt x="7403973" y="10928096"/>
                    </a:lnTo>
                    <a:lnTo>
                      <a:pt x="7403973" y="10922762"/>
                    </a:lnTo>
                    <a:lnTo>
                      <a:pt x="7409307" y="10922762"/>
                    </a:lnTo>
                    <a:lnTo>
                      <a:pt x="7409307" y="10916793"/>
                    </a:lnTo>
                    <a:lnTo>
                      <a:pt x="7420737" y="10916793"/>
                    </a:lnTo>
                    <a:lnTo>
                      <a:pt x="7420737" y="10911332"/>
                    </a:lnTo>
                    <a:lnTo>
                      <a:pt x="7432040" y="10911332"/>
                    </a:lnTo>
                    <a:lnTo>
                      <a:pt x="7432040" y="10905490"/>
                    </a:lnTo>
                    <a:lnTo>
                      <a:pt x="7437247" y="10905490"/>
                    </a:lnTo>
                    <a:lnTo>
                      <a:pt x="7437247" y="10900028"/>
                    </a:lnTo>
                    <a:lnTo>
                      <a:pt x="7444867" y="10900028"/>
                    </a:lnTo>
                    <a:lnTo>
                      <a:pt x="7446899" y="10899521"/>
                    </a:lnTo>
                    <a:lnTo>
                      <a:pt x="7448677" y="10899521"/>
                    </a:lnTo>
                    <a:lnTo>
                      <a:pt x="7448677" y="10894060"/>
                    </a:lnTo>
                    <a:lnTo>
                      <a:pt x="7459980" y="10894060"/>
                    </a:lnTo>
                    <a:lnTo>
                      <a:pt x="7459980" y="10888218"/>
                    </a:lnTo>
                    <a:lnTo>
                      <a:pt x="7471283" y="10888218"/>
                    </a:lnTo>
                    <a:lnTo>
                      <a:pt x="7471283" y="10882757"/>
                    </a:lnTo>
                    <a:lnTo>
                      <a:pt x="7482713" y="10882757"/>
                    </a:lnTo>
                    <a:lnTo>
                      <a:pt x="7482713" y="10881741"/>
                    </a:lnTo>
                    <a:lnTo>
                      <a:pt x="7481951" y="10879709"/>
                    </a:lnTo>
                    <a:lnTo>
                      <a:pt x="7481951" y="10876788"/>
                    </a:lnTo>
                    <a:lnTo>
                      <a:pt x="7487920" y="10876788"/>
                    </a:lnTo>
                    <a:lnTo>
                      <a:pt x="7487920" y="10871453"/>
                    </a:lnTo>
                    <a:lnTo>
                      <a:pt x="7493381" y="10871453"/>
                    </a:lnTo>
                    <a:lnTo>
                      <a:pt x="7493381" y="10865485"/>
                    </a:lnTo>
                    <a:lnTo>
                      <a:pt x="7499223" y="10865485"/>
                    </a:lnTo>
                    <a:lnTo>
                      <a:pt x="7499223" y="10860024"/>
                    </a:lnTo>
                    <a:lnTo>
                      <a:pt x="7504684" y="10860024"/>
                    </a:lnTo>
                    <a:lnTo>
                      <a:pt x="7504684" y="10848721"/>
                    </a:lnTo>
                    <a:lnTo>
                      <a:pt x="7509891" y="10848721"/>
                    </a:lnTo>
                    <a:lnTo>
                      <a:pt x="7509891" y="10814812"/>
                    </a:lnTo>
                    <a:lnTo>
                      <a:pt x="7515352" y="10814812"/>
                    </a:lnTo>
                    <a:lnTo>
                      <a:pt x="7515352" y="10775442"/>
                    </a:lnTo>
                    <a:lnTo>
                      <a:pt x="7520559" y="10775442"/>
                    </a:lnTo>
                    <a:lnTo>
                      <a:pt x="7520559" y="10721721"/>
                    </a:lnTo>
                    <a:lnTo>
                      <a:pt x="7519924" y="10719816"/>
                    </a:lnTo>
                    <a:lnTo>
                      <a:pt x="7519924" y="10690733"/>
                    </a:lnTo>
                    <a:lnTo>
                      <a:pt x="7526020" y="10690733"/>
                    </a:lnTo>
                    <a:lnTo>
                      <a:pt x="7526020" y="10688320"/>
                    </a:lnTo>
                    <a:lnTo>
                      <a:pt x="7525385" y="10686542"/>
                    </a:lnTo>
                    <a:lnTo>
                      <a:pt x="7525385" y="10612120"/>
                    </a:lnTo>
                    <a:lnTo>
                      <a:pt x="7530592" y="10612120"/>
                    </a:lnTo>
                    <a:lnTo>
                      <a:pt x="7530592" y="10577830"/>
                    </a:lnTo>
                    <a:lnTo>
                      <a:pt x="7529957" y="10575798"/>
                    </a:lnTo>
                    <a:lnTo>
                      <a:pt x="7529957" y="10572750"/>
                    </a:lnTo>
                    <a:lnTo>
                      <a:pt x="7536053" y="10572750"/>
                    </a:lnTo>
                    <a:lnTo>
                      <a:pt x="7536053" y="10561320"/>
                    </a:lnTo>
                    <a:lnTo>
                      <a:pt x="7541260" y="10561320"/>
                    </a:lnTo>
                    <a:lnTo>
                      <a:pt x="7541260" y="10550144"/>
                    </a:lnTo>
                    <a:lnTo>
                      <a:pt x="7546721" y="10550144"/>
                    </a:lnTo>
                    <a:lnTo>
                      <a:pt x="7546721" y="10538840"/>
                    </a:lnTo>
                    <a:lnTo>
                      <a:pt x="7552563" y="10538840"/>
                    </a:lnTo>
                    <a:lnTo>
                      <a:pt x="7552563" y="10527538"/>
                    </a:lnTo>
                    <a:lnTo>
                      <a:pt x="7558024" y="10527538"/>
                    </a:lnTo>
                    <a:lnTo>
                      <a:pt x="7558024" y="10516108"/>
                    </a:lnTo>
                    <a:lnTo>
                      <a:pt x="7563231" y="10516108"/>
                    </a:lnTo>
                    <a:lnTo>
                      <a:pt x="7563231" y="10499344"/>
                    </a:lnTo>
                    <a:lnTo>
                      <a:pt x="7569327" y="10499344"/>
                    </a:lnTo>
                    <a:lnTo>
                      <a:pt x="7569327" y="10494518"/>
                    </a:lnTo>
                    <a:lnTo>
                      <a:pt x="7568692" y="10492486"/>
                    </a:lnTo>
                    <a:lnTo>
                      <a:pt x="7568692" y="10488040"/>
                    </a:lnTo>
                    <a:lnTo>
                      <a:pt x="7574661" y="10488040"/>
                    </a:lnTo>
                    <a:lnTo>
                      <a:pt x="7574661" y="10460482"/>
                    </a:lnTo>
                    <a:lnTo>
                      <a:pt x="7573899" y="10458450"/>
                    </a:lnTo>
                    <a:lnTo>
                      <a:pt x="7573899" y="10454132"/>
                    </a:lnTo>
                    <a:lnTo>
                      <a:pt x="7568692" y="10454132"/>
                    </a:lnTo>
                    <a:lnTo>
                      <a:pt x="7568692" y="10431526"/>
                    </a:lnTo>
                    <a:lnTo>
                      <a:pt x="7562596" y="10431526"/>
                    </a:lnTo>
                    <a:lnTo>
                      <a:pt x="7562596" y="10409427"/>
                    </a:lnTo>
                    <a:lnTo>
                      <a:pt x="7557389" y="10409427"/>
                    </a:lnTo>
                    <a:lnTo>
                      <a:pt x="7557008" y="10408158"/>
                    </a:lnTo>
                    <a:lnTo>
                      <a:pt x="7556627" y="10407142"/>
                    </a:lnTo>
                    <a:lnTo>
                      <a:pt x="7556627" y="10392028"/>
                    </a:lnTo>
                    <a:lnTo>
                      <a:pt x="7551293" y="10392028"/>
                    </a:lnTo>
                    <a:lnTo>
                      <a:pt x="7551293" y="10370185"/>
                    </a:lnTo>
                    <a:lnTo>
                      <a:pt x="7545324" y="10370185"/>
                    </a:lnTo>
                    <a:lnTo>
                      <a:pt x="7545324" y="10358882"/>
                    </a:lnTo>
                    <a:lnTo>
                      <a:pt x="7540117" y="10358882"/>
                    </a:lnTo>
                    <a:lnTo>
                      <a:pt x="7540117" y="10357865"/>
                    </a:lnTo>
                    <a:lnTo>
                      <a:pt x="7539228" y="10355834"/>
                    </a:lnTo>
                    <a:lnTo>
                      <a:pt x="7539228" y="10342118"/>
                    </a:lnTo>
                    <a:lnTo>
                      <a:pt x="7534021" y="10342118"/>
                    </a:lnTo>
                    <a:lnTo>
                      <a:pt x="7534021" y="10319385"/>
                    </a:lnTo>
                    <a:lnTo>
                      <a:pt x="7528052" y="10319385"/>
                    </a:lnTo>
                    <a:lnTo>
                      <a:pt x="7528052" y="10302748"/>
                    </a:lnTo>
                    <a:lnTo>
                      <a:pt x="7521956" y="10302748"/>
                    </a:lnTo>
                    <a:lnTo>
                      <a:pt x="7521956" y="10285476"/>
                    </a:lnTo>
                    <a:lnTo>
                      <a:pt x="7517765" y="10285476"/>
                    </a:lnTo>
                    <a:lnTo>
                      <a:pt x="7516749" y="10285984"/>
                    </a:lnTo>
                    <a:lnTo>
                      <a:pt x="7516749" y="10268712"/>
                    </a:lnTo>
                    <a:lnTo>
                      <a:pt x="7510653" y="10268712"/>
                    </a:lnTo>
                    <a:lnTo>
                      <a:pt x="7510653" y="10252201"/>
                    </a:lnTo>
                    <a:lnTo>
                      <a:pt x="7504684" y="10252201"/>
                    </a:lnTo>
                    <a:lnTo>
                      <a:pt x="7504684" y="10235438"/>
                    </a:lnTo>
                    <a:lnTo>
                      <a:pt x="7499223" y="10235438"/>
                    </a:lnTo>
                    <a:lnTo>
                      <a:pt x="7499223" y="10212705"/>
                    </a:lnTo>
                    <a:lnTo>
                      <a:pt x="7493381" y="10212705"/>
                    </a:lnTo>
                    <a:lnTo>
                      <a:pt x="7493381" y="10196068"/>
                    </a:lnTo>
                    <a:lnTo>
                      <a:pt x="7487285" y="10196068"/>
                    </a:lnTo>
                    <a:lnTo>
                      <a:pt x="7487285" y="10184764"/>
                    </a:lnTo>
                    <a:lnTo>
                      <a:pt x="7481951" y="10184764"/>
                    </a:lnTo>
                    <a:lnTo>
                      <a:pt x="7481951" y="10173462"/>
                    </a:lnTo>
                    <a:lnTo>
                      <a:pt x="7475855" y="10173462"/>
                    </a:lnTo>
                    <a:lnTo>
                      <a:pt x="7475855" y="10168127"/>
                    </a:lnTo>
                    <a:lnTo>
                      <a:pt x="7470648" y="10168127"/>
                    </a:lnTo>
                    <a:lnTo>
                      <a:pt x="7470648" y="10156825"/>
                    </a:lnTo>
                    <a:lnTo>
                      <a:pt x="7464679" y="10156825"/>
                    </a:lnTo>
                    <a:lnTo>
                      <a:pt x="7464679" y="10145522"/>
                    </a:lnTo>
                    <a:lnTo>
                      <a:pt x="7459345" y="10145522"/>
                    </a:lnTo>
                    <a:lnTo>
                      <a:pt x="7459345" y="10143109"/>
                    </a:lnTo>
                    <a:lnTo>
                      <a:pt x="7458583" y="10141076"/>
                    </a:lnTo>
                    <a:lnTo>
                      <a:pt x="7458583" y="10128758"/>
                    </a:lnTo>
                    <a:lnTo>
                      <a:pt x="7453376" y="10128758"/>
                    </a:lnTo>
                    <a:lnTo>
                      <a:pt x="7453376" y="10117327"/>
                    </a:lnTo>
                    <a:lnTo>
                      <a:pt x="7447280" y="10117327"/>
                    </a:lnTo>
                    <a:lnTo>
                      <a:pt x="7447280" y="10112121"/>
                    </a:lnTo>
                    <a:lnTo>
                      <a:pt x="7442073" y="10112121"/>
                    </a:lnTo>
                    <a:lnTo>
                      <a:pt x="7442073" y="10100818"/>
                    </a:lnTo>
                    <a:lnTo>
                      <a:pt x="7435977" y="10100818"/>
                    </a:lnTo>
                    <a:lnTo>
                      <a:pt x="7435977" y="10095484"/>
                    </a:lnTo>
                    <a:lnTo>
                      <a:pt x="7430643" y="10095484"/>
                    </a:lnTo>
                    <a:lnTo>
                      <a:pt x="7430643" y="10082530"/>
                    </a:lnTo>
                    <a:lnTo>
                      <a:pt x="7430008" y="10080499"/>
                    </a:lnTo>
                    <a:lnTo>
                      <a:pt x="7430008" y="10078086"/>
                    </a:lnTo>
                    <a:lnTo>
                      <a:pt x="7424547" y="10078086"/>
                    </a:lnTo>
                    <a:lnTo>
                      <a:pt x="7424547" y="10066782"/>
                    </a:lnTo>
                    <a:lnTo>
                      <a:pt x="7423531" y="10067417"/>
                    </a:lnTo>
                    <a:lnTo>
                      <a:pt x="7418705" y="10067417"/>
                    </a:lnTo>
                    <a:lnTo>
                      <a:pt x="7418705" y="10056114"/>
                    </a:lnTo>
                    <a:lnTo>
                      <a:pt x="7413244" y="10056114"/>
                    </a:lnTo>
                    <a:lnTo>
                      <a:pt x="7413244" y="10050145"/>
                    </a:lnTo>
                    <a:lnTo>
                      <a:pt x="7407275" y="10050145"/>
                    </a:lnTo>
                    <a:lnTo>
                      <a:pt x="7407275" y="10039477"/>
                    </a:lnTo>
                    <a:lnTo>
                      <a:pt x="7402068" y="10039477"/>
                    </a:lnTo>
                    <a:lnTo>
                      <a:pt x="7402068" y="10028174"/>
                    </a:lnTo>
                    <a:lnTo>
                      <a:pt x="7395972" y="10028174"/>
                    </a:lnTo>
                    <a:lnTo>
                      <a:pt x="7395972" y="10010902"/>
                    </a:lnTo>
                    <a:lnTo>
                      <a:pt x="7393559" y="10010902"/>
                    </a:lnTo>
                    <a:lnTo>
                      <a:pt x="7391781" y="10011411"/>
                    </a:lnTo>
                    <a:lnTo>
                      <a:pt x="7390003" y="10011411"/>
                    </a:lnTo>
                    <a:lnTo>
                      <a:pt x="7390003" y="9994138"/>
                    </a:lnTo>
                    <a:lnTo>
                      <a:pt x="7384669" y="9994138"/>
                    </a:lnTo>
                    <a:lnTo>
                      <a:pt x="7384669" y="9982708"/>
                    </a:lnTo>
                    <a:lnTo>
                      <a:pt x="7378700" y="9982708"/>
                    </a:lnTo>
                    <a:lnTo>
                      <a:pt x="7378700" y="9960737"/>
                    </a:lnTo>
                    <a:lnTo>
                      <a:pt x="7372604" y="9960737"/>
                    </a:lnTo>
                    <a:lnTo>
                      <a:pt x="7372604" y="9949435"/>
                    </a:lnTo>
                    <a:lnTo>
                      <a:pt x="7367397" y="9949435"/>
                    </a:lnTo>
                    <a:lnTo>
                      <a:pt x="7367397" y="9932798"/>
                    </a:lnTo>
                    <a:lnTo>
                      <a:pt x="7361301" y="9932798"/>
                    </a:lnTo>
                    <a:lnTo>
                      <a:pt x="7361301" y="9910064"/>
                    </a:lnTo>
                    <a:lnTo>
                      <a:pt x="7356348" y="9910064"/>
                    </a:lnTo>
                    <a:lnTo>
                      <a:pt x="7355332" y="9909049"/>
                    </a:lnTo>
                    <a:lnTo>
                      <a:pt x="7355332" y="9898762"/>
                    </a:lnTo>
                    <a:lnTo>
                      <a:pt x="7349871" y="9898762"/>
                    </a:lnTo>
                    <a:lnTo>
                      <a:pt x="7349871" y="9882124"/>
                    </a:lnTo>
                    <a:lnTo>
                      <a:pt x="7344029" y="9882124"/>
                    </a:lnTo>
                    <a:lnTo>
                      <a:pt x="7344029" y="9848088"/>
                    </a:lnTo>
                    <a:lnTo>
                      <a:pt x="7338060" y="9848088"/>
                    </a:lnTo>
                    <a:lnTo>
                      <a:pt x="7338060" y="9792081"/>
                    </a:lnTo>
                    <a:lnTo>
                      <a:pt x="7331964" y="9792081"/>
                    </a:lnTo>
                    <a:lnTo>
                      <a:pt x="7331964" y="9741408"/>
                    </a:lnTo>
                    <a:lnTo>
                      <a:pt x="7325995" y="9741408"/>
                    </a:lnTo>
                    <a:lnTo>
                      <a:pt x="7325995" y="9718802"/>
                    </a:lnTo>
                    <a:lnTo>
                      <a:pt x="7319899" y="9718802"/>
                    </a:lnTo>
                    <a:lnTo>
                      <a:pt x="7319899" y="9708135"/>
                    </a:lnTo>
                    <a:lnTo>
                      <a:pt x="7314692" y="9708135"/>
                    </a:lnTo>
                    <a:lnTo>
                      <a:pt x="7314692" y="9690862"/>
                    </a:lnTo>
                    <a:lnTo>
                      <a:pt x="7308596" y="9690862"/>
                    </a:lnTo>
                    <a:lnTo>
                      <a:pt x="7308596" y="9680194"/>
                    </a:lnTo>
                    <a:lnTo>
                      <a:pt x="7303389" y="9680194"/>
                    </a:lnTo>
                    <a:lnTo>
                      <a:pt x="7303008" y="9678798"/>
                    </a:lnTo>
                    <a:lnTo>
                      <a:pt x="7302627" y="9677781"/>
                    </a:lnTo>
                    <a:lnTo>
                      <a:pt x="7302627" y="9662668"/>
                    </a:lnTo>
                    <a:lnTo>
                      <a:pt x="7297293" y="9662668"/>
                    </a:lnTo>
                    <a:lnTo>
                      <a:pt x="7297293" y="9640698"/>
                    </a:lnTo>
                    <a:lnTo>
                      <a:pt x="7291324" y="9640698"/>
                    </a:lnTo>
                    <a:lnTo>
                      <a:pt x="7291324" y="9629522"/>
                    </a:lnTo>
                    <a:lnTo>
                      <a:pt x="7286117" y="9629522"/>
                    </a:lnTo>
                    <a:lnTo>
                      <a:pt x="7286117" y="9628505"/>
                    </a:lnTo>
                    <a:lnTo>
                      <a:pt x="7285228" y="9626474"/>
                    </a:lnTo>
                    <a:lnTo>
                      <a:pt x="7285228" y="9618218"/>
                    </a:lnTo>
                    <a:lnTo>
                      <a:pt x="7280021" y="9618218"/>
                    </a:lnTo>
                    <a:lnTo>
                      <a:pt x="7280021" y="9606788"/>
                    </a:lnTo>
                    <a:lnTo>
                      <a:pt x="7274052" y="9606788"/>
                    </a:lnTo>
                    <a:lnTo>
                      <a:pt x="7274052" y="9595486"/>
                    </a:lnTo>
                    <a:lnTo>
                      <a:pt x="7268591" y="9595486"/>
                    </a:lnTo>
                    <a:lnTo>
                      <a:pt x="7268591" y="9577070"/>
                    </a:lnTo>
                    <a:lnTo>
                      <a:pt x="7267956" y="9575164"/>
                    </a:lnTo>
                    <a:lnTo>
                      <a:pt x="7267956" y="9573513"/>
                    </a:lnTo>
                    <a:lnTo>
                      <a:pt x="7262749" y="9573513"/>
                    </a:lnTo>
                    <a:lnTo>
                      <a:pt x="7262749" y="9562084"/>
                    </a:lnTo>
                    <a:lnTo>
                      <a:pt x="7256653" y="9562084"/>
                    </a:lnTo>
                    <a:lnTo>
                      <a:pt x="7256653" y="9545320"/>
                    </a:lnTo>
                    <a:lnTo>
                      <a:pt x="7251319" y="9545320"/>
                    </a:lnTo>
                    <a:lnTo>
                      <a:pt x="7251319" y="9534144"/>
                    </a:lnTo>
                    <a:lnTo>
                      <a:pt x="7245223" y="9534144"/>
                    </a:lnTo>
                    <a:lnTo>
                      <a:pt x="7245223" y="9522840"/>
                    </a:lnTo>
                    <a:lnTo>
                      <a:pt x="7240016" y="9522840"/>
                    </a:lnTo>
                    <a:lnTo>
                      <a:pt x="7240016" y="9516363"/>
                    </a:lnTo>
                    <a:lnTo>
                      <a:pt x="7239381" y="9514332"/>
                    </a:lnTo>
                    <a:lnTo>
                      <a:pt x="7239381" y="9511538"/>
                    </a:lnTo>
                    <a:lnTo>
                      <a:pt x="7233920" y="9511538"/>
                    </a:lnTo>
                    <a:lnTo>
                      <a:pt x="7233920" y="9489440"/>
                    </a:lnTo>
                    <a:lnTo>
                      <a:pt x="7227951" y="9489440"/>
                    </a:lnTo>
                    <a:lnTo>
                      <a:pt x="7227951" y="9460738"/>
                    </a:lnTo>
                    <a:lnTo>
                      <a:pt x="7221855" y="9460738"/>
                    </a:lnTo>
                    <a:lnTo>
                      <a:pt x="7221855" y="9411081"/>
                    </a:lnTo>
                    <a:lnTo>
                      <a:pt x="7222871" y="9410065"/>
                    </a:lnTo>
                    <a:lnTo>
                      <a:pt x="7227316" y="9410065"/>
                    </a:lnTo>
                    <a:lnTo>
                      <a:pt x="7227316" y="9376664"/>
                    </a:lnTo>
                    <a:lnTo>
                      <a:pt x="7232777" y="9376664"/>
                    </a:lnTo>
                    <a:lnTo>
                      <a:pt x="7232777" y="9320149"/>
                    </a:lnTo>
                    <a:lnTo>
                      <a:pt x="7237984" y="9320149"/>
                    </a:lnTo>
                    <a:lnTo>
                      <a:pt x="7237984" y="9287764"/>
                    </a:lnTo>
                    <a:lnTo>
                      <a:pt x="7237349" y="9285732"/>
                    </a:lnTo>
                    <a:lnTo>
                      <a:pt x="7237349" y="9269476"/>
                    </a:lnTo>
                    <a:lnTo>
                      <a:pt x="7243445" y="9269476"/>
                    </a:lnTo>
                    <a:lnTo>
                      <a:pt x="7243445" y="9253728"/>
                    </a:lnTo>
                    <a:lnTo>
                      <a:pt x="7242683" y="9251697"/>
                    </a:lnTo>
                    <a:lnTo>
                      <a:pt x="7242683" y="9241409"/>
                    </a:lnTo>
                    <a:lnTo>
                      <a:pt x="7248652" y="9241409"/>
                    </a:lnTo>
                    <a:lnTo>
                      <a:pt x="7248652" y="9219692"/>
                    </a:lnTo>
                    <a:lnTo>
                      <a:pt x="7248017" y="9217660"/>
                    </a:lnTo>
                    <a:lnTo>
                      <a:pt x="7248017" y="9207373"/>
                    </a:lnTo>
                    <a:lnTo>
                      <a:pt x="7254113" y="9207373"/>
                    </a:lnTo>
                    <a:lnTo>
                      <a:pt x="7254113" y="9186418"/>
                    </a:lnTo>
                    <a:lnTo>
                      <a:pt x="7253351" y="9184513"/>
                    </a:lnTo>
                    <a:lnTo>
                      <a:pt x="7253351" y="9179433"/>
                    </a:lnTo>
                    <a:lnTo>
                      <a:pt x="7259320" y="9179433"/>
                    </a:lnTo>
                    <a:lnTo>
                      <a:pt x="7259320" y="9152509"/>
                    </a:lnTo>
                    <a:lnTo>
                      <a:pt x="7258685" y="9150477"/>
                    </a:lnTo>
                    <a:lnTo>
                      <a:pt x="7258685" y="9145397"/>
                    </a:lnTo>
                    <a:lnTo>
                      <a:pt x="7253351" y="9145397"/>
                    </a:lnTo>
                    <a:lnTo>
                      <a:pt x="7253351" y="9109837"/>
                    </a:lnTo>
                    <a:lnTo>
                      <a:pt x="7252716" y="9107805"/>
                    </a:lnTo>
                    <a:lnTo>
                      <a:pt x="7252716" y="9078214"/>
                    </a:lnTo>
                    <a:lnTo>
                      <a:pt x="7247255" y="9078214"/>
                    </a:lnTo>
                    <a:lnTo>
                      <a:pt x="7247255" y="9067165"/>
                    </a:lnTo>
                    <a:lnTo>
                      <a:pt x="7246620" y="9065133"/>
                    </a:lnTo>
                    <a:lnTo>
                      <a:pt x="7246620" y="9010777"/>
                    </a:lnTo>
                    <a:lnTo>
                      <a:pt x="7240651" y="9010777"/>
                    </a:lnTo>
                    <a:lnTo>
                      <a:pt x="7240651" y="8954770"/>
                    </a:lnTo>
                    <a:lnTo>
                      <a:pt x="7234555" y="8954770"/>
                    </a:lnTo>
                    <a:lnTo>
                      <a:pt x="7234555" y="8905748"/>
                    </a:lnTo>
                    <a:lnTo>
                      <a:pt x="7233920" y="8903715"/>
                    </a:lnTo>
                    <a:lnTo>
                      <a:pt x="7233920" y="8829040"/>
                    </a:lnTo>
                    <a:lnTo>
                      <a:pt x="7233285" y="8827008"/>
                    </a:lnTo>
                    <a:lnTo>
                      <a:pt x="7233285" y="8808085"/>
                    </a:lnTo>
                    <a:lnTo>
                      <a:pt x="7227951" y="8808085"/>
                    </a:lnTo>
                    <a:lnTo>
                      <a:pt x="7227951" y="8802878"/>
                    </a:lnTo>
                    <a:lnTo>
                      <a:pt x="7233285" y="8802878"/>
                    </a:lnTo>
                    <a:lnTo>
                      <a:pt x="7233285" y="8791448"/>
                    </a:lnTo>
                    <a:lnTo>
                      <a:pt x="7227951" y="8791448"/>
                    </a:lnTo>
                    <a:lnTo>
                      <a:pt x="7227951" y="8786368"/>
                    </a:lnTo>
                    <a:lnTo>
                      <a:pt x="7227316" y="8784336"/>
                    </a:lnTo>
                    <a:lnTo>
                      <a:pt x="7227316" y="8710422"/>
                    </a:lnTo>
                    <a:lnTo>
                      <a:pt x="7226681" y="8708517"/>
                    </a:lnTo>
                    <a:lnTo>
                      <a:pt x="7226681" y="8684768"/>
                    </a:lnTo>
                    <a:lnTo>
                      <a:pt x="7221347" y="8684768"/>
                    </a:lnTo>
                    <a:lnTo>
                      <a:pt x="7221347" y="8667369"/>
                    </a:lnTo>
                    <a:lnTo>
                      <a:pt x="7215251" y="8667369"/>
                    </a:lnTo>
                    <a:lnTo>
                      <a:pt x="7215251" y="8650732"/>
                    </a:lnTo>
                    <a:lnTo>
                      <a:pt x="7209409" y="8650732"/>
                    </a:lnTo>
                    <a:lnTo>
                      <a:pt x="7209409" y="8628126"/>
                    </a:lnTo>
                    <a:lnTo>
                      <a:pt x="7203948" y="8628126"/>
                    </a:lnTo>
                    <a:lnTo>
                      <a:pt x="7203948" y="8616442"/>
                    </a:lnTo>
                    <a:lnTo>
                      <a:pt x="7203313" y="8614410"/>
                    </a:lnTo>
                    <a:lnTo>
                      <a:pt x="7203313" y="8611489"/>
                    </a:lnTo>
                    <a:lnTo>
                      <a:pt x="7197979" y="8611489"/>
                    </a:lnTo>
                    <a:lnTo>
                      <a:pt x="7197979" y="8588756"/>
                    </a:lnTo>
                    <a:lnTo>
                      <a:pt x="7191883" y="8588756"/>
                    </a:lnTo>
                    <a:lnTo>
                      <a:pt x="7191883" y="8560816"/>
                    </a:lnTo>
                    <a:lnTo>
                      <a:pt x="7186041" y="8560816"/>
                    </a:lnTo>
                    <a:lnTo>
                      <a:pt x="7186041" y="8538845"/>
                    </a:lnTo>
                    <a:lnTo>
                      <a:pt x="7180580" y="8538845"/>
                    </a:lnTo>
                    <a:lnTo>
                      <a:pt x="7180580" y="8521447"/>
                    </a:lnTo>
                    <a:lnTo>
                      <a:pt x="7174611" y="8521447"/>
                    </a:lnTo>
                    <a:lnTo>
                      <a:pt x="7174611" y="8504809"/>
                    </a:lnTo>
                    <a:lnTo>
                      <a:pt x="7168769" y="8504809"/>
                    </a:lnTo>
                    <a:lnTo>
                      <a:pt x="7168769" y="8493506"/>
                    </a:lnTo>
                    <a:lnTo>
                      <a:pt x="7163308" y="8493506"/>
                    </a:lnTo>
                    <a:lnTo>
                      <a:pt x="7163308" y="8476742"/>
                    </a:lnTo>
                    <a:lnTo>
                      <a:pt x="7157339" y="8476742"/>
                    </a:lnTo>
                    <a:lnTo>
                      <a:pt x="7157339" y="8448802"/>
                    </a:lnTo>
                    <a:lnTo>
                      <a:pt x="7151243" y="8448802"/>
                    </a:lnTo>
                    <a:lnTo>
                      <a:pt x="7151243" y="8437372"/>
                    </a:lnTo>
                    <a:lnTo>
                      <a:pt x="7146036" y="8437372"/>
                    </a:lnTo>
                    <a:lnTo>
                      <a:pt x="7146036" y="8420862"/>
                    </a:lnTo>
                    <a:lnTo>
                      <a:pt x="7139940" y="8420862"/>
                    </a:lnTo>
                    <a:lnTo>
                      <a:pt x="7139940" y="8404098"/>
                    </a:lnTo>
                    <a:lnTo>
                      <a:pt x="7133971" y="8404098"/>
                    </a:lnTo>
                    <a:lnTo>
                      <a:pt x="7133971" y="8392668"/>
                    </a:lnTo>
                    <a:lnTo>
                      <a:pt x="7128637" y="8392668"/>
                    </a:lnTo>
                    <a:lnTo>
                      <a:pt x="7128637" y="8370189"/>
                    </a:lnTo>
                    <a:lnTo>
                      <a:pt x="7122668" y="8370189"/>
                    </a:lnTo>
                    <a:lnTo>
                      <a:pt x="7122668" y="8353425"/>
                    </a:lnTo>
                    <a:lnTo>
                      <a:pt x="7116699" y="8353425"/>
                    </a:lnTo>
                    <a:lnTo>
                      <a:pt x="7116699" y="8342122"/>
                    </a:lnTo>
                    <a:lnTo>
                      <a:pt x="7111365" y="8342122"/>
                    </a:lnTo>
                    <a:lnTo>
                      <a:pt x="7111365" y="8336788"/>
                    </a:lnTo>
                    <a:lnTo>
                      <a:pt x="7105269" y="8336788"/>
                    </a:lnTo>
                    <a:lnTo>
                      <a:pt x="7105269" y="8330692"/>
                    </a:lnTo>
                    <a:lnTo>
                      <a:pt x="7099935" y="8330692"/>
                    </a:lnTo>
                    <a:lnTo>
                      <a:pt x="7099935" y="8320024"/>
                    </a:lnTo>
                    <a:lnTo>
                      <a:pt x="7094093" y="8320024"/>
                    </a:lnTo>
                    <a:lnTo>
                      <a:pt x="7094093" y="8314182"/>
                    </a:lnTo>
                    <a:lnTo>
                      <a:pt x="7088632" y="8314182"/>
                    </a:lnTo>
                    <a:lnTo>
                      <a:pt x="7088632" y="8302752"/>
                    </a:lnTo>
                    <a:lnTo>
                      <a:pt x="7082663" y="8302752"/>
                    </a:lnTo>
                    <a:lnTo>
                      <a:pt x="7082663" y="8297418"/>
                    </a:lnTo>
                    <a:lnTo>
                      <a:pt x="7077329" y="8297418"/>
                    </a:lnTo>
                    <a:lnTo>
                      <a:pt x="7077329" y="8289798"/>
                    </a:lnTo>
                    <a:lnTo>
                      <a:pt x="7076567" y="8287766"/>
                    </a:lnTo>
                    <a:lnTo>
                      <a:pt x="7076567" y="8285988"/>
                    </a:lnTo>
                    <a:lnTo>
                      <a:pt x="7071360" y="8285988"/>
                    </a:lnTo>
                    <a:lnTo>
                      <a:pt x="7071360" y="8280781"/>
                    </a:lnTo>
                    <a:lnTo>
                      <a:pt x="7066280" y="8280781"/>
                    </a:lnTo>
                    <a:lnTo>
                      <a:pt x="7065264" y="8279765"/>
                    </a:lnTo>
                    <a:lnTo>
                      <a:pt x="7065264" y="8274812"/>
                    </a:lnTo>
                    <a:lnTo>
                      <a:pt x="7061073" y="8274812"/>
                    </a:lnTo>
                    <a:lnTo>
                      <a:pt x="7060057" y="8275320"/>
                    </a:lnTo>
                    <a:lnTo>
                      <a:pt x="7060057" y="8264144"/>
                    </a:lnTo>
                    <a:lnTo>
                      <a:pt x="7053961" y="8264144"/>
                    </a:lnTo>
                    <a:lnTo>
                      <a:pt x="7053961" y="8252841"/>
                    </a:lnTo>
                    <a:lnTo>
                      <a:pt x="7048627" y="8252841"/>
                    </a:lnTo>
                    <a:lnTo>
                      <a:pt x="7048627" y="8246745"/>
                    </a:lnTo>
                    <a:lnTo>
                      <a:pt x="7045579" y="8246745"/>
                    </a:lnTo>
                    <a:lnTo>
                      <a:pt x="7043547" y="8247380"/>
                    </a:lnTo>
                    <a:lnTo>
                      <a:pt x="7042531" y="8247380"/>
                    </a:lnTo>
                    <a:lnTo>
                      <a:pt x="7042531" y="8241538"/>
                    </a:lnTo>
                    <a:lnTo>
                      <a:pt x="7037324" y="8241538"/>
                    </a:lnTo>
                    <a:lnTo>
                      <a:pt x="7037324" y="8230108"/>
                    </a:lnTo>
                    <a:lnTo>
                      <a:pt x="7031228" y="8230108"/>
                    </a:lnTo>
                    <a:lnTo>
                      <a:pt x="7031228" y="8218805"/>
                    </a:lnTo>
                    <a:lnTo>
                      <a:pt x="7029704" y="8218805"/>
                    </a:lnTo>
                    <a:lnTo>
                      <a:pt x="7027672" y="8219440"/>
                    </a:lnTo>
                    <a:lnTo>
                      <a:pt x="7026021" y="8219440"/>
                    </a:lnTo>
                    <a:lnTo>
                      <a:pt x="7026021" y="8211693"/>
                    </a:lnTo>
                    <a:lnTo>
                      <a:pt x="7025259" y="8209788"/>
                    </a:lnTo>
                    <a:lnTo>
                      <a:pt x="7025259" y="8208137"/>
                    </a:lnTo>
                    <a:lnTo>
                      <a:pt x="7020052" y="8208137"/>
                    </a:lnTo>
                    <a:lnTo>
                      <a:pt x="7020052" y="8202041"/>
                    </a:lnTo>
                    <a:lnTo>
                      <a:pt x="7013956" y="8202041"/>
                    </a:lnTo>
                    <a:lnTo>
                      <a:pt x="7013956" y="8190738"/>
                    </a:lnTo>
                    <a:lnTo>
                      <a:pt x="7012559" y="8190738"/>
                    </a:lnTo>
                    <a:lnTo>
                      <a:pt x="7012559" y="8190992"/>
                    </a:lnTo>
                    <a:lnTo>
                      <a:pt x="7011543" y="8191373"/>
                    </a:lnTo>
                    <a:lnTo>
                      <a:pt x="7008749" y="8191373"/>
                    </a:lnTo>
                    <a:lnTo>
                      <a:pt x="7008749" y="8185404"/>
                    </a:lnTo>
                    <a:lnTo>
                      <a:pt x="7002653" y="8185404"/>
                    </a:lnTo>
                    <a:lnTo>
                      <a:pt x="7002653" y="8174101"/>
                    </a:lnTo>
                    <a:lnTo>
                      <a:pt x="6997319" y="8174101"/>
                    </a:lnTo>
                    <a:lnTo>
                      <a:pt x="6997319" y="8162798"/>
                    </a:lnTo>
                    <a:lnTo>
                      <a:pt x="7002653" y="8162798"/>
                    </a:lnTo>
                    <a:lnTo>
                      <a:pt x="7002653" y="8117713"/>
                    </a:lnTo>
                    <a:lnTo>
                      <a:pt x="7001891" y="8115808"/>
                    </a:lnTo>
                    <a:lnTo>
                      <a:pt x="7001891" y="8112125"/>
                    </a:lnTo>
                    <a:lnTo>
                      <a:pt x="7000240" y="8112125"/>
                    </a:lnTo>
                    <a:lnTo>
                      <a:pt x="6998335" y="8112760"/>
                    </a:lnTo>
                    <a:lnTo>
                      <a:pt x="6996684" y="8112760"/>
                    </a:lnTo>
                    <a:lnTo>
                      <a:pt x="6996684" y="8075041"/>
                    </a:lnTo>
                    <a:lnTo>
                      <a:pt x="6996303" y="8074152"/>
                    </a:lnTo>
                    <a:lnTo>
                      <a:pt x="6996049" y="8073517"/>
                    </a:lnTo>
                    <a:lnTo>
                      <a:pt x="6996049" y="8072882"/>
                    </a:lnTo>
                    <a:lnTo>
                      <a:pt x="6993636" y="8072882"/>
                    </a:lnTo>
                    <a:lnTo>
                      <a:pt x="6991604" y="8073517"/>
                    </a:lnTo>
                    <a:lnTo>
                      <a:pt x="6990588" y="8073517"/>
                    </a:lnTo>
                    <a:lnTo>
                      <a:pt x="6990588" y="8032369"/>
                    </a:lnTo>
                    <a:lnTo>
                      <a:pt x="6989953" y="8030464"/>
                    </a:lnTo>
                    <a:lnTo>
                      <a:pt x="6989953" y="7960741"/>
                    </a:lnTo>
                    <a:lnTo>
                      <a:pt x="6983984" y="7960741"/>
                    </a:lnTo>
                    <a:lnTo>
                      <a:pt x="6983984" y="7913116"/>
                    </a:lnTo>
                    <a:lnTo>
                      <a:pt x="6983349" y="7911084"/>
                    </a:lnTo>
                    <a:lnTo>
                      <a:pt x="6983349" y="7837170"/>
                    </a:lnTo>
                    <a:lnTo>
                      <a:pt x="6982587" y="7835138"/>
                    </a:lnTo>
                    <a:lnTo>
                      <a:pt x="6982587" y="7825486"/>
                    </a:lnTo>
                    <a:lnTo>
                      <a:pt x="6977380" y="7825486"/>
                    </a:lnTo>
                    <a:lnTo>
                      <a:pt x="6977380" y="7820151"/>
                    </a:lnTo>
                    <a:lnTo>
                      <a:pt x="6982587" y="7820151"/>
                    </a:lnTo>
                    <a:lnTo>
                      <a:pt x="6982587" y="7814056"/>
                    </a:lnTo>
                    <a:lnTo>
                      <a:pt x="6977380" y="7814056"/>
                    </a:lnTo>
                    <a:lnTo>
                      <a:pt x="6977380" y="7794498"/>
                    </a:lnTo>
                    <a:lnTo>
                      <a:pt x="6976745" y="7792465"/>
                    </a:lnTo>
                    <a:lnTo>
                      <a:pt x="6976745" y="7717790"/>
                    </a:lnTo>
                    <a:lnTo>
                      <a:pt x="6975983" y="7715758"/>
                    </a:lnTo>
                    <a:lnTo>
                      <a:pt x="6975983" y="7712837"/>
                    </a:lnTo>
                    <a:lnTo>
                      <a:pt x="6974967" y="7713472"/>
                    </a:lnTo>
                    <a:lnTo>
                      <a:pt x="6970649" y="7713472"/>
                    </a:lnTo>
                    <a:lnTo>
                      <a:pt x="6970649" y="7675753"/>
                    </a:lnTo>
                    <a:lnTo>
                      <a:pt x="6969887" y="7673722"/>
                    </a:lnTo>
                    <a:lnTo>
                      <a:pt x="6969887" y="7617460"/>
                    </a:lnTo>
                    <a:lnTo>
                      <a:pt x="6964045" y="7617460"/>
                    </a:lnTo>
                    <a:lnTo>
                      <a:pt x="6964045" y="7556373"/>
                    </a:lnTo>
                    <a:lnTo>
                      <a:pt x="6963283" y="7554468"/>
                    </a:lnTo>
                    <a:lnTo>
                      <a:pt x="6963283" y="7504684"/>
                    </a:lnTo>
                    <a:lnTo>
                      <a:pt x="6957187" y="7504684"/>
                    </a:lnTo>
                    <a:lnTo>
                      <a:pt x="6957187" y="7437120"/>
                    </a:lnTo>
                    <a:lnTo>
                      <a:pt x="6956679" y="7435088"/>
                    </a:lnTo>
                    <a:lnTo>
                      <a:pt x="6956679" y="7364222"/>
                    </a:lnTo>
                    <a:lnTo>
                      <a:pt x="6950583" y="7364222"/>
                    </a:lnTo>
                    <a:lnTo>
                      <a:pt x="6950583" y="7318501"/>
                    </a:lnTo>
                    <a:lnTo>
                      <a:pt x="6949948" y="7316470"/>
                    </a:lnTo>
                    <a:lnTo>
                      <a:pt x="6949948" y="7268845"/>
                    </a:lnTo>
                    <a:lnTo>
                      <a:pt x="6943979" y="7268845"/>
                    </a:lnTo>
                    <a:lnTo>
                      <a:pt x="6943979" y="7199757"/>
                    </a:lnTo>
                    <a:lnTo>
                      <a:pt x="6943344" y="7197725"/>
                    </a:lnTo>
                    <a:lnTo>
                      <a:pt x="6943344" y="7162164"/>
                    </a:lnTo>
                    <a:lnTo>
                      <a:pt x="6948551" y="7162164"/>
                    </a:lnTo>
                    <a:lnTo>
                      <a:pt x="6948551" y="7089140"/>
                    </a:lnTo>
                    <a:lnTo>
                      <a:pt x="6947916" y="7087108"/>
                    </a:lnTo>
                    <a:lnTo>
                      <a:pt x="6947916" y="7013194"/>
                    </a:lnTo>
                    <a:lnTo>
                      <a:pt x="6947408" y="7011162"/>
                    </a:lnTo>
                    <a:lnTo>
                      <a:pt x="6947408" y="6942074"/>
                    </a:lnTo>
                    <a:lnTo>
                      <a:pt x="6942328" y="6942074"/>
                    </a:lnTo>
                    <a:lnTo>
                      <a:pt x="6941312" y="6942709"/>
                    </a:lnTo>
                    <a:lnTo>
                      <a:pt x="6941312" y="6936740"/>
                    </a:lnTo>
                    <a:lnTo>
                      <a:pt x="6935851" y="6936740"/>
                    </a:lnTo>
                    <a:lnTo>
                      <a:pt x="6935851" y="6927850"/>
                    </a:lnTo>
                    <a:lnTo>
                      <a:pt x="6935343" y="6925818"/>
                    </a:lnTo>
                    <a:lnTo>
                      <a:pt x="6935343" y="6914134"/>
                    </a:lnTo>
                    <a:lnTo>
                      <a:pt x="6930009" y="6914134"/>
                    </a:lnTo>
                    <a:lnTo>
                      <a:pt x="6930009" y="6908800"/>
                    </a:lnTo>
                    <a:lnTo>
                      <a:pt x="6935343" y="6908800"/>
                    </a:lnTo>
                    <a:lnTo>
                      <a:pt x="6935343" y="6903466"/>
                    </a:lnTo>
                    <a:lnTo>
                      <a:pt x="6930009" y="6903466"/>
                    </a:lnTo>
                    <a:lnTo>
                      <a:pt x="6930009" y="6885178"/>
                    </a:lnTo>
                    <a:lnTo>
                      <a:pt x="6929247" y="6883146"/>
                    </a:lnTo>
                    <a:lnTo>
                      <a:pt x="6929247" y="6830060"/>
                    </a:lnTo>
                    <a:lnTo>
                      <a:pt x="6923405" y="6830060"/>
                    </a:lnTo>
                    <a:lnTo>
                      <a:pt x="6923405" y="6765798"/>
                    </a:lnTo>
                    <a:lnTo>
                      <a:pt x="6922643" y="6763766"/>
                    </a:lnTo>
                    <a:lnTo>
                      <a:pt x="6922643" y="6740144"/>
                    </a:lnTo>
                    <a:lnTo>
                      <a:pt x="6917309" y="6740144"/>
                    </a:lnTo>
                    <a:lnTo>
                      <a:pt x="6917309" y="6723761"/>
                    </a:lnTo>
                    <a:lnTo>
                      <a:pt x="6916547" y="6721728"/>
                    </a:lnTo>
                    <a:lnTo>
                      <a:pt x="6916547" y="6647053"/>
                    </a:lnTo>
                    <a:lnTo>
                      <a:pt x="6915912" y="6645148"/>
                    </a:lnTo>
                    <a:lnTo>
                      <a:pt x="6915912" y="6633464"/>
                    </a:lnTo>
                    <a:lnTo>
                      <a:pt x="6910705" y="6633464"/>
                    </a:lnTo>
                    <a:lnTo>
                      <a:pt x="6910705" y="6604381"/>
                    </a:lnTo>
                    <a:lnTo>
                      <a:pt x="6909943" y="6602476"/>
                    </a:lnTo>
                    <a:lnTo>
                      <a:pt x="6909943" y="6565392"/>
                    </a:lnTo>
                    <a:lnTo>
                      <a:pt x="6904736" y="6565392"/>
                    </a:lnTo>
                    <a:lnTo>
                      <a:pt x="6904736" y="6561709"/>
                    </a:lnTo>
                    <a:lnTo>
                      <a:pt x="6904101" y="6559803"/>
                    </a:lnTo>
                    <a:lnTo>
                      <a:pt x="6904101" y="6498082"/>
                    </a:lnTo>
                    <a:lnTo>
                      <a:pt x="6898005" y="6498082"/>
                    </a:lnTo>
                    <a:lnTo>
                      <a:pt x="6898005" y="6442202"/>
                    </a:lnTo>
                    <a:lnTo>
                      <a:pt x="6914515" y="6442202"/>
                    </a:lnTo>
                    <a:lnTo>
                      <a:pt x="6914515" y="6452870"/>
                    </a:lnTo>
                    <a:lnTo>
                      <a:pt x="6919976" y="6452870"/>
                    </a:lnTo>
                    <a:lnTo>
                      <a:pt x="6919976" y="6458458"/>
                    </a:lnTo>
                    <a:lnTo>
                      <a:pt x="6920611" y="6460490"/>
                    </a:lnTo>
                    <a:lnTo>
                      <a:pt x="6920611" y="6464173"/>
                    </a:lnTo>
                    <a:lnTo>
                      <a:pt x="6926072" y="6464173"/>
                    </a:lnTo>
                    <a:lnTo>
                      <a:pt x="6926072" y="6492113"/>
                    </a:lnTo>
                    <a:lnTo>
                      <a:pt x="6932041" y="6492113"/>
                    </a:lnTo>
                    <a:lnTo>
                      <a:pt x="6932041" y="6542786"/>
                    </a:lnTo>
                    <a:lnTo>
                      <a:pt x="6937883" y="6542786"/>
                    </a:lnTo>
                    <a:lnTo>
                      <a:pt x="6937883" y="6570853"/>
                    </a:lnTo>
                    <a:lnTo>
                      <a:pt x="6943979" y="6570853"/>
                    </a:lnTo>
                    <a:lnTo>
                      <a:pt x="6943979" y="6599428"/>
                    </a:lnTo>
                    <a:lnTo>
                      <a:pt x="6948932" y="6599428"/>
                    </a:lnTo>
                    <a:lnTo>
                      <a:pt x="6949948" y="6598793"/>
                    </a:lnTo>
                    <a:lnTo>
                      <a:pt x="6949948" y="6621526"/>
                    </a:lnTo>
                    <a:lnTo>
                      <a:pt x="6955409" y="6621526"/>
                    </a:lnTo>
                    <a:lnTo>
                      <a:pt x="6955409" y="6638798"/>
                    </a:lnTo>
                    <a:lnTo>
                      <a:pt x="6956425" y="6638036"/>
                    </a:lnTo>
                    <a:lnTo>
                      <a:pt x="6961251" y="6638036"/>
                    </a:lnTo>
                    <a:lnTo>
                      <a:pt x="6961251" y="6649466"/>
                    </a:lnTo>
                    <a:lnTo>
                      <a:pt x="6967347" y="6649466"/>
                    </a:lnTo>
                    <a:lnTo>
                      <a:pt x="6967347" y="6666738"/>
                    </a:lnTo>
                    <a:lnTo>
                      <a:pt x="6971665" y="6666738"/>
                    </a:lnTo>
                    <a:lnTo>
                      <a:pt x="6972681" y="6666230"/>
                    </a:lnTo>
                    <a:lnTo>
                      <a:pt x="6972681" y="6677406"/>
                    </a:lnTo>
                    <a:lnTo>
                      <a:pt x="6978777" y="6677406"/>
                    </a:lnTo>
                    <a:lnTo>
                      <a:pt x="6978777" y="6688709"/>
                    </a:lnTo>
                    <a:lnTo>
                      <a:pt x="6983984" y="6688709"/>
                    </a:lnTo>
                    <a:lnTo>
                      <a:pt x="6983984" y="6698361"/>
                    </a:lnTo>
                    <a:lnTo>
                      <a:pt x="6984619" y="6700393"/>
                    </a:lnTo>
                    <a:lnTo>
                      <a:pt x="6984619" y="6711442"/>
                    </a:lnTo>
                    <a:lnTo>
                      <a:pt x="6989953" y="6711442"/>
                    </a:lnTo>
                    <a:lnTo>
                      <a:pt x="6989953" y="6722745"/>
                    </a:lnTo>
                    <a:lnTo>
                      <a:pt x="6996049" y="6722745"/>
                    </a:lnTo>
                    <a:lnTo>
                      <a:pt x="6996049" y="6733413"/>
                    </a:lnTo>
                    <a:lnTo>
                      <a:pt x="7001256" y="6733413"/>
                    </a:lnTo>
                    <a:lnTo>
                      <a:pt x="7001256" y="6744716"/>
                    </a:lnTo>
                    <a:lnTo>
                      <a:pt x="7007352" y="6744716"/>
                    </a:lnTo>
                    <a:lnTo>
                      <a:pt x="7007352" y="6756146"/>
                    </a:lnTo>
                    <a:lnTo>
                      <a:pt x="7012559" y="6756146"/>
                    </a:lnTo>
                    <a:lnTo>
                      <a:pt x="7012559" y="6758432"/>
                    </a:lnTo>
                    <a:lnTo>
                      <a:pt x="7013321" y="6760464"/>
                    </a:lnTo>
                    <a:lnTo>
                      <a:pt x="7013321" y="6767449"/>
                    </a:lnTo>
                    <a:lnTo>
                      <a:pt x="7018655" y="6767449"/>
                    </a:lnTo>
                    <a:lnTo>
                      <a:pt x="7018655" y="6784086"/>
                    </a:lnTo>
                    <a:lnTo>
                      <a:pt x="7024624" y="6784086"/>
                    </a:lnTo>
                    <a:lnTo>
                      <a:pt x="7024624" y="6795389"/>
                    </a:lnTo>
                    <a:lnTo>
                      <a:pt x="7030085" y="6795389"/>
                    </a:lnTo>
                    <a:lnTo>
                      <a:pt x="7030085" y="6806692"/>
                    </a:lnTo>
                    <a:lnTo>
                      <a:pt x="7035927" y="6806692"/>
                    </a:lnTo>
                    <a:lnTo>
                      <a:pt x="7035927" y="6818122"/>
                    </a:lnTo>
                    <a:lnTo>
                      <a:pt x="7041388" y="6818122"/>
                    </a:lnTo>
                    <a:lnTo>
                      <a:pt x="7041769" y="6819392"/>
                    </a:lnTo>
                    <a:lnTo>
                      <a:pt x="7041896" y="6820408"/>
                    </a:lnTo>
                    <a:lnTo>
                      <a:pt x="7041896" y="6823456"/>
                    </a:lnTo>
                    <a:lnTo>
                      <a:pt x="7047357" y="6823456"/>
                    </a:lnTo>
                    <a:lnTo>
                      <a:pt x="7047357" y="6846189"/>
                    </a:lnTo>
                    <a:lnTo>
                      <a:pt x="7053199" y="6846189"/>
                    </a:lnTo>
                    <a:lnTo>
                      <a:pt x="7053199" y="6856857"/>
                    </a:lnTo>
                    <a:lnTo>
                      <a:pt x="7058660" y="6856857"/>
                    </a:lnTo>
                    <a:lnTo>
                      <a:pt x="7058660" y="6868033"/>
                    </a:lnTo>
                    <a:lnTo>
                      <a:pt x="7064629" y="6868033"/>
                    </a:lnTo>
                    <a:lnTo>
                      <a:pt x="7064629" y="6879336"/>
                    </a:lnTo>
                    <a:lnTo>
                      <a:pt x="7069709" y="6879336"/>
                    </a:lnTo>
                    <a:lnTo>
                      <a:pt x="7070725" y="6880352"/>
                    </a:lnTo>
                    <a:lnTo>
                      <a:pt x="7070725" y="6884797"/>
                    </a:lnTo>
                    <a:lnTo>
                      <a:pt x="7075932" y="6884797"/>
                    </a:lnTo>
                    <a:lnTo>
                      <a:pt x="7075932" y="6913372"/>
                    </a:lnTo>
                    <a:lnTo>
                      <a:pt x="7079615" y="6913372"/>
                    </a:lnTo>
                    <a:lnTo>
                      <a:pt x="7080631" y="6913118"/>
                    </a:lnTo>
                    <a:lnTo>
                      <a:pt x="7081012" y="6912737"/>
                    </a:lnTo>
                    <a:lnTo>
                      <a:pt x="7082028" y="6912737"/>
                    </a:lnTo>
                    <a:lnTo>
                      <a:pt x="7082028" y="6946773"/>
                    </a:lnTo>
                    <a:lnTo>
                      <a:pt x="7087997" y="6946773"/>
                    </a:lnTo>
                    <a:lnTo>
                      <a:pt x="7087997" y="6974713"/>
                    </a:lnTo>
                    <a:lnTo>
                      <a:pt x="7094093" y="6974713"/>
                    </a:lnTo>
                    <a:lnTo>
                      <a:pt x="7094093" y="6991477"/>
                    </a:lnTo>
                    <a:lnTo>
                      <a:pt x="7099300" y="6991477"/>
                    </a:lnTo>
                    <a:lnTo>
                      <a:pt x="7099300" y="7015861"/>
                    </a:lnTo>
                    <a:lnTo>
                      <a:pt x="7099935" y="7017766"/>
                    </a:lnTo>
                    <a:lnTo>
                      <a:pt x="7099935" y="7020052"/>
                    </a:lnTo>
                    <a:lnTo>
                      <a:pt x="7105269" y="7020052"/>
                    </a:lnTo>
                    <a:lnTo>
                      <a:pt x="7105269" y="7036816"/>
                    </a:lnTo>
                    <a:lnTo>
                      <a:pt x="7111365" y="7036816"/>
                    </a:lnTo>
                    <a:lnTo>
                      <a:pt x="7111365" y="7064756"/>
                    </a:lnTo>
                    <a:lnTo>
                      <a:pt x="7116699" y="7064756"/>
                    </a:lnTo>
                    <a:lnTo>
                      <a:pt x="7116699" y="7067169"/>
                    </a:lnTo>
                    <a:lnTo>
                      <a:pt x="7117207" y="7069074"/>
                    </a:lnTo>
                    <a:lnTo>
                      <a:pt x="7117207" y="7081393"/>
                    </a:lnTo>
                    <a:lnTo>
                      <a:pt x="7122668" y="7081393"/>
                    </a:lnTo>
                    <a:lnTo>
                      <a:pt x="7122668" y="7098792"/>
                    </a:lnTo>
                    <a:lnTo>
                      <a:pt x="7123684" y="7098157"/>
                    </a:lnTo>
                    <a:lnTo>
                      <a:pt x="7128637" y="7098157"/>
                    </a:lnTo>
                    <a:lnTo>
                      <a:pt x="7128637" y="7109460"/>
                    </a:lnTo>
                    <a:lnTo>
                      <a:pt x="7133971" y="7109460"/>
                    </a:lnTo>
                    <a:lnTo>
                      <a:pt x="7133971" y="7118477"/>
                    </a:lnTo>
                    <a:lnTo>
                      <a:pt x="7134352" y="7119493"/>
                    </a:lnTo>
                    <a:lnTo>
                      <a:pt x="7134733" y="7120128"/>
                    </a:lnTo>
                    <a:lnTo>
                      <a:pt x="7134733" y="7120890"/>
                    </a:lnTo>
                    <a:lnTo>
                      <a:pt x="7139940" y="7120890"/>
                    </a:lnTo>
                    <a:lnTo>
                      <a:pt x="7139940" y="7132193"/>
                    </a:lnTo>
                    <a:lnTo>
                      <a:pt x="7146036" y="7132193"/>
                    </a:lnTo>
                    <a:lnTo>
                      <a:pt x="7146036" y="7154672"/>
                    </a:lnTo>
                    <a:lnTo>
                      <a:pt x="7151243" y="7154672"/>
                    </a:lnTo>
                    <a:lnTo>
                      <a:pt x="7151243" y="7165340"/>
                    </a:lnTo>
                    <a:lnTo>
                      <a:pt x="7157339" y="7165340"/>
                    </a:lnTo>
                    <a:lnTo>
                      <a:pt x="7157339" y="7176770"/>
                    </a:lnTo>
                    <a:lnTo>
                      <a:pt x="7162673" y="7176770"/>
                    </a:lnTo>
                    <a:lnTo>
                      <a:pt x="7162673" y="7179056"/>
                    </a:lnTo>
                    <a:lnTo>
                      <a:pt x="7163308" y="7181088"/>
                    </a:lnTo>
                    <a:lnTo>
                      <a:pt x="7163308" y="7182866"/>
                    </a:lnTo>
                    <a:lnTo>
                      <a:pt x="7168769" y="7182866"/>
                    </a:lnTo>
                    <a:lnTo>
                      <a:pt x="7168769" y="7193534"/>
                    </a:lnTo>
                    <a:lnTo>
                      <a:pt x="7174611" y="7193534"/>
                    </a:lnTo>
                    <a:lnTo>
                      <a:pt x="7174611" y="7204837"/>
                    </a:lnTo>
                    <a:lnTo>
                      <a:pt x="7180072" y="7204837"/>
                    </a:lnTo>
                    <a:lnTo>
                      <a:pt x="7180072" y="7221474"/>
                    </a:lnTo>
                    <a:lnTo>
                      <a:pt x="7186041" y="7221474"/>
                    </a:lnTo>
                    <a:lnTo>
                      <a:pt x="7186041" y="7227570"/>
                    </a:lnTo>
                    <a:lnTo>
                      <a:pt x="7191248" y="7227570"/>
                    </a:lnTo>
                    <a:lnTo>
                      <a:pt x="7191248" y="7238746"/>
                    </a:lnTo>
                    <a:lnTo>
                      <a:pt x="7197344" y="7238746"/>
                    </a:lnTo>
                    <a:lnTo>
                      <a:pt x="7197344" y="7249414"/>
                    </a:lnTo>
                    <a:lnTo>
                      <a:pt x="7203313" y="7249414"/>
                    </a:lnTo>
                    <a:lnTo>
                      <a:pt x="7203313" y="7255510"/>
                    </a:lnTo>
                    <a:lnTo>
                      <a:pt x="7208647" y="7255510"/>
                    </a:lnTo>
                    <a:lnTo>
                      <a:pt x="7208647" y="7266813"/>
                    </a:lnTo>
                    <a:lnTo>
                      <a:pt x="7214616" y="7266813"/>
                    </a:lnTo>
                    <a:lnTo>
                      <a:pt x="7214616" y="7277481"/>
                    </a:lnTo>
                    <a:lnTo>
                      <a:pt x="7220077" y="7277481"/>
                    </a:lnTo>
                    <a:lnTo>
                      <a:pt x="7220077" y="7288784"/>
                    </a:lnTo>
                    <a:lnTo>
                      <a:pt x="7225919" y="7288784"/>
                    </a:lnTo>
                    <a:lnTo>
                      <a:pt x="7225919" y="7300214"/>
                    </a:lnTo>
                    <a:lnTo>
                      <a:pt x="7231380" y="7300214"/>
                    </a:lnTo>
                    <a:lnTo>
                      <a:pt x="7231380" y="7305421"/>
                    </a:lnTo>
                    <a:lnTo>
                      <a:pt x="7237349" y="7305421"/>
                    </a:lnTo>
                    <a:lnTo>
                      <a:pt x="7237349" y="7316724"/>
                    </a:lnTo>
                    <a:lnTo>
                      <a:pt x="7242683" y="7316724"/>
                    </a:lnTo>
                    <a:lnTo>
                      <a:pt x="7242937" y="7318121"/>
                    </a:lnTo>
                    <a:lnTo>
                      <a:pt x="7243445" y="7319137"/>
                    </a:lnTo>
                    <a:lnTo>
                      <a:pt x="7243445" y="7322693"/>
                    </a:lnTo>
                    <a:lnTo>
                      <a:pt x="7248652" y="7322693"/>
                    </a:lnTo>
                    <a:lnTo>
                      <a:pt x="7248652" y="7333361"/>
                    </a:lnTo>
                    <a:lnTo>
                      <a:pt x="7254621" y="7333361"/>
                    </a:lnTo>
                    <a:lnTo>
                      <a:pt x="7254621" y="7344664"/>
                    </a:lnTo>
                    <a:lnTo>
                      <a:pt x="7259955" y="7344664"/>
                    </a:lnTo>
                    <a:lnTo>
                      <a:pt x="7259955" y="7350760"/>
                    </a:lnTo>
                    <a:lnTo>
                      <a:pt x="7265924" y="7350760"/>
                    </a:lnTo>
                    <a:lnTo>
                      <a:pt x="7265924" y="7356094"/>
                    </a:lnTo>
                    <a:lnTo>
                      <a:pt x="7271385" y="7356094"/>
                    </a:lnTo>
                    <a:lnTo>
                      <a:pt x="7271385" y="7361428"/>
                    </a:lnTo>
                    <a:lnTo>
                      <a:pt x="7277227" y="7361428"/>
                    </a:lnTo>
                    <a:lnTo>
                      <a:pt x="7277227" y="7372858"/>
                    </a:lnTo>
                    <a:lnTo>
                      <a:pt x="7282688" y="7372858"/>
                    </a:lnTo>
                    <a:lnTo>
                      <a:pt x="7282688" y="7384161"/>
                    </a:lnTo>
                    <a:lnTo>
                      <a:pt x="7288657" y="7384161"/>
                    </a:lnTo>
                    <a:lnTo>
                      <a:pt x="7288657" y="7389368"/>
                    </a:lnTo>
                    <a:lnTo>
                      <a:pt x="7293991" y="7389368"/>
                    </a:lnTo>
                    <a:lnTo>
                      <a:pt x="7293991" y="7395464"/>
                    </a:lnTo>
                    <a:lnTo>
                      <a:pt x="7299960" y="7395464"/>
                    </a:lnTo>
                    <a:lnTo>
                      <a:pt x="7299960" y="7400798"/>
                    </a:lnTo>
                    <a:lnTo>
                      <a:pt x="7305421" y="7400798"/>
                    </a:lnTo>
                    <a:lnTo>
                      <a:pt x="7305421" y="7403846"/>
                    </a:lnTo>
                    <a:lnTo>
                      <a:pt x="7306056" y="7405878"/>
                    </a:lnTo>
                    <a:lnTo>
                      <a:pt x="7306056" y="7412101"/>
                    </a:lnTo>
                    <a:lnTo>
                      <a:pt x="7311263" y="7412101"/>
                    </a:lnTo>
                    <a:lnTo>
                      <a:pt x="7311263" y="7417562"/>
                    </a:lnTo>
                    <a:lnTo>
                      <a:pt x="7317359" y="7417562"/>
                    </a:lnTo>
                    <a:lnTo>
                      <a:pt x="7317359" y="7428738"/>
                    </a:lnTo>
                    <a:lnTo>
                      <a:pt x="7322693" y="7428738"/>
                    </a:lnTo>
                    <a:lnTo>
                      <a:pt x="7322693" y="7434072"/>
                    </a:lnTo>
                    <a:lnTo>
                      <a:pt x="7328535" y="7434072"/>
                    </a:lnTo>
                    <a:lnTo>
                      <a:pt x="7328535" y="7445502"/>
                    </a:lnTo>
                    <a:lnTo>
                      <a:pt x="7333996" y="7445502"/>
                    </a:lnTo>
                    <a:lnTo>
                      <a:pt x="7333996" y="7451344"/>
                    </a:lnTo>
                    <a:lnTo>
                      <a:pt x="7337679" y="7451344"/>
                    </a:lnTo>
                    <a:lnTo>
                      <a:pt x="7338695" y="7451090"/>
                    </a:lnTo>
                    <a:lnTo>
                      <a:pt x="7338949" y="7450709"/>
                    </a:lnTo>
                    <a:lnTo>
                      <a:pt x="7339965" y="7450709"/>
                    </a:lnTo>
                    <a:lnTo>
                      <a:pt x="7339965" y="7462012"/>
                    </a:lnTo>
                    <a:lnTo>
                      <a:pt x="7345299" y="7462012"/>
                    </a:lnTo>
                    <a:lnTo>
                      <a:pt x="7345299" y="7473442"/>
                    </a:lnTo>
                    <a:lnTo>
                      <a:pt x="7351268" y="7473442"/>
                    </a:lnTo>
                    <a:lnTo>
                      <a:pt x="7351268" y="7479538"/>
                    </a:lnTo>
                    <a:lnTo>
                      <a:pt x="7353681" y="7479538"/>
                    </a:lnTo>
                    <a:lnTo>
                      <a:pt x="7355713" y="7478776"/>
                    </a:lnTo>
                    <a:lnTo>
                      <a:pt x="7356729" y="7478776"/>
                    </a:lnTo>
                    <a:lnTo>
                      <a:pt x="7356729" y="7481697"/>
                    </a:lnTo>
                    <a:lnTo>
                      <a:pt x="7357364" y="7483728"/>
                    </a:lnTo>
                    <a:lnTo>
                      <a:pt x="7357364" y="7484745"/>
                    </a:lnTo>
                    <a:lnTo>
                      <a:pt x="7362571" y="7484745"/>
                    </a:lnTo>
                    <a:lnTo>
                      <a:pt x="7362571" y="7490206"/>
                    </a:lnTo>
                    <a:lnTo>
                      <a:pt x="7368032" y="7490206"/>
                    </a:lnTo>
                    <a:lnTo>
                      <a:pt x="7368032" y="7491222"/>
                    </a:lnTo>
                    <a:lnTo>
                      <a:pt x="7368667" y="7493000"/>
                    </a:lnTo>
                    <a:lnTo>
                      <a:pt x="7368667" y="7496048"/>
                    </a:lnTo>
                    <a:lnTo>
                      <a:pt x="7374001" y="7496048"/>
                    </a:lnTo>
                    <a:lnTo>
                      <a:pt x="7374001" y="7506716"/>
                    </a:lnTo>
                    <a:lnTo>
                      <a:pt x="7380097" y="7506716"/>
                    </a:lnTo>
                    <a:lnTo>
                      <a:pt x="7380097" y="7518146"/>
                    </a:lnTo>
                    <a:lnTo>
                      <a:pt x="7385304" y="7518146"/>
                    </a:lnTo>
                    <a:lnTo>
                      <a:pt x="7385304" y="7523988"/>
                    </a:lnTo>
                    <a:lnTo>
                      <a:pt x="7391273" y="7523988"/>
                    </a:lnTo>
                    <a:lnTo>
                      <a:pt x="7391273" y="7534656"/>
                    </a:lnTo>
                    <a:lnTo>
                      <a:pt x="7396607" y="7534656"/>
                    </a:lnTo>
                    <a:lnTo>
                      <a:pt x="7396607" y="7546086"/>
                    </a:lnTo>
                    <a:lnTo>
                      <a:pt x="7402576" y="7546086"/>
                    </a:lnTo>
                    <a:lnTo>
                      <a:pt x="7402576" y="7552182"/>
                    </a:lnTo>
                    <a:lnTo>
                      <a:pt x="7408037" y="7552182"/>
                    </a:lnTo>
                    <a:lnTo>
                      <a:pt x="7408037" y="7559802"/>
                    </a:lnTo>
                    <a:lnTo>
                      <a:pt x="7408672" y="7561834"/>
                    </a:lnTo>
                    <a:lnTo>
                      <a:pt x="7408672" y="7568692"/>
                    </a:lnTo>
                    <a:lnTo>
                      <a:pt x="7413879" y="7568692"/>
                    </a:lnTo>
                    <a:lnTo>
                      <a:pt x="7413879" y="7574153"/>
                    </a:lnTo>
                    <a:lnTo>
                      <a:pt x="7419975" y="7574153"/>
                    </a:lnTo>
                    <a:lnTo>
                      <a:pt x="7419975" y="7585456"/>
                    </a:lnTo>
                    <a:lnTo>
                      <a:pt x="7425309" y="7585456"/>
                    </a:lnTo>
                    <a:lnTo>
                      <a:pt x="7425309" y="7590790"/>
                    </a:lnTo>
                    <a:lnTo>
                      <a:pt x="7431405" y="7590790"/>
                    </a:lnTo>
                    <a:lnTo>
                      <a:pt x="7431405" y="7596886"/>
                    </a:lnTo>
                    <a:lnTo>
                      <a:pt x="7436612" y="7596886"/>
                    </a:lnTo>
                    <a:lnTo>
                      <a:pt x="7436612" y="7608189"/>
                    </a:lnTo>
                    <a:lnTo>
                      <a:pt x="7442708" y="7608189"/>
                    </a:lnTo>
                    <a:lnTo>
                      <a:pt x="7442708" y="7618857"/>
                    </a:lnTo>
                    <a:lnTo>
                      <a:pt x="7447915" y="7618857"/>
                    </a:lnTo>
                    <a:lnTo>
                      <a:pt x="7447915" y="7624826"/>
                    </a:lnTo>
                    <a:lnTo>
                      <a:pt x="7454011" y="7624826"/>
                    </a:lnTo>
                    <a:lnTo>
                      <a:pt x="7454011" y="7630033"/>
                    </a:lnTo>
                    <a:lnTo>
                      <a:pt x="7459345" y="7630033"/>
                    </a:lnTo>
                    <a:lnTo>
                      <a:pt x="7459345" y="7635494"/>
                    </a:lnTo>
                    <a:lnTo>
                      <a:pt x="7465187" y="7635494"/>
                    </a:lnTo>
                    <a:lnTo>
                      <a:pt x="7465187" y="7646797"/>
                    </a:lnTo>
                    <a:lnTo>
                      <a:pt x="7470648" y="7646797"/>
                    </a:lnTo>
                    <a:lnTo>
                      <a:pt x="7471029" y="7648194"/>
                    </a:lnTo>
                    <a:lnTo>
                      <a:pt x="7471283" y="7649210"/>
                    </a:lnTo>
                    <a:lnTo>
                      <a:pt x="7471283" y="7652766"/>
                    </a:lnTo>
                    <a:lnTo>
                      <a:pt x="7476617" y="7652766"/>
                    </a:lnTo>
                    <a:lnTo>
                      <a:pt x="7476617" y="7663434"/>
                    </a:lnTo>
                    <a:lnTo>
                      <a:pt x="7482713" y="7663434"/>
                    </a:lnTo>
                    <a:lnTo>
                      <a:pt x="7482713" y="7669530"/>
                    </a:lnTo>
                    <a:lnTo>
                      <a:pt x="7487920" y="7669530"/>
                    </a:lnTo>
                    <a:lnTo>
                      <a:pt x="7487920" y="7674737"/>
                    </a:lnTo>
                    <a:lnTo>
                      <a:pt x="7494016" y="7674737"/>
                    </a:lnTo>
                    <a:lnTo>
                      <a:pt x="7494016" y="7680833"/>
                    </a:lnTo>
                    <a:lnTo>
                      <a:pt x="7499223" y="7680833"/>
                    </a:lnTo>
                    <a:lnTo>
                      <a:pt x="7499223" y="7691501"/>
                    </a:lnTo>
                    <a:lnTo>
                      <a:pt x="7505319" y="7691501"/>
                    </a:lnTo>
                    <a:lnTo>
                      <a:pt x="7505319" y="7697470"/>
                    </a:lnTo>
                    <a:lnTo>
                      <a:pt x="7510653" y="7697470"/>
                    </a:lnTo>
                    <a:lnTo>
                      <a:pt x="7510653" y="7708773"/>
                    </a:lnTo>
                    <a:lnTo>
                      <a:pt x="7515733" y="7708773"/>
                    </a:lnTo>
                    <a:lnTo>
                      <a:pt x="7516749" y="7708138"/>
                    </a:lnTo>
                    <a:lnTo>
                      <a:pt x="7516749" y="7714234"/>
                    </a:lnTo>
                    <a:lnTo>
                      <a:pt x="7521956" y="7714234"/>
                    </a:lnTo>
                    <a:lnTo>
                      <a:pt x="7521956" y="7719441"/>
                    </a:lnTo>
                    <a:lnTo>
                      <a:pt x="7528052" y="7719441"/>
                    </a:lnTo>
                    <a:lnTo>
                      <a:pt x="7528052" y="7725410"/>
                    </a:lnTo>
                    <a:lnTo>
                      <a:pt x="7533259" y="7725410"/>
                    </a:lnTo>
                    <a:lnTo>
                      <a:pt x="7533259" y="7733792"/>
                    </a:lnTo>
                    <a:lnTo>
                      <a:pt x="7533640" y="7734808"/>
                    </a:lnTo>
                    <a:lnTo>
                      <a:pt x="7534021" y="7735570"/>
                    </a:lnTo>
                    <a:lnTo>
                      <a:pt x="7534021" y="7736078"/>
                    </a:lnTo>
                    <a:lnTo>
                      <a:pt x="7539228" y="7736078"/>
                    </a:lnTo>
                    <a:lnTo>
                      <a:pt x="7539228" y="7747381"/>
                    </a:lnTo>
                    <a:lnTo>
                      <a:pt x="7545324" y="7747381"/>
                    </a:lnTo>
                    <a:lnTo>
                      <a:pt x="7545324" y="7753477"/>
                    </a:lnTo>
                    <a:lnTo>
                      <a:pt x="7550531" y="7753477"/>
                    </a:lnTo>
                    <a:lnTo>
                      <a:pt x="7550531" y="7758684"/>
                    </a:lnTo>
                    <a:lnTo>
                      <a:pt x="7556627" y="7758684"/>
                    </a:lnTo>
                    <a:lnTo>
                      <a:pt x="7556627" y="7764145"/>
                    </a:lnTo>
                    <a:lnTo>
                      <a:pt x="7561961" y="7764145"/>
                    </a:lnTo>
                    <a:lnTo>
                      <a:pt x="7561961" y="7770114"/>
                    </a:lnTo>
                    <a:lnTo>
                      <a:pt x="7568057" y="7770114"/>
                    </a:lnTo>
                    <a:lnTo>
                      <a:pt x="7568057" y="7792085"/>
                    </a:lnTo>
                    <a:lnTo>
                      <a:pt x="7573264" y="7792085"/>
                    </a:lnTo>
                    <a:lnTo>
                      <a:pt x="7573264" y="7803388"/>
                    </a:lnTo>
                    <a:lnTo>
                      <a:pt x="7579360" y="7803388"/>
                    </a:lnTo>
                    <a:lnTo>
                      <a:pt x="7579360" y="7814818"/>
                    </a:lnTo>
                    <a:lnTo>
                      <a:pt x="7585329" y="7814818"/>
                    </a:lnTo>
                    <a:lnTo>
                      <a:pt x="7585329" y="7831328"/>
                    </a:lnTo>
                    <a:lnTo>
                      <a:pt x="7590663" y="7831328"/>
                    </a:lnTo>
                    <a:lnTo>
                      <a:pt x="7590663" y="7842758"/>
                    </a:lnTo>
                    <a:lnTo>
                      <a:pt x="7596632" y="7842758"/>
                    </a:lnTo>
                    <a:lnTo>
                      <a:pt x="7596632" y="7854061"/>
                    </a:lnTo>
                    <a:lnTo>
                      <a:pt x="7602093" y="7854061"/>
                    </a:lnTo>
                    <a:lnTo>
                      <a:pt x="7602093" y="7863078"/>
                    </a:lnTo>
                    <a:lnTo>
                      <a:pt x="7602601" y="7865110"/>
                    </a:lnTo>
                    <a:lnTo>
                      <a:pt x="7602601" y="7870825"/>
                    </a:lnTo>
                    <a:lnTo>
                      <a:pt x="7607935" y="7870825"/>
                    </a:lnTo>
                    <a:lnTo>
                      <a:pt x="7607935" y="7887462"/>
                    </a:lnTo>
                    <a:lnTo>
                      <a:pt x="7614031" y="7887462"/>
                    </a:lnTo>
                    <a:lnTo>
                      <a:pt x="7614031" y="7898765"/>
                    </a:lnTo>
                    <a:lnTo>
                      <a:pt x="7619365" y="7898765"/>
                    </a:lnTo>
                    <a:lnTo>
                      <a:pt x="7619365" y="7910068"/>
                    </a:lnTo>
                    <a:lnTo>
                      <a:pt x="7625207" y="7910068"/>
                    </a:lnTo>
                    <a:lnTo>
                      <a:pt x="7625207" y="7921498"/>
                    </a:lnTo>
                    <a:lnTo>
                      <a:pt x="7630668" y="7921498"/>
                    </a:lnTo>
                    <a:lnTo>
                      <a:pt x="7630668" y="7923784"/>
                    </a:lnTo>
                    <a:lnTo>
                      <a:pt x="7631303" y="7925816"/>
                    </a:lnTo>
                    <a:lnTo>
                      <a:pt x="7631303" y="7932801"/>
                    </a:lnTo>
                    <a:lnTo>
                      <a:pt x="7636637" y="7932801"/>
                    </a:lnTo>
                    <a:lnTo>
                      <a:pt x="7636637" y="7943469"/>
                    </a:lnTo>
                    <a:lnTo>
                      <a:pt x="7642733" y="7943469"/>
                    </a:lnTo>
                    <a:lnTo>
                      <a:pt x="7642733" y="7949438"/>
                    </a:lnTo>
                    <a:lnTo>
                      <a:pt x="7647940" y="7949438"/>
                    </a:lnTo>
                    <a:lnTo>
                      <a:pt x="7647940" y="7960741"/>
                    </a:lnTo>
                    <a:lnTo>
                      <a:pt x="7654036" y="7960741"/>
                    </a:lnTo>
                    <a:lnTo>
                      <a:pt x="7654036" y="7966202"/>
                    </a:lnTo>
                    <a:lnTo>
                      <a:pt x="7659243" y="7966202"/>
                    </a:lnTo>
                    <a:lnTo>
                      <a:pt x="7659243" y="7971409"/>
                    </a:lnTo>
                    <a:lnTo>
                      <a:pt x="7665339" y="7971409"/>
                    </a:lnTo>
                    <a:lnTo>
                      <a:pt x="7665339" y="7988808"/>
                    </a:lnTo>
                    <a:lnTo>
                      <a:pt x="7670673" y="7988808"/>
                    </a:lnTo>
                    <a:lnTo>
                      <a:pt x="7670673" y="7993380"/>
                    </a:lnTo>
                    <a:lnTo>
                      <a:pt x="7671308" y="7994142"/>
                    </a:lnTo>
                    <a:lnTo>
                      <a:pt x="7676515" y="7994142"/>
                    </a:lnTo>
                    <a:lnTo>
                      <a:pt x="7676515" y="7999476"/>
                    </a:lnTo>
                    <a:lnTo>
                      <a:pt x="7681976" y="7999476"/>
                    </a:lnTo>
                    <a:lnTo>
                      <a:pt x="7681976" y="8001762"/>
                    </a:lnTo>
                    <a:lnTo>
                      <a:pt x="7682611" y="8003794"/>
                    </a:lnTo>
                    <a:lnTo>
                      <a:pt x="7682611" y="8005445"/>
                    </a:lnTo>
                    <a:lnTo>
                      <a:pt x="7688072" y="8005445"/>
                    </a:lnTo>
                    <a:lnTo>
                      <a:pt x="7688072" y="8010652"/>
                    </a:lnTo>
                    <a:lnTo>
                      <a:pt x="7693025" y="8010652"/>
                    </a:lnTo>
                    <a:lnTo>
                      <a:pt x="7694041" y="8011668"/>
                    </a:lnTo>
                    <a:lnTo>
                      <a:pt x="7694041" y="8022082"/>
                    </a:lnTo>
                    <a:lnTo>
                      <a:pt x="7699248" y="8022082"/>
                    </a:lnTo>
                    <a:lnTo>
                      <a:pt x="7699248" y="8027416"/>
                    </a:lnTo>
                    <a:lnTo>
                      <a:pt x="7705344" y="8027416"/>
                    </a:lnTo>
                    <a:lnTo>
                      <a:pt x="7705344" y="8033385"/>
                    </a:lnTo>
                    <a:lnTo>
                      <a:pt x="7710551" y="8033385"/>
                    </a:lnTo>
                    <a:lnTo>
                      <a:pt x="7710551" y="8038846"/>
                    </a:lnTo>
                    <a:lnTo>
                      <a:pt x="7716647" y="8038846"/>
                    </a:lnTo>
                    <a:lnTo>
                      <a:pt x="7716647" y="8044053"/>
                    </a:lnTo>
                    <a:lnTo>
                      <a:pt x="7721981" y="8044053"/>
                    </a:lnTo>
                    <a:lnTo>
                      <a:pt x="7721981" y="8050149"/>
                    </a:lnTo>
                    <a:lnTo>
                      <a:pt x="7728077" y="8050149"/>
                    </a:lnTo>
                    <a:lnTo>
                      <a:pt x="7728077" y="8061452"/>
                    </a:lnTo>
                    <a:lnTo>
                      <a:pt x="7730363" y="8061452"/>
                    </a:lnTo>
                    <a:lnTo>
                      <a:pt x="7732268" y="8060817"/>
                    </a:lnTo>
                    <a:lnTo>
                      <a:pt x="7733284" y="8060817"/>
                    </a:lnTo>
                    <a:lnTo>
                      <a:pt x="7733284" y="8066786"/>
                    </a:lnTo>
                    <a:lnTo>
                      <a:pt x="7739380" y="8066786"/>
                    </a:lnTo>
                    <a:lnTo>
                      <a:pt x="7739380" y="8072120"/>
                    </a:lnTo>
                    <a:lnTo>
                      <a:pt x="7744587" y="8072120"/>
                    </a:lnTo>
                    <a:lnTo>
                      <a:pt x="7744587" y="8078089"/>
                    </a:lnTo>
                    <a:lnTo>
                      <a:pt x="7750683" y="8078089"/>
                    </a:lnTo>
                    <a:lnTo>
                      <a:pt x="7750683" y="8083550"/>
                    </a:lnTo>
                    <a:lnTo>
                      <a:pt x="7756017" y="8083550"/>
                    </a:lnTo>
                    <a:lnTo>
                      <a:pt x="7756017" y="8088757"/>
                    </a:lnTo>
                    <a:lnTo>
                      <a:pt x="7762113" y="8088757"/>
                    </a:lnTo>
                    <a:lnTo>
                      <a:pt x="7762113" y="8100060"/>
                    </a:lnTo>
                    <a:lnTo>
                      <a:pt x="7767320" y="8100060"/>
                    </a:lnTo>
                    <a:lnTo>
                      <a:pt x="7767320" y="8106028"/>
                    </a:lnTo>
                    <a:lnTo>
                      <a:pt x="7771003" y="8106028"/>
                    </a:lnTo>
                    <a:lnTo>
                      <a:pt x="7771892" y="8105902"/>
                    </a:lnTo>
                    <a:lnTo>
                      <a:pt x="7772273" y="8105521"/>
                    </a:lnTo>
                    <a:lnTo>
                      <a:pt x="7773289" y="8105521"/>
                    </a:lnTo>
                    <a:lnTo>
                      <a:pt x="7773289" y="8111490"/>
                    </a:lnTo>
                    <a:lnTo>
                      <a:pt x="7778623" y="8111490"/>
                    </a:lnTo>
                    <a:lnTo>
                      <a:pt x="7778623" y="8116189"/>
                    </a:lnTo>
                    <a:lnTo>
                      <a:pt x="7779385" y="8116697"/>
                    </a:lnTo>
                    <a:lnTo>
                      <a:pt x="7784592" y="8116697"/>
                    </a:lnTo>
                    <a:lnTo>
                      <a:pt x="7784592" y="8122793"/>
                    </a:lnTo>
                    <a:lnTo>
                      <a:pt x="7790053" y="8122793"/>
                    </a:lnTo>
                    <a:lnTo>
                      <a:pt x="7790053" y="8123809"/>
                    </a:lnTo>
                    <a:lnTo>
                      <a:pt x="7790688" y="8125841"/>
                    </a:lnTo>
                    <a:lnTo>
                      <a:pt x="7790688" y="8128000"/>
                    </a:lnTo>
                    <a:lnTo>
                      <a:pt x="7795895" y="8128000"/>
                    </a:lnTo>
                    <a:lnTo>
                      <a:pt x="7795895" y="8139430"/>
                    </a:lnTo>
                    <a:lnTo>
                      <a:pt x="7801991" y="8139430"/>
                    </a:lnTo>
                    <a:lnTo>
                      <a:pt x="7801991" y="8144764"/>
                    </a:lnTo>
                    <a:lnTo>
                      <a:pt x="7807325" y="8144764"/>
                    </a:lnTo>
                    <a:lnTo>
                      <a:pt x="7807325" y="8150733"/>
                    </a:lnTo>
                    <a:lnTo>
                      <a:pt x="7812405" y="8150733"/>
                    </a:lnTo>
                    <a:lnTo>
                      <a:pt x="7813421" y="8150098"/>
                    </a:lnTo>
                    <a:lnTo>
                      <a:pt x="7813421" y="8156194"/>
                    </a:lnTo>
                    <a:lnTo>
                      <a:pt x="7818628" y="8156194"/>
                    </a:lnTo>
                    <a:lnTo>
                      <a:pt x="7818628" y="8161401"/>
                    </a:lnTo>
                    <a:lnTo>
                      <a:pt x="7824724" y="8161401"/>
                    </a:lnTo>
                    <a:lnTo>
                      <a:pt x="7824724" y="8167497"/>
                    </a:lnTo>
                    <a:lnTo>
                      <a:pt x="7829931" y="8167497"/>
                    </a:lnTo>
                    <a:lnTo>
                      <a:pt x="7829931" y="8178165"/>
                    </a:lnTo>
                    <a:lnTo>
                      <a:pt x="7836027" y="8178165"/>
                    </a:lnTo>
                    <a:lnTo>
                      <a:pt x="7836027" y="8184134"/>
                    </a:lnTo>
                    <a:lnTo>
                      <a:pt x="7841361" y="8184134"/>
                    </a:lnTo>
                    <a:lnTo>
                      <a:pt x="7841361" y="8189468"/>
                    </a:lnTo>
                    <a:lnTo>
                      <a:pt x="7847203" y="8189468"/>
                    </a:lnTo>
                    <a:lnTo>
                      <a:pt x="7847203" y="8195437"/>
                    </a:lnTo>
                    <a:lnTo>
                      <a:pt x="7852664" y="8195437"/>
                    </a:lnTo>
                    <a:lnTo>
                      <a:pt x="7852664" y="8200898"/>
                    </a:lnTo>
                    <a:lnTo>
                      <a:pt x="7858633" y="8200898"/>
                    </a:lnTo>
                    <a:lnTo>
                      <a:pt x="7858633" y="8212074"/>
                    </a:lnTo>
                    <a:lnTo>
                      <a:pt x="7863967" y="8212074"/>
                    </a:lnTo>
                    <a:lnTo>
                      <a:pt x="7863967" y="8219821"/>
                    </a:lnTo>
                    <a:lnTo>
                      <a:pt x="7864729" y="8221853"/>
                    </a:lnTo>
                    <a:lnTo>
                      <a:pt x="7864729" y="8223377"/>
                    </a:lnTo>
                    <a:lnTo>
                      <a:pt x="7869936" y="8223377"/>
                    </a:lnTo>
                    <a:lnTo>
                      <a:pt x="7869936" y="8228838"/>
                    </a:lnTo>
                    <a:lnTo>
                      <a:pt x="7875016" y="8228838"/>
                    </a:lnTo>
                    <a:lnTo>
                      <a:pt x="7876032" y="8229854"/>
                    </a:lnTo>
                    <a:lnTo>
                      <a:pt x="7876032" y="8234045"/>
                    </a:lnTo>
                    <a:lnTo>
                      <a:pt x="7881239" y="8234045"/>
                    </a:lnTo>
                    <a:lnTo>
                      <a:pt x="7881239" y="8240141"/>
                    </a:lnTo>
                    <a:lnTo>
                      <a:pt x="7887335" y="8240141"/>
                    </a:lnTo>
                    <a:lnTo>
                      <a:pt x="7887335" y="8250809"/>
                    </a:lnTo>
                    <a:lnTo>
                      <a:pt x="7892669" y="8250809"/>
                    </a:lnTo>
                    <a:lnTo>
                      <a:pt x="7892669" y="8256778"/>
                    </a:lnTo>
                    <a:lnTo>
                      <a:pt x="7898765" y="8256778"/>
                    </a:lnTo>
                    <a:lnTo>
                      <a:pt x="7898765" y="8268081"/>
                    </a:lnTo>
                    <a:lnTo>
                      <a:pt x="7903972" y="8268081"/>
                    </a:lnTo>
                    <a:lnTo>
                      <a:pt x="7903972" y="8273542"/>
                    </a:lnTo>
                    <a:lnTo>
                      <a:pt x="7910068" y="8273542"/>
                    </a:lnTo>
                    <a:lnTo>
                      <a:pt x="7910068" y="8278749"/>
                    </a:lnTo>
                    <a:lnTo>
                      <a:pt x="7915275" y="8278749"/>
                    </a:lnTo>
                    <a:lnTo>
                      <a:pt x="7915275" y="8284845"/>
                    </a:lnTo>
                    <a:lnTo>
                      <a:pt x="7921244" y="8284845"/>
                    </a:lnTo>
                    <a:lnTo>
                      <a:pt x="7921244" y="8296148"/>
                    </a:lnTo>
                    <a:lnTo>
                      <a:pt x="7926705" y="8296148"/>
                    </a:lnTo>
                    <a:lnTo>
                      <a:pt x="7926705" y="8301482"/>
                    </a:lnTo>
                    <a:lnTo>
                      <a:pt x="7932547" y="8301482"/>
                    </a:lnTo>
                    <a:lnTo>
                      <a:pt x="7932547" y="8312785"/>
                    </a:lnTo>
                    <a:lnTo>
                      <a:pt x="7938008" y="8312785"/>
                    </a:lnTo>
                    <a:lnTo>
                      <a:pt x="7938008" y="8315198"/>
                    </a:lnTo>
                    <a:lnTo>
                      <a:pt x="7938643" y="8317230"/>
                    </a:lnTo>
                    <a:lnTo>
                      <a:pt x="7938643" y="8317992"/>
                    </a:lnTo>
                    <a:lnTo>
                      <a:pt x="7943977" y="8317992"/>
                    </a:lnTo>
                    <a:lnTo>
                      <a:pt x="7943977" y="8323453"/>
                    </a:lnTo>
                    <a:lnTo>
                      <a:pt x="7949311" y="8323453"/>
                    </a:lnTo>
                    <a:lnTo>
                      <a:pt x="7949692" y="8324850"/>
                    </a:lnTo>
                    <a:lnTo>
                      <a:pt x="7950073" y="8325866"/>
                    </a:lnTo>
                    <a:lnTo>
                      <a:pt x="7950073" y="8329422"/>
                    </a:lnTo>
                    <a:lnTo>
                      <a:pt x="7955280" y="8329422"/>
                    </a:lnTo>
                    <a:lnTo>
                      <a:pt x="7955280" y="8340725"/>
                    </a:lnTo>
                    <a:lnTo>
                      <a:pt x="7961376" y="8340725"/>
                    </a:lnTo>
                    <a:lnTo>
                      <a:pt x="7961376" y="8351393"/>
                    </a:lnTo>
                    <a:lnTo>
                      <a:pt x="7966583" y="8351393"/>
                    </a:lnTo>
                    <a:lnTo>
                      <a:pt x="7966583" y="8357489"/>
                    </a:lnTo>
                    <a:lnTo>
                      <a:pt x="7972679" y="8357489"/>
                    </a:lnTo>
                    <a:lnTo>
                      <a:pt x="7972679" y="8362696"/>
                    </a:lnTo>
                    <a:lnTo>
                      <a:pt x="7978013" y="8362696"/>
                    </a:lnTo>
                    <a:lnTo>
                      <a:pt x="7978013" y="8374126"/>
                    </a:lnTo>
                    <a:lnTo>
                      <a:pt x="7983855" y="8374126"/>
                    </a:lnTo>
                    <a:lnTo>
                      <a:pt x="7983855" y="8379460"/>
                    </a:lnTo>
                    <a:lnTo>
                      <a:pt x="7989316" y="8379460"/>
                    </a:lnTo>
                    <a:lnTo>
                      <a:pt x="7989316" y="8390890"/>
                    </a:lnTo>
                    <a:lnTo>
                      <a:pt x="7995285" y="8390890"/>
                    </a:lnTo>
                    <a:lnTo>
                      <a:pt x="7995285" y="8402193"/>
                    </a:lnTo>
                    <a:lnTo>
                      <a:pt x="8000365" y="8402193"/>
                    </a:lnTo>
                    <a:lnTo>
                      <a:pt x="8001381" y="8403082"/>
                    </a:lnTo>
                    <a:lnTo>
                      <a:pt x="8001381" y="8407400"/>
                    </a:lnTo>
                    <a:lnTo>
                      <a:pt x="8006588" y="8407400"/>
                    </a:lnTo>
                    <a:lnTo>
                      <a:pt x="8006588" y="8418830"/>
                    </a:lnTo>
                    <a:lnTo>
                      <a:pt x="8012684" y="8418830"/>
                    </a:lnTo>
                    <a:lnTo>
                      <a:pt x="8012684" y="8424672"/>
                    </a:lnTo>
                    <a:lnTo>
                      <a:pt x="8013700" y="8424672"/>
                    </a:lnTo>
                    <a:lnTo>
                      <a:pt x="8015605" y="8424037"/>
                    </a:lnTo>
                    <a:lnTo>
                      <a:pt x="8017891" y="8424037"/>
                    </a:lnTo>
                    <a:lnTo>
                      <a:pt x="8017891" y="8430133"/>
                    </a:lnTo>
                    <a:lnTo>
                      <a:pt x="8023987" y="8430133"/>
                    </a:lnTo>
                    <a:lnTo>
                      <a:pt x="8023987" y="8446770"/>
                    </a:lnTo>
                    <a:lnTo>
                      <a:pt x="8029321" y="8446770"/>
                    </a:lnTo>
                    <a:lnTo>
                      <a:pt x="8029321" y="8452866"/>
                    </a:lnTo>
                    <a:lnTo>
                      <a:pt x="8030591" y="8452866"/>
                    </a:lnTo>
                    <a:lnTo>
                      <a:pt x="8030591" y="8452485"/>
                    </a:lnTo>
                    <a:lnTo>
                      <a:pt x="8031607" y="8452104"/>
                    </a:lnTo>
                    <a:lnTo>
                      <a:pt x="8035417" y="8452104"/>
                    </a:lnTo>
                    <a:lnTo>
                      <a:pt x="8035417" y="8458073"/>
                    </a:lnTo>
                    <a:lnTo>
                      <a:pt x="8040624" y="8458073"/>
                    </a:lnTo>
                    <a:lnTo>
                      <a:pt x="8040624" y="8469376"/>
                    </a:lnTo>
                    <a:lnTo>
                      <a:pt x="8046720" y="8469376"/>
                    </a:lnTo>
                    <a:lnTo>
                      <a:pt x="8046720" y="8474837"/>
                    </a:lnTo>
                    <a:lnTo>
                      <a:pt x="8051927" y="8474837"/>
                    </a:lnTo>
                    <a:lnTo>
                      <a:pt x="8051927" y="8479790"/>
                    </a:lnTo>
                    <a:lnTo>
                      <a:pt x="8052689" y="8481822"/>
                    </a:lnTo>
                    <a:lnTo>
                      <a:pt x="8052689" y="8486140"/>
                    </a:lnTo>
                    <a:lnTo>
                      <a:pt x="8057896" y="8486140"/>
                    </a:lnTo>
                    <a:lnTo>
                      <a:pt x="8057896" y="8497570"/>
                    </a:lnTo>
                    <a:lnTo>
                      <a:pt x="8063992" y="8497570"/>
                    </a:lnTo>
                    <a:lnTo>
                      <a:pt x="8063992" y="8502777"/>
                    </a:lnTo>
                    <a:lnTo>
                      <a:pt x="8069199" y="8502777"/>
                    </a:lnTo>
                    <a:lnTo>
                      <a:pt x="8069199" y="8514080"/>
                    </a:lnTo>
                    <a:lnTo>
                      <a:pt x="8075295" y="8514080"/>
                    </a:lnTo>
                    <a:lnTo>
                      <a:pt x="8075295" y="8519414"/>
                    </a:lnTo>
                    <a:lnTo>
                      <a:pt x="8080629" y="8519414"/>
                    </a:lnTo>
                    <a:lnTo>
                      <a:pt x="8080629" y="8525510"/>
                    </a:lnTo>
                    <a:lnTo>
                      <a:pt x="8086725" y="8525510"/>
                    </a:lnTo>
                    <a:lnTo>
                      <a:pt x="8086725" y="8536178"/>
                    </a:lnTo>
                    <a:lnTo>
                      <a:pt x="8091932" y="8536178"/>
                    </a:lnTo>
                    <a:lnTo>
                      <a:pt x="8091932" y="8547481"/>
                    </a:lnTo>
                    <a:lnTo>
                      <a:pt x="8098028" y="8547481"/>
                    </a:lnTo>
                    <a:lnTo>
                      <a:pt x="8098028" y="8558784"/>
                    </a:lnTo>
                    <a:lnTo>
                      <a:pt x="8103997" y="8558784"/>
                    </a:lnTo>
                    <a:lnTo>
                      <a:pt x="8103997" y="8564118"/>
                    </a:lnTo>
                    <a:lnTo>
                      <a:pt x="8109331" y="8564118"/>
                    </a:lnTo>
                    <a:lnTo>
                      <a:pt x="8109331" y="8570214"/>
                    </a:lnTo>
                    <a:lnTo>
                      <a:pt x="8115300" y="8570214"/>
                    </a:lnTo>
                    <a:lnTo>
                      <a:pt x="8115300" y="8581517"/>
                    </a:lnTo>
                    <a:lnTo>
                      <a:pt x="8118348" y="8581517"/>
                    </a:lnTo>
                    <a:lnTo>
                      <a:pt x="8119364" y="8581136"/>
                    </a:lnTo>
                    <a:lnTo>
                      <a:pt x="8119745" y="8580882"/>
                    </a:lnTo>
                    <a:lnTo>
                      <a:pt x="8120761" y="8580882"/>
                    </a:lnTo>
                    <a:lnTo>
                      <a:pt x="8120761" y="8592185"/>
                    </a:lnTo>
                    <a:lnTo>
                      <a:pt x="8126603" y="8592185"/>
                    </a:lnTo>
                    <a:lnTo>
                      <a:pt x="8126603" y="8598154"/>
                    </a:lnTo>
                    <a:lnTo>
                      <a:pt x="8131937" y="8598154"/>
                    </a:lnTo>
                    <a:lnTo>
                      <a:pt x="8131937" y="8603361"/>
                    </a:lnTo>
                    <a:lnTo>
                      <a:pt x="8138033" y="8603361"/>
                    </a:lnTo>
                    <a:lnTo>
                      <a:pt x="8138033" y="8614664"/>
                    </a:lnTo>
                    <a:lnTo>
                      <a:pt x="8143240" y="8614664"/>
                    </a:lnTo>
                    <a:lnTo>
                      <a:pt x="8143240" y="8620125"/>
                    </a:lnTo>
                    <a:lnTo>
                      <a:pt x="8149336" y="8620125"/>
                    </a:lnTo>
                    <a:lnTo>
                      <a:pt x="8149336" y="8626094"/>
                    </a:lnTo>
                    <a:lnTo>
                      <a:pt x="8154543" y="8626094"/>
                    </a:lnTo>
                    <a:lnTo>
                      <a:pt x="8154543" y="8636762"/>
                    </a:lnTo>
                    <a:lnTo>
                      <a:pt x="8160639" y="8636762"/>
                    </a:lnTo>
                    <a:lnTo>
                      <a:pt x="8160639" y="8642858"/>
                    </a:lnTo>
                    <a:lnTo>
                      <a:pt x="8165973" y="8642858"/>
                    </a:lnTo>
                    <a:lnTo>
                      <a:pt x="8165973" y="8645144"/>
                    </a:lnTo>
                    <a:lnTo>
                      <a:pt x="8166608" y="8647049"/>
                    </a:lnTo>
                    <a:lnTo>
                      <a:pt x="8166608" y="8654161"/>
                    </a:lnTo>
                    <a:lnTo>
                      <a:pt x="8172069" y="8654161"/>
                    </a:lnTo>
                    <a:lnTo>
                      <a:pt x="8172069" y="8659368"/>
                    </a:lnTo>
                    <a:lnTo>
                      <a:pt x="8177911" y="8659368"/>
                    </a:lnTo>
                    <a:lnTo>
                      <a:pt x="8177911" y="8664829"/>
                    </a:lnTo>
                    <a:lnTo>
                      <a:pt x="8183372" y="8664829"/>
                    </a:lnTo>
                    <a:lnTo>
                      <a:pt x="8183372" y="8676132"/>
                    </a:lnTo>
                    <a:lnTo>
                      <a:pt x="8189341" y="8676132"/>
                    </a:lnTo>
                    <a:lnTo>
                      <a:pt x="8189341" y="8682101"/>
                    </a:lnTo>
                    <a:lnTo>
                      <a:pt x="8190357" y="8682101"/>
                    </a:lnTo>
                    <a:lnTo>
                      <a:pt x="8192389" y="8681466"/>
                    </a:lnTo>
                    <a:lnTo>
                      <a:pt x="8194675" y="8681466"/>
                    </a:lnTo>
                    <a:lnTo>
                      <a:pt x="8194675" y="8687562"/>
                    </a:lnTo>
                    <a:lnTo>
                      <a:pt x="8200644" y="8687562"/>
                    </a:lnTo>
                    <a:lnTo>
                      <a:pt x="8200644" y="8698738"/>
                    </a:lnTo>
                    <a:lnTo>
                      <a:pt x="8205851" y="8698738"/>
                    </a:lnTo>
                    <a:lnTo>
                      <a:pt x="8205851" y="8704072"/>
                    </a:lnTo>
                    <a:lnTo>
                      <a:pt x="8211947" y="8704072"/>
                    </a:lnTo>
                    <a:lnTo>
                      <a:pt x="8211947" y="8709406"/>
                    </a:lnTo>
                    <a:lnTo>
                      <a:pt x="8217408" y="8709406"/>
                    </a:lnTo>
                    <a:lnTo>
                      <a:pt x="8217408" y="8720709"/>
                    </a:lnTo>
                    <a:lnTo>
                      <a:pt x="8223377" y="8720709"/>
                    </a:lnTo>
                    <a:lnTo>
                      <a:pt x="8223377" y="8732012"/>
                    </a:lnTo>
                    <a:lnTo>
                      <a:pt x="8228203" y="8732012"/>
                    </a:lnTo>
                    <a:lnTo>
                      <a:pt x="8229219" y="8733028"/>
                    </a:lnTo>
                    <a:lnTo>
                      <a:pt x="8229219" y="8737473"/>
                    </a:lnTo>
                    <a:lnTo>
                      <a:pt x="8234680" y="8737473"/>
                    </a:lnTo>
                    <a:lnTo>
                      <a:pt x="8234680" y="8754745"/>
                    </a:lnTo>
                    <a:lnTo>
                      <a:pt x="8240649" y="8754745"/>
                    </a:lnTo>
                    <a:lnTo>
                      <a:pt x="8240649" y="8765413"/>
                    </a:lnTo>
                    <a:lnTo>
                      <a:pt x="8245983" y="8765413"/>
                    </a:lnTo>
                    <a:lnTo>
                      <a:pt x="8245983" y="8782812"/>
                    </a:lnTo>
                    <a:lnTo>
                      <a:pt x="8251952" y="8782812"/>
                    </a:lnTo>
                    <a:lnTo>
                      <a:pt x="8251952" y="8799449"/>
                    </a:lnTo>
                    <a:lnTo>
                      <a:pt x="8258048" y="8799449"/>
                    </a:lnTo>
                    <a:lnTo>
                      <a:pt x="8258048" y="8816086"/>
                    </a:lnTo>
                    <a:lnTo>
                      <a:pt x="8263255" y="8816086"/>
                    </a:lnTo>
                    <a:lnTo>
                      <a:pt x="8263255" y="8827389"/>
                    </a:lnTo>
                    <a:lnTo>
                      <a:pt x="8269351" y="8827389"/>
                    </a:lnTo>
                    <a:lnTo>
                      <a:pt x="8269351" y="8844153"/>
                    </a:lnTo>
                    <a:lnTo>
                      <a:pt x="8274304" y="8844153"/>
                    </a:lnTo>
                    <a:lnTo>
                      <a:pt x="8275320" y="8845169"/>
                    </a:lnTo>
                    <a:lnTo>
                      <a:pt x="8275320" y="8855456"/>
                    </a:lnTo>
                    <a:lnTo>
                      <a:pt x="8280781" y="8855456"/>
                    </a:lnTo>
                    <a:lnTo>
                      <a:pt x="8280781" y="8872093"/>
                    </a:lnTo>
                    <a:lnTo>
                      <a:pt x="8286623" y="8872093"/>
                    </a:lnTo>
                    <a:lnTo>
                      <a:pt x="8286623" y="8894826"/>
                    </a:lnTo>
                    <a:lnTo>
                      <a:pt x="8291957" y="8894826"/>
                    </a:lnTo>
                    <a:lnTo>
                      <a:pt x="8292211" y="8896096"/>
                    </a:lnTo>
                    <a:lnTo>
                      <a:pt x="8292592" y="8897112"/>
                    </a:lnTo>
                    <a:lnTo>
                      <a:pt x="8292592" y="8906129"/>
                    </a:lnTo>
                    <a:lnTo>
                      <a:pt x="8298053" y="8906129"/>
                    </a:lnTo>
                    <a:lnTo>
                      <a:pt x="8298053" y="8917432"/>
                    </a:lnTo>
                    <a:lnTo>
                      <a:pt x="8303895" y="8917432"/>
                    </a:lnTo>
                    <a:lnTo>
                      <a:pt x="8303895" y="8934069"/>
                    </a:lnTo>
                    <a:lnTo>
                      <a:pt x="8309356" y="8934069"/>
                    </a:lnTo>
                    <a:lnTo>
                      <a:pt x="8309356" y="8945372"/>
                    </a:lnTo>
                    <a:lnTo>
                      <a:pt x="8315325" y="8945372"/>
                    </a:lnTo>
                    <a:lnTo>
                      <a:pt x="8315325" y="8967470"/>
                    </a:lnTo>
                    <a:lnTo>
                      <a:pt x="8321421" y="8967470"/>
                    </a:lnTo>
                    <a:lnTo>
                      <a:pt x="8321421" y="8978773"/>
                    </a:lnTo>
                    <a:lnTo>
                      <a:pt x="8326628" y="8978773"/>
                    </a:lnTo>
                    <a:lnTo>
                      <a:pt x="8326628" y="8990076"/>
                    </a:lnTo>
                    <a:lnTo>
                      <a:pt x="8332724" y="8990076"/>
                    </a:lnTo>
                    <a:lnTo>
                      <a:pt x="8332724" y="9001506"/>
                    </a:lnTo>
                    <a:lnTo>
                      <a:pt x="8337931" y="9001506"/>
                    </a:lnTo>
                    <a:lnTo>
                      <a:pt x="8337931" y="9006332"/>
                    </a:lnTo>
                    <a:lnTo>
                      <a:pt x="8338693" y="9008364"/>
                    </a:lnTo>
                    <a:lnTo>
                      <a:pt x="8338693" y="9012809"/>
                    </a:lnTo>
                    <a:lnTo>
                      <a:pt x="8344027" y="9012809"/>
                    </a:lnTo>
                    <a:lnTo>
                      <a:pt x="8344027" y="9023477"/>
                    </a:lnTo>
                    <a:lnTo>
                      <a:pt x="8349996" y="9023477"/>
                    </a:lnTo>
                    <a:lnTo>
                      <a:pt x="8349996" y="9040749"/>
                    </a:lnTo>
                    <a:lnTo>
                      <a:pt x="8355203" y="9040749"/>
                    </a:lnTo>
                    <a:lnTo>
                      <a:pt x="8355203" y="9051417"/>
                    </a:lnTo>
                    <a:lnTo>
                      <a:pt x="8361299" y="9051417"/>
                    </a:lnTo>
                    <a:lnTo>
                      <a:pt x="8361299" y="9062720"/>
                    </a:lnTo>
                    <a:lnTo>
                      <a:pt x="8366633" y="9062720"/>
                    </a:lnTo>
                    <a:lnTo>
                      <a:pt x="8366633" y="9067165"/>
                    </a:lnTo>
                    <a:lnTo>
                      <a:pt x="8367268" y="9069070"/>
                    </a:lnTo>
                    <a:lnTo>
                      <a:pt x="8367268" y="9074150"/>
                    </a:lnTo>
                    <a:lnTo>
                      <a:pt x="8372729" y="9074150"/>
                    </a:lnTo>
                    <a:lnTo>
                      <a:pt x="8372729" y="9085453"/>
                    </a:lnTo>
                    <a:lnTo>
                      <a:pt x="8378571" y="9085453"/>
                    </a:lnTo>
                    <a:lnTo>
                      <a:pt x="8378571" y="9102090"/>
                    </a:lnTo>
                    <a:lnTo>
                      <a:pt x="8384032" y="9102090"/>
                    </a:lnTo>
                    <a:lnTo>
                      <a:pt x="8384032" y="9118854"/>
                    </a:lnTo>
                    <a:lnTo>
                      <a:pt x="8390001" y="9118854"/>
                    </a:lnTo>
                    <a:lnTo>
                      <a:pt x="8390001" y="9130157"/>
                    </a:lnTo>
                    <a:lnTo>
                      <a:pt x="8396097" y="9130157"/>
                    </a:lnTo>
                    <a:lnTo>
                      <a:pt x="8396097" y="9141460"/>
                    </a:lnTo>
                    <a:lnTo>
                      <a:pt x="8401304" y="9141460"/>
                    </a:lnTo>
                    <a:lnTo>
                      <a:pt x="8401304" y="9152890"/>
                    </a:lnTo>
                    <a:lnTo>
                      <a:pt x="8407273" y="9152890"/>
                    </a:lnTo>
                    <a:lnTo>
                      <a:pt x="8407273" y="9164193"/>
                    </a:lnTo>
                    <a:lnTo>
                      <a:pt x="8412607" y="9164193"/>
                    </a:lnTo>
                    <a:lnTo>
                      <a:pt x="8412607" y="9178417"/>
                    </a:lnTo>
                    <a:lnTo>
                      <a:pt x="8412988" y="9179433"/>
                    </a:lnTo>
                    <a:lnTo>
                      <a:pt x="8413369" y="9180068"/>
                    </a:lnTo>
                    <a:lnTo>
                      <a:pt x="8413369" y="9180830"/>
                    </a:lnTo>
                    <a:lnTo>
                      <a:pt x="8418576" y="9180830"/>
                    </a:lnTo>
                    <a:lnTo>
                      <a:pt x="8418576" y="9197340"/>
                    </a:lnTo>
                    <a:lnTo>
                      <a:pt x="8424672" y="9197340"/>
                    </a:lnTo>
                    <a:lnTo>
                      <a:pt x="8424672" y="9208770"/>
                    </a:lnTo>
                    <a:lnTo>
                      <a:pt x="8429879" y="9208770"/>
                    </a:lnTo>
                    <a:lnTo>
                      <a:pt x="8429879" y="9214104"/>
                    </a:lnTo>
                    <a:lnTo>
                      <a:pt x="8435975" y="9214104"/>
                    </a:lnTo>
                    <a:lnTo>
                      <a:pt x="8435975" y="9225534"/>
                    </a:lnTo>
                    <a:lnTo>
                      <a:pt x="8441309" y="9225534"/>
                    </a:lnTo>
                    <a:lnTo>
                      <a:pt x="8441309" y="9230741"/>
                    </a:lnTo>
                    <a:lnTo>
                      <a:pt x="8447405" y="9230741"/>
                    </a:lnTo>
                    <a:lnTo>
                      <a:pt x="8447405" y="9242044"/>
                    </a:lnTo>
                    <a:lnTo>
                      <a:pt x="8452612" y="9242044"/>
                    </a:lnTo>
                    <a:lnTo>
                      <a:pt x="8452612" y="9247886"/>
                    </a:lnTo>
                    <a:lnTo>
                      <a:pt x="8453247" y="9249664"/>
                    </a:lnTo>
                    <a:lnTo>
                      <a:pt x="8453247" y="9253474"/>
                    </a:lnTo>
                    <a:lnTo>
                      <a:pt x="8458708" y="9253474"/>
                    </a:lnTo>
                    <a:lnTo>
                      <a:pt x="8458708" y="9258808"/>
                    </a:lnTo>
                    <a:lnTo>
                      <a:pt x="8464677" y="9258808"/>
                    </a:lnTo>
                    <a:lnTo>
                      <a:pt x="8464677" y="9264777"/>
                    </a:lnTo>
                    <a:lnTo>
                      <a:pt x="8470011" y="9264777"/>
                    </a:lnTo>
                    <a:lnTo>
                      <a:pt x="8470011" y="9276080"/>
                    </a:lnTo>
                    <a:lnTo>
                      <a:pt x="8475980" y="9276080"/>
                    </a:lnTo>
                    <a:lnTo>
                      <a:pt x="8475980" y="9281414"/>
                    </a:lnTo>
                    <a:lnTo>
                      <a:pt x="8481187" y="9281414"/>
                    </a:lnTo>
                    <a:lnTo>
                      <a:pt x="8481187" y="9292717"/>
                    </a:lnTo>
                    <a:lnTo>
                      <a:pt x="8487283" y="9292717"/>
                    </a:lnTo>
                    <a:lnTo>
                      <a:pt x="8487283" y="9320784"/>
                    </a:lnTo>
                    <a:lnTo>
                      <a:pt x="8493252" y="9320784"/>
                    </a:lnTo>
                    <a:lnTo>
                      <a:pt x="8493252" y="9337421"/>
                    </a:lnTo>
                    <a:lnTo>
                      <a:pt x="8498713" y="9337421"/>
                    </a:lnTo>
                    <a:lnTo>
                      <a:pt x="8498713" y="9348724"/>
                    </a:lnTo>
                    <a:lnTo>
                      <a:pt x="8504555" y="9348724"/>
                    </a:lnTo>
                    <a:lnTo>
                      <a:pt x="8504555" y="9360154"/>
                    </a:lnTo>
                    <a:lnTo>
                      <a:pt x="8510016" y="9360154"/>
                    </a:lnTo>
                    <a:lnTo>
                      <a:pt x="8510016" y="9365361"/>
                    </a:lnTo>
                    <a:lnTo>
                      <a:pt x="8515985" y="9365361"/>
                    </a:lnTo>
                    <a:lnTo>
                      <a:pt x="8515985" y="9371457"/>
                    </a:lnTo>
                    <a:lnTo>
                      <a:pt x="8519033" y="9371457"/>
                    </a:lnTo>
                    <a:lnTo>
                      <a:pt x="8520049" y="9371076"/>
                    </a:lnTo>
                    <a:lnTo>
                      <a:pt x="8520303" y="9370822"/>
                    </a:lnTo>
                    <a:lnTo>
                      <a:pt x="8521319" y="9370822"/>
                    </a:lnTo>
                    <a:lnTo>
                      <a:pt x="8521319" y="9376664"/>
                    </a:lnTo>
                    <a:lnTo>
                      <a:pt x="8538591" y="9376664"/>
                    </a:lnTo>
                    <a:lnTo>
                      <a:pt x="8538591" y="9382125"/>
                    </a:lnTo>
                    <a:lnTo>
                      <a:pt x="8544052" y="9382125"/>
                    </a:lnTo>
                    <a:lnTo>
                      <a:pt x="8544052" y="9395206"/>
                    </a:lnTo>
                    <a:lnTo>
                      <a:pt x="8544560" y="9396984"/>
                    </a:lnTo>
                    <a:lnTo>
                      <a:pt x="8544560" y="9427464"/>
                    </a:lnTo>
                    <a:lnTo>
                      <a:pt x="8538591" y="9427464"/>
                    </a:lnTo>
                    <a:lnTo>
                      <a:pt x="8538591" y="9428988"/>
                    </a:lnTo>
                    <a:lnTo>
                      <a:pt x="8539353" y="9431020"/>
                    </a:lnTo>
                    <a:lnTo>
                      <a:pt x="8539353" y="9483344"/>
                    </a:lnTo>
                    <a:lnTo>
                      <a:pt x="8533892" y="9483344"/>
                    </a:lnTo>
                    <a:lnTo>
                      <a:pt x="8533892" y="9539097"/>
                    </a:lnTo>
                    <a:lnTo>
                      <a:pt x="8534781" y="9541129"/>
                    </a:lnTo>
                    <a:lnTo>
                      <a:pt x="8534781" y="9579356"/>
                    </a:lnTo>
                    <a:lnTo>
                      <a:pt x="8529320" y="9579356"/>
                    </a:lnTo>
                    <a:lnTo>
                      <a:pt x="8529320" y="9641332"/>
                    </a:lnTo>
                    <a:lnTo>
                      <a:pt x="8524113" y="9641332"/>
                    </a:lnTo>
                    <a:lnTo>
                      <a:pt x="8524113" y="9658096"/>
                    </a:lnTo>
                    <a:lnTo>
                      <a:pt x="8518652" y="9658096"/>
                    </a:lnTo>
                    <a:lnTo>
                      <a:pt x="8518652" y="9680829"/>
                    </a:lnTo>
                    <a:lnTo>
                      <a:pt x="8513445" y="9680829"/>
                    </a:lnTo>
                    <a:lnTo>
                      <a:pt x="8513445" y="9708769"/>
                    </a:lnTo>
                    <a:lnTo>
                      <a:pt x="8507984" y="9708769"/>
                    </a:lnTo>
                    <a:lnTo>
                      <a:pt x="8507984" y="9720072"/>
                    </a:lnTo>
                    <a:lnTo>
                      <a:pt x="8502015" y="9720072"/>
                    </a:lnTo>
                    <a:lnTo>
                      <a:pt x="8502015" y="9741789"/>
                    </a:lnTo>
                    <a:lnTo>
                      <a:pt x="8502777" y="9743821"/>
                    </a:lnTo>
                    <a:lnTo>
                      <a:pt x="8502777" y="9759442"/>
                    </a:lnTo>
                    <a:lnTo>
                      <a:pt x="8507984" y="9759442"/>
                    </a:lnTo>
                    <a:lnTo>
                      <a:pt x="8507984" y="9770745"/>
                    </a:lnTo>
                    <a:lnTo>
                      <a:pt x="8513953" y="9770745"/>
                    </a:lnTo>
                    <a:lnTo>
                      <a:pt x="8513953" y="9827133"/>
                    </a:lnTo>
                    <a:lnTo>
                      <a:pt x="8514588" y="9829165"/>
                    </a:lnTo>
                    <a:lnTo>
                      <a:pt x="8514588" y="9894697"/>
                    </a:lnTo>
                    <a:lnTo>
                      <a:pt x="8520684" y="9894697"/>
                    </a:lnTo>
                    <a:lnTo>
                      <a:pt x="8520684" y="9916668"/>
                    </a:lnTo>
                    <a:lnTo>
                      <a:pt x="8526653" y="9916668"/>
                    </a:lnTo>
                    <a:lnTo>
                      <a:pt x="8526653" y="9928098"/>
                    </a:lnTo>
                    <a:lnTo>
                      <a:pt x="8531987" y="9928098"/>
                    </a:lnTo>
                    <a:lnTo>
                      <a:pt x="8531987" y="9933432"/>
                    </a:lnTo>
                    <a:lnTo>
                      <a:pt x="8537956" y="9933432"/>
                    </a:lnTo>
                    <a:lnTo>
                      <a:pt x="8537956" y="9939401"/>
                    </a:lnTo>
                    <a:lnTo>
                      <a:pt x="8543417" y="9939401"/>
                    </a:lnTo>
                    <a:lnTo>
                      <a:pt x="8543417" y="9944862"/>
                    </a:lnTo>
                    <a:lnTo>
                      <a:pt x="8549259" y="9944862"/>
                    </a:lnTo>
                    <a:lnTo>
                      <a:pt x="8549259" y="9950704"/>
                    </a:lnTo>
                    <a:lnTo>
                      <a:pt x="8553704" y="9950704"/>
                    </a:lnTo>
                    <a:lnTo>
                      <a:pt x="8554720" y="9950069"/>
                    </a:lnTo>
                    <a:lnTo>
                      <a:pt x="8554720" y="9956165"/>
                    </a:lnTo>
                    <a:lnTo>
                      <a:pt x="8565896" y="9956165"/>
                    </a:lnTo>
                    <a:lnTo>
                      <a:pt x="8565896" y="9961372"/>
                    </a:lnTo>
                    <a:lnTo>
                      <a:pt x="8605393" y="9961372"/>
                    </a:lnTo>
                    <a:lnTo>
                      <a:pt x="8605393" y="9972802"/>
                    </a:lnTo>
                    <a:lnTo>
                      <a:pt x="8611235" y="9972802"/>
                    </a:lnTo>
                    <a:lnTo>
                      <a:pt x="8611235" y="9989566"/>
                    </a:lnTo>
                    <a:lnTo>
                      <a:pt x="8617331" y="9989566"/>
                    </a:lnTo>
                    <a:lnTo>
                      <a:pt x="8617331" y="9994773"/>
                    </a:lnTo>
                    <a:lnTo>
                      <a:pt x="8622665" y="9994773"/>
                    </a:lnTo>
                    <a:lnTo>
                      <a:pt x="8622665" y="10000742"/>
                    </a:lnTo>
                    <a:lnTo>
                      <a:pt x="8628761" y="10000742"/>
                    </a:lnTo>
                    <a:lnTo>
                      <a:pt x="8628761" y="10011410"/>
                    </a:lnTo>
                    <a:lnTo>
                      <a:pt x="8633968" y="10011410"/>
                    </a:lnTo>
                    <a:lnTo>
                      <a:pt x="8633968" y="10017506"/>
                    </a:lnTo>
                    <a:lnTo>
                      <a:pt x="8639937" y="10017506"/>
                    </a:lnTo>
                    <a:lnTo>
                      <a:pt x="8639937" y="10022713"/>
                    </a:lnTo>
                    <a:lnTo>
                      <a:pt x="8645271" y="10022713"/>
                    </a:lnTo>
                    <a:lnTo>
                      <a:pt x="8645271" y="10034016"/>
                    </a:lnTo>
                    <a:lnTo>
                      <a:pt x="8651240" y="10034016"/>
                    </a:lnTo>
                    <a:lnTo>
                      <a:pt x="8651240" y="10039477"/>
                    </a:lnTo>
                    <a:lnTo>
                      <a:pt x="8662543" y="10039477"/>
                    </a:lnTo>
                    <a:lnTo>
                      <a:pt x="8662543" y="10045446"/>
                    </a:lnTo>
                    <a:lnTo>
                      <a:pt x="8668385" y="10045446"/>
                    </a:lnTo>
                    <a:lnTo>
                      <a:pt x="8670417" y="10044684"/>
                    </a:lnTo>
                    <a:lnTo>
                      <a:pt x="8679307" y="10044684"/>
                    </a:lnTo>
                    <a:lnTo>
                      <a:pt x="8679307" y="10050780"/>
                    </a:lnTo>
                    <a:lnTo>
                      <a:pt x="8702421" y="10050780"/>
                    </a:lnTo>
                    <a:lnTo>
                      <a:pt x="8704199" y="10050145"/>
                    </a:lnTo>
                    <a:lnTo>
                      <a:pt x="8718677" y="10050145"/>
                    </a:lnTo>
                    <a:lnTo>
                      <a:pt x="8718677" y="10044684"/>
                    </a:lnTo>
                    <a:lnTo>
                      <a:pt x="8735949" y="10044684"/>
                    </a:lnTo>
                    <a:lnTo>
                      <a:pt x="8735949" y="10038842"/>
                    </a:lnTo>
                    <a:lnTo>
                      <a:pt x="8746617" y="10038842"/>
                    </a:lnTo>
                    <a:lnTo>
                      <a:pt x="8746617" y="10033381"/>
                    </a:lnTo>
                    <a:lnTo>
                      <a:pt x="8754999" y="10033381"/>
                    </a:lnTo>
                    <a:lnTo>
                      <a:pt x="8757031" y="10032746"/>
                    </a:lnTo>
                    <a:lnTo>
                      <a:pt x="8785987" y="10032746"/>
                    </a:lnTo>
                    <a:lnTo>
                      <a:pt x="8785987" y="10038842"/>
                    </a:lnTo>
                    <a:lnTo>
                      <a:pt x="8788908" y="10038842"/>
                    </a:lnTo>
                    <a:lnTo>
                      <a:pt x="8790940" y="10038080"/>
                    </a:lnTo>
                    <a:lnTo>
                      <a:pt x="8842629" y="10038080"/>
                    </a:lnTo>
                    <a:lnTo>
                      <a:pt x="8842629" y="10031984"/>
                    </a:lnTo>
                    <a:lnTo>
                      <a:pt x="8865235" y="10031984"/>
                    </a:lnTo>
                    <a:lnTo>
                      <a:pt x="8865235" y="10026777"/>
                    </a:lnTo>
                    <a:lnTo>
                      <a:pt x="8875903" y="10026777"/>
                    </a:lnTo>
                    <a:lnTo>
                      <a:pt x="8875903" y="10020808"/>
                    </a:lnTo>
                    <a:lnTo>
                      <a:pt x="8881999" y="10020808"/>
                    </a:lnTo>
                    <a:lnTo>
                      <a:pt x="8881999" y="10015474"/>
                    </a:lnTo>
                    <a:lnTo>
                      <a:pt x="8884285" y="10015474"/>
                    </a:lnTo>
                    <a:lnTo>
                      <a:pt x="8886317" y="10014712"/>
                    </a:lnTo>
                    <a:lnTo>
                      <a:pt x="8893429" y="10014712"/>
                    </a:lnTo>
                    <a:lnTo>
                      <a:pt x="8893429" y="10009505"/>
                    </a:lnTo>
                    <a:lnTo>
                      <a:pt x="8898636" y="10009505"/>
                    </a:lnTo>
                    <a:lnTo>
                      <a:pt x="8898636" y="10003409"/>
                    </a:lnTo>
                    <a:lnTo>
                      <a:pt x="8904097" y="10003409"/>
                    </a:lnTo>
                    <a:lnTo>
                      <a:pt x="8904097" y="9998202"/>
                    </a:lnTo>
                    <a:lnTo>
                      <a:pt x="8909939" y="9998202"/>
                    </a:lnTo>
                    <a:lnTo>
                      <a:pt x="8909939" y="9992106"/>
                    </a:lnTo>
                    <a:lnTo>
                      <a:pt x="8915273" y="9992106"/>
                    </a:lnTo>
                    <a:lnTo>
                      <a:pt x="8915273" y="9986772"/>
                    </a:lnTo>
                    <a:lnTo>
                      <a:pt x="8920607" y="9986772"/>
                    </a:lnTo>
                    <a:lnTo>
                      <a:pt x="8920607" y="9980676"/>
                    </a:lnTo>
                    <a:lnTo>
                      <a:pt x="8926576" y="9980676"/>
                    </a:lnTo>
                    <a:lnTo>
                      <a:pt x="8926576" y="9975469"/>
                    </a:lnTo>
                    <a:lnTo>
                      <a:pt x="8932037" y="9975469"/>
                    </a:lnTo>
                    <a:lnTo>
                      <a:pt x="8932037" y="9964166"/>
                    </a:lnTo>
                    <a:lnTo>
                      <a:pt x="8937244" y="9964166"/>
                    </a:lnTo>
                    <a:lnTo>
                      <a:pt x="8937244" y="9958070"/>
                    </a:lnTo>
                    <a:lnTo>
                      <a:pt x="8943340" y="9958070"/>
                    </a:lnTo>
                    <a:lnTo>
                      <a:pt x="8943340" y="9946894"/>
                    </a:lnTo>
                    <a:lnTo>
                      <a:pt x="8954643" y="9946894"/>
                    </a:lnTo>
                    <a:lnTo>
                      <a:pt x="8954643" y="9944481"/>
                    </a:lnTo>
                    <a:lnTo>
                      <a:pt x="8954008" y="9942449"/>
                    </a:lnTo>
                    <a:lnTo>
                      <a:pt x="8954008" y="9941433"/>
                    </a:lnTo>
                    <a:lnTo>
                      <a:pt x="8965311" y="9941433"/>
                    </a:lnTo>
                    <a:lnTo>
                      <a:pt x="8965311" y="9935464"/>
                    </a:lnTo>
                    <a:lnTo>
                      <a:pt x="8971280" y="9935464"/>
                    </a:lnTo>
                    <a:lnTo>
                      <a:pt x="8971280" y="9930130"/>
                    </a:lnTo>
                    <a:lnTo>
                      <a:pt x="8982583" y="9930130"/>
                    </a:lnTo>
                    <a:lnTo>
                      <a:pt x="8982583" y="9928352"/>
                    </a:lnTo>
                    <a:lnTo>
                      <a:pt x="8981948" y="9926320"/>
                    </a:lnTo>
                    <a:lnTo>
                      <a:pt x="8981948" y="9924161"/>
                    </a:lnTo>
                    <a:lnTo>
                      <a:pt x="8988044" y="9924161"/>
                    </a:lnTo>
                    <a:lnTo>
                      <a:pt x="8988044" y="9918700"/>
                    </a:lnTo>
                    <a:lnTo>
                      <a:pt x="8993251" y="9918700"/>
                    </a:lnTo>
                    <a:lnTo>
                      <a:pt x="8993251" y="9912858"/>
                    </a:lnTo>
                    <a:lnTo>
                      <a:pt x="8999347" y="9912858"/>
                    </a:lnTo>
                    <a:lnTo>
                      <a:pt x="8999347" y="9907397"/>
                    </a:lnTo>
                    <a:lnTo>
                      <a:pt x="9008999" y="9907397"/>
                    </a:lnTo>
                    <a:lnTo>
                      <a:pt x="9011031" y="9906762"/>
                    </a:lnTo>
                    <a:lnTo>
                      <a:pt x="9032621" y="9906762"/>
                    </a:lnTo>
                    <a:lnTo>
                      <a:pt x="9032621" y="9901428"/>
                    </a:lnTo>
                    <a:lnTo>
                      <a:pt x="9052433" y="9901428"/>
                    </a:lnTo>
                    <a:lnTo>
                      <a:pt x="9054211" y="9900793"/>
                    </a:lnTo>
                    <a:lnTo>
                      <a:pt x="9055227" y="9900793"/>
                    </a:lnTo>
                    <a:lnTo>
                      <a:pt x="9055227" y="9895332"/>
                    </a:lnTo>
                    <a:lnTo>
                      <a:pt x="9066657" y="9895332"/>
                    </a:lnTo>
                    <a:lnTo>
                      <a:pt x="9066657" y="9889490"/>
                    </a:lnTo>
                    <a:lnTo>
                      <a:pt x="9077960" y="9889490"/>
                    </a:lnTo>
                    <a:lnTo>
                      <a:pt x="9077960" y="9888093"/>
                    </a:lnTo>
                    <a:lnTo>
                      <a:pt x="9077579" y="9888093"/>
                    </a:lnTo>
                    <a:lnTo>
                      <a:pt x="9077325" y="9887077"/>
                    </a:lnTo>
                    <a:lnTo>
                      <a:pt x="9077325" y="9884029"/>
                    </a:lnTo>
                    <a:lnTo>
                      <a:pt x="9088628" y="9884029"/>
                    </a:lnTo>
                    <a:lnTo>
                      <a:pt x="9088628" y="9878060"/>
                    </a:lnTo>
                    <a:lnTo>
                      <a:pt x="9094724" y="9878060"/>
                    </a:lnTo>
                    <a:lnTo>
                      <a:pt x="9094724" y="9872853"/>
                    </a:lnTo>
                    <a:lnTo>
                      <a:pt x="9099931" y="9872853"/>
                    </a:lnTo>
                    <a:lnTo>
                      <a:pt x="9099931" y="9866757"/>
                    </a:lnTo>
                    <a:lnTo>
                      <a:pt x="9105392" y="9866757"/>
                    </a:lnTo>
                    <a:lnTo>
                      <a:pt x="9105392" y="9861550"/>
                    </a:lnTo>
                    <a:lnTo>
                      <a:pt x="9111361" y="9861550"/>
                    </a:lnTo>
                    <a:lnTo>
                      <a:pt x="9111361" y="9855454"/>
                    </a:lnTo>
                    <a:lnTo>
                      <a:pt x="9116568" y="9855454"/>
                    </a:lnTo>
                    <a:lnTo>
                      <a:pt x="9116568" y="9850120"/>
                    </a:lnTo>
                    <a:lnTo>
                      <a:pt x="9122664" y="9850120"/>
                    </a:lnTo>
                    <a:lnTo>
                      <a:pt x="9122664" y="9848469"/>
                    </a:lnTo>
                    <a:lnTo>
                      <a:pt x="9122029" y="9846437"/>
                    </a:lnTo>
                    <a:lnTo>
                      <a:pt x="9122029" y="9844024"/>
                    </a:lnTo>
                    <a:lnTo>
                      <a:pt x="9150604" y="9844024"/>
                    </a:lnTo>
                    <a:lnTo>
                      <a:pt x="9150604" y="9838182"/>
                    </a:lnTo>
                    <a:lnTo>
                      <a:pt x="9156065" y="9838182"/>
                    </a:lnTo>
                    <a:lnTo>
                      <a:pt x="9156065" y="9832721"/>
                    </a:lnTo>
                    <a:lnTo>
                      <a:pt x="9161272" y="9832721"/>
                    </a:lnTo>
                    <a:lnTo>
                      <a:pt x="9161272" y="9826752"/>
                    </a:lnTo>
                    <a:lnTo>
                      <a:pt x="9167368" y="9826752"/>
                    </a:lnTo>
                    <a:lnTo>
                      <a:pt x="9167368" y="9821418"/>
                    </a:lnTo>
                    <a:lnTo>
                      <a:pt x="9172575" y="9821418"/>
                    </a:lnTo>
                    <a:lnTo>
                      <a:pt x="9172575" y="9809988"/>
                    </a:lnTo>
                    <a:lnTo>
                      <a:pt x="9178036" y="9809988"/>
                    </a:lnTo>
                    <a:lnTo>
                      <a:pt x="9178036" y="9787509"/>
                    </a:lnTo>
                    <a:lnTo>
                      <a:pt x="9184005" y="9787509"/>
                    </a:lnTo>
                    <a:lnTo>
                      <a:pt x="9184005" y="9782429"/>
                    </a:lnTo>
                    <a:lnTo>
                      <a:pt x="9183243" y="9780397"/>
                    </a:lnTo>
                    <a:lnTo>
                      <a:pt x="9183243" y="9776206"/>
                    </a:lnTo>
                    <a:lnTo>
                      <a:pt x="9189339" y="9776206"/>
                    </a:lnTo>
                    <a:lnTo>
                      <a:pt x="9189339" y="9759442"/>
                    </a:lnTo>
                    <a:lnTo>
                      <a:pt x="9194673" y="9759442"/>
                    </a:lnTo>
                    <a:lnTo>
                      <a:pt x="9194673" y="9736709"/>
                    </a:lnTo>
                    <a:lnTo>
                      <a:pt x="9200007" y="9736709"/>
                    </a:lnTo>
                    <a:lnTo>
                      <a:pt x="9200007" y="9719437"/>
                    </a:lnTo>
                    <a:lnTo>
                      <a:pt x="9205341" y="9719437"/>
                    </a:lnTo>
                    <a:lnTo>
                      <a:pt x="9205341" y="9697466"/>
                    </a:lnTo>
                    <a:lnTo>
                      <a:pt x="9211437" y="9697466"/>
                    </a:lnTo>
                    <a:lnTo>
                      <a:pt x="9211437" y="9689846"/>
                    </a:lnTo>
                    <a:lnTo>
                      <a:pt x="9210675" y="9687814"/>
                    </a:lnTo>
                    <a:lnTo>
                      <a:pt x="9210675" y="9674733"/>
                    </a:lnTo>
                    <a:lnTo>
                      <a:pt x="9216644" y="9674733"/>
                    </a:lnTo>
                    <a:lnTo>
                      <a:pt x="9216644" y="9655810"/>
                    </a:lnTo>
                    <a:lnTo>
                      <a:pt x="9216009" y="9653778"/>
                    </a:lnTo>
                    <a:lnTo>
                      <a:pt x="9216009" y="9640697"/>
                    </a:lnTo>
                    <a:lnTo>
                      <a:pt x="9222105" y="9640697"/>
                    </a:lnTo>
                    <a:lnTo>
                      <a:pt x="9222105" y="9622409"/>
                    </a:lnTo>
                    <a:lnTo>
                      <a:pt x="9221343" y="9620377"/>
                    </a:lnTo>
                    <a:lnTo>
                      <a:pt x="9221343" y="9601453"/>
                    </a:lnTo>
                    <a:lnTo>
                      <a:pt x="9227312" y="9601453"/>
                    </a:lnTo>
                    <a:lnTo>
                      <a:pt x="9227312" y="9588373"/>
                    </a:lnTo>
                    <a:lnTo>
                      <a:pt x="9226677" y="9586468"/>
                    </a:lnTo>
                    <a:lnTo>
                      <a:pt x="9226677" y="9567418"/>
                    </a:lnTo>
                    <a:lnTo>
                      <a:pt x="9232773" y="9567418"/>
                    </a:lnTo>
                    <a:lnTo>
                      <a:pt x="9232773" y="9554464"/>
                    </a:lnTo>
                    <a:lnTo>
                      <a:pt x="9232011" y="9552432"/>
                    </a:lnTo>
                    <a:lnTo>
                      <a:pt x="9232011" y="9528048"/>
                    </a:lnTo>
                    <a:lnTo>
                      <a:pt x="9237980" y="9528048"/>
                    </a:lnTo>
                    <a:lnTo>
                      <a:pt x="9237980" y="9521190"/>
                    </a:lnTo>
                    <a:lnTo>
                      <a:pt x="9237345" y="9519158"/>
                    </a:lnTo>
                    <a:lnTo>
                      <a:pt x="9237345" y="9477502"/>
                    </a:lnTo>
                    <a:lnTo>
                      <a:pt x="9242679" y="9477502"/>
                    </a:lnTo>
                    <a:lnTo>
                      <a:pt x="9242679" y="9415526"/>
                    </a:lnTo>
                    <a:lnTo>
                      <a:pt x="9248013" y="9415526"/>
                    </a:lnTo>
                    <a:lnTo>
                      <a:pt x="9248013" y="9377045"/>
                    </a:lnTo>
                    <a:lnTo>
                      <a:pt x="9247251" y="9375140"/>
                    </a:lnTo>
                    <a:lnTo>
                      <a:pt x="9247251" y="9330817"/>
                    </a:lnTo>
                    <a:lnTo>
                      <a:pt x="9252712" y="9330817"/>
                    </a:lnTo>
                    <a:lnTo>
                      <a:pt x="9252712" y="9280144"/>
                    </a:lnTo>
                    <a:lnTo>
                      <a:pt x="9246616" y="9280144"/>
                    </a:lnTo>
                    <a:lnTo>
                      <a:pt x="9246616" y="9224518"/>
                    </a:lnTo>
                    <a:lnTo>
                      <a:pt x="9245981" y="9222486"/>
                    </a:lnTo>
                    <a:lnTo>
                      <a:pt x="9245981" y="9218676"/>
                    </a:lnTo>
                    <a:lnTo>
                      <a:pt x="9240647" y="9218676"/>
                    </a:lnTo>
                    <a:lnTo>
                      <a:pt x="9240647" y="9201403"/>
                    </a:lnTo>
                    <a:lnTo>
                      <a:pt x="9245981" y="9201403"/>
                    </a:lnTo>
                    <a:lnTo>
                      <a:pt x="9245981" y="9184894"/>
                    </a:lnTo>
                    <a:lnTo>
                      <a:pt x="9251315" y="9184894"/>
                    </a:lnTo>
                    <a:lnTo>
                      <a:pt x="9251315" y="9168130"/>
                    </a:lnTo>
                    <a:lnTo>
                      <a:pt x="9257284" y="9168130"/>
                    </a:lnTo>
                    <a:lnTo>
                      <a:pt x="9257284" y="9156700"/>
                    </a:lnTo>
                    <a:lnTo>
                      <a:pt x="9262745" y="9156700"/>
                    </a:lnTo>
                    <a:lnTo>
                      <a:pt x="9262745" y="9134094"/>
                    </a:lnTo>
                    <a:lnTo>
                      <a:pt x="9267952" y="9134094"/>
                    </a:lnTo>
                    <a:lnTo>
                      <a:pt x="9267952" y="9106154"/>
                    </a:lnTo>
                    <a:lnTo>
                      <a:pt x="9269603" y="9106154"/>
                    </a:lnTo>
                    <a:lnTo>
                      <a:pt x="9271635" y="9105392"/>
                    </a:lnTo>
                    <a:lnTo>
                      <a:pt x="9273413" y="9105392"/>
                    </a:lnTo>
                    <a:lnTo>
                      <a:pt x="9273413" y="9072118"/>
                    </a:lnTo>
                    <a:lnTo>
                      <a:pt x="9278620" y="9072118"/>
                    </a:lnTo>
                    <a:lnTo>
                      <a:pt x="9278620" y="9032748"/>
                    </a:lnTo>
                    <a:lnTo>
                      <a:pt x="9284081" y="9032748"/>
                    </a:lnTo>
                    <a:lnTo>
                      <a:pt x="9284081" y="8998712"/>
                    </a:lnTo>
                    <a:lnTo>
                      <a:pt x="9289288" y="8998712"/>
                    </a:lnTo>
                    <a:lnTo>
                      <a:pt x="9289288" y="8982202"/>
                    </a:lnTo>
                    <a:lnTo>
                      <a:pt x="9292336" y="8982202"/>
                    </a:lnTo>
                    <a:lnTo>
                      <a:pt x="9293352" y="8981821"/>
                    </a:lnTo>
                    <a:lnTo>
                      <a:pt x="9293987" y="8981440"/>
                    </a:lnTo>
                    <a:lnTo>
                      <a:pt x="9294749" y="8981440"/>
                    </a:lnTo>
                    <a:lnTo>
                      <a:pt x="9294749" y="8964676"/>
                    </a:lnTo>
                    <a:lnTo>
                      <a:pt x="9300591" y="8964676"/>
                    </a:lnTo>
                    <a:lnTo>
                      <a:pt x="9300591" y="8963152"/>
                    </a:lnTo>
                    <a:lnTo>
                      <a:pt x="9299956" y="8961120"/>
                    </a:lnTo>
                    <a:lnTo>
                      <a:pt x="9299956" y="8948166"/>
                    </a:lnTo>
                    <a:lnTo>
                      <a:pt x="9306052" y="8948166"/>
                    </a:lnTo>
                    <a:lnTo>
                      <a:pt x="9306052" y="8929116"/>
                    </a:lnTo>
                    <a:lnTo>
                      <a:pt x="9305417" y="8927084"/>
                    </a:lnTo>
                    <a:lnTo>
                      <a:pt x="9305417" y="8925433"/>
                    </a:lnTo>
                    <a:lnTo>
                      <a:pt x="9311259" y="8925433"/>
                    </a:lnTo>
                    <a:lnTo>
                      <a:pt x="9311259" y="8895080"/>
                    </a:lnTo>
                    <a:lnTo>
                      <a:pt x="9310624" y="8893049"/>
                    </a:lnTo>
                    <a:lnTo>
                      <a:pt x="9310624" y="8891398"/>
                    </a:lnTo>
                    <a:lnTo>
                      <a:pt x="9316720" y="8891398"/>
                    </a:lnTo>
                    <a:lnTo>
                      <a:pt x="9316720" y="8874760"/>
                    </a:lnTo>
                    <a:lnTo>
                      <a:pt x="9321927" y="8874760"/>
                    </a:lnTo>
                    <a:lnTo>
                      <a:pt x="9321927" y="8857361"/>
                    </a:lnTo>
                    <a:lnTo>
                      <a:pt x="9327388" y="8857361"/>
                    </a:lnTo>
                    <a:lnTo>
                      <a:pt x="9327388" y="8835517"/>
                    </a:lnTo>
                    <a:lnTo>
                      <a:pt x="9332595" y="8835517"/>
                    </a:lnTo>
                    <a:lnTo>
                      <a:pt x="9332595" y="8818118"/>
                    </a:lnTo>
                    <a:lnTo>
                      <a:pt x="9338691" y="8818118"/>
                    </a:lnTo>
                    <a:lnTo>
                      <a:pt x="9338691" y="8803132"/>
                    </a:lnTo>
                    <a:lnTo>
                      <a:pt x="9338056" y="8801100"/>
                    </a:lnTo>
                    <a:lnTo>
                      <a:pt x="9338056" y="8784082"/>
                    </a:lnTo>
                    <a:lnTo>
                      <a:pt x="9344025" y="8784082"/>
                    </a:lnTo>
                    <a:lnTo>
                      <a:pt x="9344025" y="8769096"/>
                    </a:lnTo>
                    <a:lnTo>
                      <a:pt x="9343263" y="8767064"/>
                    </a:lnTo>
                    <a:lnTo>
                      <a:pt x="9343263" y="8761984"/>
                    </a:lnTo>
                    <a:lnTo>
                      <a:pt x="9349232" y="8761984"/>
                    </a:lnTo>
                    <a:lnTo>
                      <a:pt x="9349232" y="8734425"/>
                    </a:lnTo>
                    <a:lnTo>
                      <a:pt x="9348724" y="8733409"/>
                    </a:lnTo>
                    <a:lnTo>
                      <a:pt x="9354693" y="8733409"/>
                    </a:lnTo>
                    <a:lnTo>
                      <a:pt x="9354693" y="8705469"/>
                    </a:lnTo>
                    <a:lnTo>
                      <a:pt x="9359900" y="8705469"/>
                    </a:lnTo>
                    <a:lnTo>
                      <a:pt x="9359900" y="8671433"/>
                    </a:lnTo>
                    <a:lnTo>
                      <a:pt x="9365361" y="8671433"/>
                    </a:lnTo>
                    <a:lnTo>
                      <a:pt x="9365361" y="8660130"/>
                    </a:lnTo>
                    <a:lnTo>
                      <a:pt x="9359392" y="8660130"/>
                    </a:lnTo>
                    <a:lnTo>
                      <a:pt x="9359392" y="8626728"/>
                    </a:lnTo>
                    <a:lnTo>
                      <a:pt x="9353931" y="8626728"/>
                    </a:lnTo>
                    <a:lnTo>
                      <a:pt x="9353931" y="8625078"/>
                    </a:lnTo>
                    <a:lnTo>
                      <a:pt x="9353296" y="8623173"/>
                    </a:lnTo>
                    <a:lnTo>
                      <a:pt x="9353296" y="8598789"/>
                    </a:lnTo>
                    <a:lnTo>
                      <a:pt x="9348089" y="8598789"/>
                    </a:lnTo>
                    <a:lnTo>
                      <a:pt x="9348089" y="8582406"/>
                    </a:lnTo>
                    <a:lnTo>
                      <a:pt x="9347327" y="8580501"/>
                    </a:lnTo>
                    <a:lnTo>
                      <a:pt x="9347327" y="8570849"/>
                    </a:lnTo>
                    <a:lnTo>
                      <a:pt x="9341993" y="8570849"/>
                    </a:lnTo>
                    <a:lnTo>
                      <a:pt x="9341993" y="8553450"/>
                    </a:lnTo>
                    <a:lnTo>
                      <a:pt x="9336024" y="8553450"/>
                    </a:lnTo>
                    <a:lnTo>
                      <a:pt x="9336024" y="8531352"/>
                    </a:lnTo>
                    <a:lnTo>
                      <a:pt x="9330563" y="8531352"/>
                    </a:lnTo>
                    <a:lnTo>
                      <a:pt x="9330309" y="8530082"/>
                    </a:lnTo>
                    <a:lnTo>
                      <a:pt x="9329928" y="8529193"/>
                    </a:lnTo>
                    <a:lnTo>
                      <a:pt x="9329928" y="8508746"/>
                    </a:lnTo>
                    <a:lnTo>
                      <a:pt x="9324721" y="8508746"/>
                    </a:lnTo>
                    <a:lnTo>
                      <a:pt x="9324721" y="8497570"/>
                    </a:lnTo>
                    <a:lnTo>
                      <a:pt x="9318625" y="8497570"/>
                    </a:lnTo>
                    <a:lnTo>
                      <a:pt x="9318625" y="8474837"/>
                    </a:lnTo>
                    <a:lnTo>
                      <a:pt x="9317609" y="8474837"/>
                    </a:lnTo>
                    <a:lnTo>
                      <a:pt x="9315704" y="8475472"/>
                    </a:lnTo>
                    <a:lnTo>
                      <a:pt x="9312656" y="8475472"/>
                    </a:lnTo>
                    <a:lnTo>
                      <a:pt x="9312656" y="8464169"/>
                    </a:lnTo>
                    <a:lnTo>
                      <a:pt x="9307195" y="8464169"/>
                    </a:lnTo>
                    <a:lnTo>
                      <a:pt x="9307195" y="8436102"/>
                    </a:lnTo>
                    <a:lnTo>
                      <a:pt x="9301353" y="8436102"/>
                    </a:lnTo>
                    <a:lnTo>
                      <a:pt x="9301353" y="8407400"/>
                    </a:lnTo>
                    <a:lnTo>
                      <a:pt x="9295384" y="8407400"/>
                    </a:lnTo>
                    <a:lnTo>
                      <a:pt x="9295384" y="8385429"/>
                    </a:lnTo>
                    <a:lnTo>
                      <a:pt x="9290304" y="8385429"/>
                    </a:lnTo>
                    <a:lnTo>
                      <a:pt x="9289288" y="8384413"/>
                    </a:lnTo>
                    <a:lnTo>
                      <a:pt x="9289288" y="8362696"/>
                    </a:lnTo>
                    <a:lnTo>
                      <a:pt x="9284081" y="8362696"/>
                    </a:lnTo>
                    <a:lnTo>
                      <a:pt x="9284081" y="8343138"/>
                    </a:lnTo>
                    <a:lnTo>
                      <a:pt x="9283319" y="8341106"/>
                    </a:lnTo>
                    <a:lnTo>
                      <a:pt x="9283319" y="8289417"/>
                    </a:lnTo>
                    <a:lnTo>
                      <a:pt x="9277223" y="8289417"/>
                    </a:lnTo>
                    <a:lnTo>
                      <a:pt x="9277223" y="8223758"/>
                    </a:lnTo>
                    <a:lnTo>
                      <a:pt x="9276588" y="8221853"/>
                    </a:lnTo>
                    <a:lnTo>
                      <a:pt x="9276588" y="8148701"/>
                    </a:lnTo>
                    <a:lnTo>
                      <a:pt x="9273032" y="8148701"/>
                    </a:lnTo>
                    <a:lnTo>
                      <a:pt x="9272016" y="8149082"/>
                    </a:lnTo>
                    <a:lnTo>
                      <a:pt x="9271635" y="8149336"/>
                    </a:lnTo>
                    <a:lnTo>
                      <a:pt x="9270619" y="8149336"/>
                    </a:lnTo>
                    <a:lnTo>
                      <a:pt x="9270619" y="8105140"/>
                    </a:lnTo>
                    <a:lnTo>
                      <a:pt x="9269984" y="8103108"/>
                    </a:lnTo>
                    <a:lnTo>
                      <a:pt x="9269984" y="8028432"/>
                    </a:lnTo>
                    <a:lnTo>
                      <a:pt x="9269349" y="8026400"/>
                    </a:lnTo>
                    <a:lnTo>
                      <a:pt x="9269349" y="7980045"/>
                    </a:lnTo>
                    <a:lnTo>
                      <a:pt x="9263380" y="7980045"/>
                    </a:lnTo>
                    <a:lnTo>
                      <a:pt x="9263380" y="7909814"/>
                    </a:lnTo>
                    <a:lnTo>
                      <a:pt x="9262745" y="7907782"/>
                    </a:lnTo>
                    <a:lnTo>
                      <a:pt x="9262745" y="7884668"/>
                    </a:lnTo>
                    <a:lnTo>
                      <a:pt x="9257284" y="7884668"/>
                    </a:lnTo>
                    <a:lnTo>
                      <a:pt x="9257284" y="7867142"/>
                    </a:lnTo>
                    <a:lnTo>
                      <a:pt x="9256649" y="7865110"/>
                    </a:lnTo>
                    <a:lnTo>
                      <a:pt x="9256649" y="7839456"/>
                    </a:lnTo>
                    <a:lnTo>
                      <a:pt x="9251315" y="7839456"/>
                    </a:lnTo>
                    <a:lnTo>
                      <a:pt x="9251315" y="7824470"/>
                    </a:lnTo>
                    <a:lnTo>
                      <a:pt x="9250680" y="7822438"/>
                    </a:lnTo>
                    <a:lnTo>
                      <a:pt x="9250680" y="7789418"/>
                    </a:lnTo>
                    <a:lnTo>
                      <a:pt x="9245219" y="7789418"/>
                    </a:lnTo>
                    <a:lnTo>
                      <a:pt x="9245219" y="7781798"/>
                    </a:lnTo>
                    <a:lnTo>
                      <a:pt x="9244584" y="7779765"/>
                    </a:lnTo>
                    <a:lnTo>
                      <a:pt x="9244584" y="7738745"/>
                    </a:lnTo>
                    <a:lnTo>
                      <a:pt x="9239631" y="7738745"/>
                    </a:lnTo>
                    <a:lnTo>
                      <a:pt x="9238615" y="7737728"/>
                    </a:lnTo>
                    <a:lnTo>
                      <a:pt x="9238615" y="7665465"/>
                    </a:lnTo>
                    <a:lnTo>
                      <a:pt x="9232773" y="7665465"/>
                    </a:lnTo>
                    <a:lnTo>
                      <a:pt x="9232773" y="7631430"/>
                    </a:lnTo>
                    <a:lnTo>
                      <a:pt x="9226677" y="7631430"/>
                    </a:lnTo>
                    <a:lnTo>
                      <a:pt x="9226677" y="7609332"/>
                    </a:lnTo>
                    <a:lnTo>
                      <a:pt x="9220708" y="7609332"/>
                    </a:lnTo>
                    <a:lnTo>
                      <a:pt x="9220708" y="7592060"/>
                    </a:lnTo>
                    <a:lnTo>
                      <a:pt x="9219692" y="7592822"/>
                    </a:lnTo>
                    <a:lnTo>
                      <a:pt x="9215247" y="7592822"/>
                    </a:lnTo>
                    <a:lnTo>
                      <a:pt x="9215247" y="7570089"/>
                    </a:lnTo>
                    <a:lnTo>
                      <a:pt x="9209405" y="7570089"/>
                    </a:lnTo>
                    <a:lnTo>
                      <a:pt x="9209405" y="7542149"/>
                    </a:lnTo>
                    <a:lnTo>
                      <a:pt x="9203309" y="7542149"/>
                    </a:lnTo>
                    <a:lnTo>
                      <a:pt x="9203309" y="7519416"/>
                    </a:lnTo>
                    <a:lnTo>
                      <a:pt x="9197975" y="7519416"/>
                    </a:lnTo>
                    <a:lnTo>
                      <a:pt x="9197975" y="7517130"/>
                    </a:lnTo>
                    <a:lnTo>
                      <a:pt x="9197340" y="7515098"/>
                    </a:lnTo>
                    <a:lnTo>
                      <a:pt x="9197340" y="7514082"/>
                    </a:lnTo>
                    <a:lnTo>
                      <a:pt x="9191879" y="7514082"/>
                    </a:lnTo>
                    <a:lnTo>
                      <a:pt x="9191879" y="7502652"/>
                    </a:lnTo>
                    <a:lnTo>
                      <a:pt x="9186037" y="7502652"/>
                    </a:lnTo>
                    <a:lnTo>
                      <a:pt x="9186037" y="7491476"/>
                    </a:lnTo>
                    <a:lnTo>
                      <a:pt x="9180576" y="7491476"/>
                    </a:lnTo>
                    <a:lnTo>
                      <a:pt x="9180576" y="7486142"/>
                    </a:lnTo>
                    <a:lnTo>
                      <a:pt x="9174607" y="7486142"/>
                    </a:lnTo>
                    <a:lnTo>
                      <a:pt x="9174607" y="7474712"/>
                    </a:lnTo>
                    <a:lnTo>
                      <a:pt x="9169400" y="7474712"/>
                    </a:lnTo>
                    <a:lnTo>
                      <a:pt x="9169400" y="7458202"/>
                    </a:lnTo>
                    <a:lnTo>
                      <a:pt x="9163304" y="7458202"/>
                    </a:lnTo>
                    <a:lnTo>
                      <a:pt x="9163304" y="7452106"/>
                    </a:lnTo>
                    <a:lnTo>
                      <a:pt x="9158097" y="7452106"/>
                    </a:lnTo>
                    <a:lnTo>
                      <a:pt x="9158097" y="7448550"/>
                    </a:lnTo>
                    <a:lnTo>
                      <a:pt x="9157335" y="7446518"/>
                    </a:lnTo>
                    <a:lnTo>
                      <a:pt x="9157335" y="7440676"/>
                    </a:lnTo>
                    <a:lnTo>
                      <a:pt x="9152001" y="7440676"/>
                    </a:lnTo>
                    <a:lnTo>
                      <a:pt x="9152001" y="7435469"/>
                    </a:lnTo>
                    <a:lnTo>
                      <a:pt x="9146032" y="7435469"/>
                    </a:lnTo>
                    <a:lnTo>
                      <a:pt x="9146032" y="7424166"/>
                    </a:lnTo>
                    <a:lnTo>
                      <a:pt x="9140571" y="7424166"/>
                    </a:lnTo>
                    <a:lnTo>
                      <a:pt x="9140571" y="7412736"/>
                    </a:lnTo>
                    <a:lnTo>
                      <a:pt x="9134729" y="7412736"/>
                    </a:lnTo>
                    <a:lnTo>
                      <a:pt x="9134729" y="7402068"/>
                    </a:lnTo>
                    <a:lnTo>
                      <a:pt x="9129268" y="7402068"/>
                    </a:lnTo>
                    <a:lnTo>
                      <a:pt x="9129268" y="7390765"/>
                    </a:lnTo>
                    <a:lnTo>
                      <a:pt x="9123299" y="7390765"/>
                    </a:lnTo>
                    <a:lnTo>
                      <a:pt x="9123299" y="7384796"/>
                    </a:lnTo>
                    <a:lnTo>
                      <a:pt x="9117965" y="7384796"/>
                    </a:lnTo>
                    <a:lnTo>
                      <a:pt x="9117965" y="7379081"/>
                    </a:lnTo>
                    <a:lnTo>
                      <a:pt x="9117203" y="7377049"/>
                    </a:lnTo>
                    <a:lnTo>
                      <a:pt x="9117203" y="7374128"/>
                    </a:lnTo>
                    <a:lnTo>
                      <a:pt x="9111996" y="7374128"/>
                    </a:lnTo>
                    <a:lnTo>
                      <a:pt x="9111996" y="7368032"/>
                    </a:lnTo>
                    <a:lnTo>
                      <a:pt x="9105900" y="7368032"/>
                    </a:lnTo>
                    <a:lnTo>
                      <a:pt x="9105900" y="7351522"/>
                    </a:lnTo>
                    <a:lnTo>
                      <a:pt x="9100693" y="7351522"/>
                    </a:lnTo>
                    <a:lnTo>
                      <a:pt x="9100693" y="7334758"/>
                    </a:lnTo>
                    <a:lnTo>
                      <a:pt x="9094724" y="7334758"/>
                    </a:lnTo>
                    <a:lnTo>
                      <a:pt x="9094724" y="7323328"/>
                    </a:lnTo>
                    <a:lnTo>
                      <a:pt x="9089263" y="7323328"/>
                    </a:lnTo>
                    <a:lnTo>
                      <a:pt x="9089263" y="7318502"/>
                    </a:lnTo>
                    <a:lnTo>
                      <a:pt x="9088628" y="7316470"/>
                    </a:lnTo>
                    <a:lnTo>
                      <a:pt x="9088628" y="7306818"/>
                    </a:lnTo>
                    <a:lnTo>
                      <a:pt x="9083421" y="7306818"/>
                    </a:lnTo>
                    <a:lnTo>
                      <a:pt x="9083421" y="7289546"/>
                    </a:lnTo>
                    <a:lnTo>
                      <a:pt x="9080373" y="7289546"/>
                    </a:lnTo>
                    <a:lnTo>
                      <a:pt x="9078341" y="7290181"/>
                    </a:lnTo>
                    <a:lnTo>
                      <a:pt x="9077325" y="7290181"/>
                    </a:lnTo>
                    <a:lnTo>
                      <a:pt x="9077325" y="7272782"/>
                    </a:lnTo>
                    <a:lnTo>
                      <a:pt x="9071991" y="7272782"/>
                    </a:lnTo>
                    <a:lnTo>
                      <a:pt x="9071991" y="7267194"/>
                    </a:lnTo>
                    <a:lnTo>
                      <a:pt x="9071356" y="7265162"/>
                    </a:lnTo>
                    <a:lnTo>
                      <a:pt x="9071356" y="7250684"/>
                    </a:lnTo>
                    <a:lnTo>
                      <a:pt x="9065895" y="7250684"/>
                    </a:lnTo>
                    <a:lnTo>
                      <a:pt x="9065895" y="7233412"/>
                    </a:lnTo>
                    <a:lnTo>
                      <a:pt x="9060053" y="7233412"/>
                    </a:lnTo>
                    <a:lnTo>
                      <a:pt x="9060053" y="7216902"/>
                    </a:lnTo>
                    <a:lnTo>
                      <a:pt x="9054592" y="7216902"/>
                    </a:lnTo>
                    <a:lnTo>
                      <a:pt x="9054592" y="7215886"/>
                    </a:lnTo>
                    <a:lnTo>
                      <a:pt x="9053957" y="7213853"/>
                    </a:lnTo>
                    <a:lnTo>
                      <a:pt x="9053957" y="7200138"/>
                    </a:lnTo>
                    <a:lnTo>
                      <a:pt x="9048623" y="7200138"/>
                    </a:lnTo>
                    <a:lnTo>
                      <a:pt x="9048623" y="7177405"/>
                    </a:lnTo>
                    <a:lnTo>
                      <a:pt x="9042781" y="7177405"/>
                    </a:lnTo>
                    <a:lnTo>
                      <a:pt x="9042781" y="7144003"/>
                    </a:lnTo>
                    <a:lnTo>
                      <a:pt x="9036685" y="7144003"/>
                    </a:lnTo>
                    <a:lnTo>
                      <a:pt x="9036685" y="7098792"/>
                    </a:lnTo>
                    <a:lnTo>
                      <a:pt x="9030716" y="7098792"/>
                    </a:lnTo>
                    <a:lnTo>
                      <a:pt x="9030716" y="7070725"/>
                    </a:lnTo>
                    <a:lnTo>
                      <a:pt x="9024620" y="7070725"/>
                    </a:lnTo>
                    <a:lnTo>
                      <a:pt x="9024620" y="7031482"/>
                    </a:lnTo>
                    <a:lnTo>
                      <a:pt x="9018651" y="7031482"/>
                    </a:lnTo>
                    <a:lnTo>
                      <a:pt x="9018651" y="6986016"/>
                    </a:lnTo>
                    <a:lnTo>
                      <a:pt x="9017000" y="6986016"/>
                    </a:lnTo>
                    <a:lnTo>
                      <a:pt x="9014968" y="6986778"/>
                    </a:lnTo>
                    <a:lnTo>
                      <a:pt x="9012555" y="6986778"/>
                    </a:lnTo>
                    <a:lnTo>
                      <a:pt x="9012555" y="6946773"/>
                    </a:lnTo>
                    <a:lnTo>
                      <a:pt x="9010269" y="6946773"/>
                    </a:lnTo>
                    <a:lnTo>
                      <a:pt x="9008364" y="6947408"/>
                    </a:lnTo>
                    <a:lnTo>
                      <a:pt x="9006713" y="6947408"/>
                    </a:lnTo>
                    <a:lnTo>
                      <a:pt x="9006713" y="6874128"/>
                    </a:lnTo>
                    <a:lnTo>
                      <a:pt x="9000617" y="6874128"/>
                    </a:lnTo>
                    <a:lnTo>
                      <a:pt x="9000617" y="6840093"/>
                    </a:lnTo>
                    <a:lnTo>
                      <a:pt x="8994648" y="6840093"/>
                    </a:lnTo>
                    <a:lnTo>
                      <a:pt x="8994648" y="6818122"/>
                    </a:lnTo>
                    <a:lnTo>
                      <a:pt x="8988679" y="6818122"/>
                    </a:lnTo>
                    <a:lnTo>
                      <a:pt x="8988679" y="6800850"/>
                    </a:lnTo>
                    <a:lnTo>
                      <a:pt x="8983345" y="6800850"/>
                    </a:lnTo>
                    <a:lnTo>
                      <a:pt x="8983345" y="6784086"/>
                    </a:lnTo>
                    <a:lnTo>
                      <a:pt x="8977376" y="6784086"/>
                    </a:lnTo>
                    <a:lnTo>
                      <a:pt x="8977376" y="6756146"/>
                    </a:lnTo>
                    <a:lnTo>
                      <a:pt x="8971280" y="6756146"/>
                    </a:lnTo>
                    <a:lnTo>
                      <a:pt x="8971280" y="6728206"/>
                    </a:lnTo>
                    <a:lnTo>
                      <a:pt x="8965311" y="6728206"/>
                    </a:lnTo>
                    <a:lnTo>
                      <a:pt x="8965311" y="6705473"/>
                    </a:lnTo>
                    <a:lnTo>
                      <a:pt x="8959977" y="6705473"/>
                    </a:lnTo>
                    <a:lnTo>
                      <a:pt x="8959977" y="6688709"/>
                    </a:lnTo>
                    <a:lnTo>
                      <a:pt x="8954008" y="6688709"/>
                    </a:lnTo>
                    <a:lnTo>
                      <a:pt x="8954008" y="6666230"/>
                    </a:lnTo>
                    <a:lnTo>
                      <a:pt x="8947912" y="6666230"/>
                    </a:lnTo>
                    <a:lnTo>
                      <a:pt x="8947912" y="6649466"/>
                    </a:lnTo>
                    <a:lnTo>
                      <a:pt x="8942705" y="6649466"/>
                    </a:lnTo>
                    <a:lnTo>
                      <a:pt x="8942705" y="6634988"/>
                    </a:lnTo>
                    <a:lnTo>
                      <a:pt x="8941943" y="6633211"/>
                    </a:lnTo>
                    <a:lnTo>
                      <a:pt x="8941943" y="6621526"/>
                    </a:lnTo>
                    <a:lnTo>
                      <a:pt x="8936736" y="6621526"/>
                    </a:lnTo>
                    <a:lnTo>
                      <a:pt x="8936736" y="6593332"/>
                    </a:lnTo>
                    <a:lnTo>
                      <a:pt x="8930640" y="6593332"/>
                    </a:lnTo>
                    <a:lnTo>
                      <a:pt x="8930640" y="6576060"/>
                    </a:lnTo>
                    <a:lnTo>
                      <a:pt x="8924671" y="6576060"/>
                    </a:lnTo>
                    <a:lnTo>
                      <a:pt x="8924671" y="6559550"/>
                    </a:lnTo>
                    <a:lnTo>
                      <a:pt x="8919337" y="6559550"/>
                    </a:lnTo>
                    <a:lnTo>
                      <a:pt x="8919337" y="6548120"/>
                    </a:lnTo>
                    <a:lnTo>
                      <a:pt x="8913368" y="6548120"/>
                    </a:lnTo>
                    <a:lnTo>
                      <a:pt x="8913368" y="6531356"/>
                    </a:lnTo>
                    <a:lnTo>
                      <a:pt x="8907272" y="6531356"/>
                    </a:lnTo>
                    <a:lnTo>
                      <a:pt x="8907272" y="6514846"/>
                    </a:lnTo>
                    <a:lnTo>
                      <a:pt x="8902065" y="6514846"/>
                    </a:lnTo>
                    <a:lnTo>
                      <a:pt x="8902065" y="6498082"/>
                    </a:lnTo>
                    <a:lnTo>
                      <a:pt x="8895969" y="6498082"/>
                    </a:lnTo>
                    <a:lnTo>
                      <a:pt x="8895969" y="6480810"/>
                    </a:lnTo>
                    <a:lnTo>
                      <a:pt x="8891016" y="6480810"/>
                    </a:lnTo>
                    <a:lnTo>
                      <a:pt x="8890000" y="6479794"/>
                    </a:lnTo>
                    <a:lnTo>
                      <a:pt x="8890000" y="6470142"/>
                    </a:lnTo>
                    <a:lnTo>
                      <a:pt x="8884539" y="6470142"/>
                    </a:lnTo>
                    <a:lnTo>
                      <a:pt x="8884539" y="6458712"/>
                    </a:lnTo>
                    <a:lnTo>
                      <a:pt x="8878697" y="6458712"/>
                    </a:lnTo>
                    <a:lnTo>
                      <a:pt x="8878697" y="6442202"/>
                    </a:lnTo>
                    <a:lnTo>
                      <a:pt x="8873363" y="6442202"/>
                    </a:lnTo>
                    <a:lnTo>
                      <a:pt x="8873363" y="6429121"/>
                    </a:lnTo>
                    <a:lnTo>
                      <a:pt x="8872728" y="6427089"/>
                    </a:lnTo>
                    <a:lnTo>
                      <a:pt x="8872728" y="6424676"/>
                    </a:lnTo>
                    <a:lnTo>
                      <a:pt x="8867267" y="6424676"/>
                    </a:lnTo>
                    <a:lnTo>
                      <a:pt x="8867267" y="6408166"/>
                    </a:lnTo>
                    <a:lnTo>
                      <a:pt x="8861425" y="6408166"/>
                    </a:lnTo>
                    <a:lnTo>
                      <a:pt x="8861425" y="6396736"/>
                    </a:lnTo>
                    <a:lnTo>
                      <a:pt x="8855964" y="6396736"/>
                    </a:lnTo>
                    <a:lnTo>
                      <a:pt x="8855964" y="6380226"/>
                    </a:lnTo>
                    <a:lnTo>
                      <a:pt x="8849995" y="6380226"/>
                    </a:lnTo>
                    <a:lnTo>
                      <a:pt x="8849995" y="6368796"/>
                    </a:lnTo>
                    <a:lnTo>
                      <a:pt x="8844915" y="6368796"/>
                    </a:lnTo>
                    <a:lnTo>
                      <a:pt x="8843899" y="6367780"/>
                    </a:lnTo>
                    <a:lnTo>
                      <a:pt x="8843899" y="6346190"/>
                    </a:lnTo>
                    <a:lnTo>
                      <a:pt x="8840851" y="6346190"/>
                    </a:lnTo>
                    <a:lnTo>
                      <a:pt x="8840089" y="6346444"/>
                    </a:lnTo>
                    <a:lnTo>
                      <a:pt x="8839708" y="6346825"/>
                    </a:lnTo>
                    <a:lnTo>
                      <a:pt x="8838692" y="6346825"/>
                    </a:lnTo>
                    <a:lnTo>
                      <a:pt x="8838692" y="6326505"/>
                    </a:lnTo>
                    <a:lnTo>
                      <a:pt x="8838311" y="6325489"/>
                    </a:lnTo>
                    <a:lnTo>
                      <a:pt x="8838057" y="6324854"/>
                    </a:lnTo>
                    <a:lnTo>
                      <a:pt x="8838057" y="6324092"/>
                    </a:lnTo>
                    <a:lnTo>
                      <a:pt x="8832596" y="6324092"/>
                    </a:lnTo>
                    <a:lnTo>
                      <a:pt x="8832596" y="6307328"/>
                    </a:lnTo>
                    <a:lnTo>
                      <a:pt x="8826627" y="6307328"/>
                    </a:lnTo>
                    <a:lnTo>
                      <a:pt x="8826627" y="6290056"/>
                    </a:lnTo>
                    <a:lnTo>
                      <a:pt x="8821293" y="6290056"/>
                    </a:lnTo>
                    <a:lnTo>
                      <a:pt x="8821293" y="6274181"/>
                    </a:lnTo>
                    <a:lnTo>
                      <a:pt x="8820531" y="6273546"/>
                    </a:lnTo>
                    <a:lnTo>
                      <a:pt x="8815324" y="6273546"/>
                    </a:lnTo>
                    <a:lnTo>
                      <a:pt x="8815324" y="6256782"/>
                    </a:lnTo>
                    <a:lnTo>
                      <a:pt x="8809228" y="6256782"/>
                    </a:lnTo>
                    <a:lnTo>
                      <a:pt x="8809228" y="6240145"/>
                    </a:lnTo>
                    <a:lnTo>
                      <a:pt x="8804021" y="6240145"/>
                    </a:lnTo>
                    <a:lnTo>
                      <a:pt x="8804021" y="6223762"/>
                    </a:lnTo>
                    <a:lnTo>
                      <a:pt x="8803259" y="6221857"/>
                    </a:lnTo>
                    <a:lnTo>
                      <a:pt x="8803259" y="6217412"/>
                    </a:lnTo>
                    <a:lnTo>
                      <a:pt x="8798052" y="6217412"/>
                    </a:lnTo>
                    <a:lnTo>
                      <a:pt x="8798052" y="6200902"/>
                    </a:lnTo>
                    <a:lnTo>
                      <a:pt x="8791956" y="6200902"/>
                    </a:lnTo>
                    <a:lnTo>
                      <a:pt x="8791956" y="6183376"/>
                    </a:lnTo>
                    <a:lnTo>
                      <a:pt x="8786749" y="6183376"/>
                    </a:lnTo>
                    <a:lnTo>
                      <a:pt x="8786749" y="6172708"/>
                    </a:lnTo>
                    <a:lnTo>
                      <a:pt x="8780653" y="6172708"/>
                    </a:lnTo>
                    <a:lnTo>
                      <a:pt x="8780653" y="6155436"/>
                    </a:lnTo>
                    <a:lnTo>
                      <a:pt x="8774684" y="6155436"/>
                    </a:lnTo>
                    <a:lnTo>
                      <a:pt x="8774684" y="6127369"/>
                    </a:lnTo>
                    <a:lnTo>
                      <a:pt x="8769223" y="6127369"/>
                    </a:lnTo>
                    <a:lnTo>
                      <a:pt x="8769223" y="6120384"/>
                    </a:lnTo>
                    <a:lnTo>
                      <a:pt x="8768588" y="6118352"/>
                    </a:lnTo>
                    <a:lnTo>
                      <a:pt x="8768588" y="6116193"/>
                    </a:lnTo>
                    <a:lnTo>
                      <a:pt x="8763381" y="6116193"/>
                    </a:lnTo>
                    <a:lnTo>
                      <a:pt x="8763381" y="6105525"/>
                    </a:lnTo>
                    <a:lnTo>
                      <a:pt x="8757285" y="6105525"/>
                    </a:lnTo>
                    <a:lnTo>
                      <a:pt x="8757285" y="6094222"/>
                    </a:lnTo>
                    <a:lnTo>
                      <a:pt x="8751951" y="6094222"/>
                    </a:lnTo>
                    <a:lnTo>
                      <a:pt x="8751951" y="6082792"/>
                    </a:lnTo>
                    <a:lnTo>
                      <a:pt x="8745855" y="6082792"/>
                    </a:lnTo>
                    <a:lnTo>
                      <a:pt x="8745855" y="6066028"/>
                    </a:lnTo>
                    <a:lnTo>
                      <a:pt x="8740648" y="6066028"/>
                    </a:lnTo>
                    <a:lnTo>
                      <a:pt x="8740648" y="6060440"/>
                    </a:lnTo>
                    <a:lnTo>
                      <a:pt x="8740013" y="6058408"/>
                    </a:lnTo>
                    <a:lnTo>
                      <a:pt x="8740013" y="6048756"/>
                    </a:lnTo>
                    <a:lnTo>
                      <a:pt x="8734679" y="6048756"/>
                    </a:lnTo>
                    <a:lnTo>
                      <a:pt x="8734679" y="6038088"/>
                    </a:lnTo>
                    <a:lnTo>
                      <a:pt x="8728583" y="6038088"/>
                    </a:lnTo>
                    <a:lnTo>
                      <a:pt x="8728583" y="6026785"/>
                    </a:lnTo>
                    <a:lnTo>
                      <a:pt x="8723376" y="6026785"/>
                    </a:lnTo>
                    <a:lnTo>
                      <a:pt x="8723376" y="6015482"/>
                    </a:lnTo>
                    <a:lnTo>
                      <a:pt x="8717280" y="6015482"/>
                    </a:lnTo>
                    <a:lnTo>
                      <a:pt x="8717280" y="6004052"/>
                    </a:lnTo>
                    <a:lnTo>
                      <a:pt x="8712073" y="6004052"/>
                    </a:lnTo>
                    <a:lnTo>
                      <a:pt x="8712073" y="5999861"/>
                    </a:lnTo>
                    <a:lnTo>
                      <a:pt x="8711311" y="5997829"/>
                    </a:lnTo>
                    <a:lnTo>
                      <a:pt x="8711311" y="5987542"/>
                    </a:lnTo>
                    <a:lnTo>
                      <a:pt x="8705977" y="5987542"/>
                    </a:lnTo>
                    <a:lnTo>
                      <a:pt x="8705977" y="5976112"/>
                    </a:lnTo>
                    <a:lnTo>
                      <a:pt x="8700008" y="5976112"/>
                    </a:lnTo>
                    <a:lnTo>
                      <a:pt x="8700008" y="5964809"/>
                    </a:lnTo>
                    <a:lnTo>
                      <a:pt x="8694547" y="5964809"/>
                    </a:lnTo>
                    <a:lnTo>
                      <a:pt x="8694547" y="5954141"/>
                    </a:lnTo>
                    <a:lnTo>
                      <a:pt x="8688705" y="5954141"/>
                    </a:lnTo>
                    <a:lnTo>
                      <a:pt x="8688705" y="5942838"/>
                    </a:lnTo>
                    <a:lnTo>
                      <a:pt x="8683244" y="5942838"/>
                    </a:lnTo>
                    <a:lnTo>
                      <a:pt x="8683244" y="5939790"/>
                    </a:lnTo>
                    <a:lnTo>
                      <a:pt x="8682736" y="5937758"/>
                    </a:lnTo>
                    <a:lnTo>
                      <a:pt x="8682736" y="5931408"/>
                    </a:lnTo>
                    <a:lnTo>
                      <a:pt x="8677275" y="5931408"/>
                    </a:lnTo>
                    <a:lnTo>
                      <a:pt x="8677275" y="5914898"/>
                    </a:lnTo>
                    <a:lnTo>
                      <a:pt x="8671433" y="5914898"/>
                    </a:lnTo>
                    <a:lnTo>
                      <a:pt x="8671433" y="5903468"/>
                    </a:lnTo>
                    <a:lnTo>
                      <a:pt x="8665972" y="5903468"/>
                    </a:lnTo>
                    <a:lnTo>
                      <a:pt x="8665972" y="5892165"/>
                    </a:lnTo>
                    <a:lnTo>
                      <a:pt x="8660003" y="5892165"/>
                    </a:lnTo>
                    <a:lnTo>
                      <a:pt x="8660003" y="5880862"/>
                    </a:lnTo>
                    <a:lnTo>
                      <a:pt x="8654669" y="5880862"/>
                    </a:lnTo>
                    <a:lnTo>
                      <a:pt x="8654669" y="5879084"/>
                    </a:lnTo>
                    <a:lnTo>
                      <a:pt x="8653907" y="5877052"/>
                    </a:lnTo>
                    <a:lnTo>
                      <a:pt x="8653907" y="5864098"/>
                    </a:lnTo>
                    <a:lnTo>
                      <a:pt x="8648700" y="5864098"/>
                    </a:lnTo>
                    <a:lnTo>
                      <a:pt x="8648700" y="5852668"/>
                    </a:lnTo>
                    <a:lnTo>
                      <a:pt x="8642604" y="5852668"/>
                    </a:lnTo>
                    <a:lnTo>
                      <a:pt x="8642604" y="5836158"/>
                    </a:lnTo>
                    <a:lnTo>
                      <a:pt x="8637397" y="5836158"/>
                    </a:lnTo>
                    <a:lnTo>
                      <a:pt x="8637397" y="5827776"/>
                    </a:lnTo>
                    <a:lnTo>
                      <a:pt x="8636635" y="5825744"/>
                    </a:lnTo>
                    <a:lnTo>
                      <a:pt x="8636635" y="5824728"/>
                    </a:lnTo>
                    <a:lnTo>
                      <a:pt x="8631301" y="5824728"/>
                    </a:lnTo>
                    <a:lnTo>
                      <a:pt x="8631301" y="5808218"/>
                    </a:lnTo>
                    <a:lnTo>
                      <a:pt x="8625332" y="5808218"/>
                    </a:lnTo>
                    <a:lnTo>
                      <a:pt x="8625332" y="5796788"/>
                    </a:lnTo>
                    <a:lnTo>
                      <a:pt x="8619871" y="5796788"/>
                    </a:lnTo>
                    <a:lnTo>
                      <a:pt x="8619871" y="5785485"/>
                    </a:lnTo>
                    <a:lnTo>
                      <a:pt x="8614029" y="5785485"/>
                    </a:lnTo>
                    <a:lnTo>
                      <a:pt x="8614029" y="5768721"/>
                    </a:lnTo>
                    <a:lnTo>
                      <a:pt x="8608695" y="5768721"/>
                    </a:lnTo>
                    <a:lnTo>
                      <a:pt x="8608695" y="5767705"/>
                    </a:lnTo>
                    <a:lnTo>
                      <a:pt x="8608060" y="5765800"/>
                    </a:lnTo>
                    <a:lnTo>
                      <a:pt x="8608060" y="5752084"/>
                    </a:lnTo>
                    <a:lnTo>
                      <a:pt x="8602599" y="5752084"/>
                    </a:lnTo>
                    <a:lnTo>
                      <a:pt x="8602599" y="5734812"/>
                    </a:lnTo>
                    <a:lnTo>
                      <a:pt x="8601583" y="5735320"/>
                    </a:lnTo>
                    <a:lnTo>
                      <a:pt x="8596757" y="5735320"/>
                    </a:lnTo>
                    <a:lnTo>
                      <a:pt x="8596757" y="5724144"/>
                    </a:lnTo>
                    <a:lnTo>
                      <a:pt x="8591296" y="5724144"/>
                    </a:lnTo>
                    <a:lnTo>
                      <a:pt x="8591296" y="5716397"/>
                    </a:lnTo>
                    <a:lnTo>
                      <a:pt x="8590661" y="5714365"/>
                    </a:lnTo>
                    <a:lnTo>
                      <a:pt x="8590661" y="5712841"/>
                    </a:lnTo>
                    <a:lnTo>
                      <a:pt x="8585327" y="5712841"/>
                    </a:lnTo>
                    <a:lnTo>
                      <a:pt x="8585327" y="5701538"/>
                    </a:lnTo>
                    <a:lnTo>
                      <a:pt x="8579231" y="5701538"/>
                    </a:lnTo>
                    <a:lnTo>
                      <a:pt x="8579231" y="5684774"/>
                    </a:lnTo>
                    <a:lnTo>
                      <a:pt x="8574024" y="5684774"/>
                    </a:lnTo>
                    <a:lnTo>
                      <a:pt x="8574024" y="5668137"/>
                    </a:lnTo>
                    <a:lnTo>
                      <a:pt x="8567928" y="5668137"/>
                    </a:lnTo>
                    <a:lnTo>
                      <a:pt x="8567928" y="5656834"/>
                    </a:lnTo>
                    <a:lnTo>
                      <a:pt x="8562721" y="5656834"/>
                    </a:lnTo>
                    <a:lnTo>
                      <a:pt x="8562721" y="5655818"/>
                    </a:lnTo>
                    <a:lnTo>
                      <a:pt x="8561959" y="5653786"/>
                    </a:lnTo>
                    <a:lnTo>
                      <a:pt x="8561959" y="5645404"/>
                    </a:lnTo>
                    <a:lnTo>
                      <a:pt x="8556625" y="5645404"/>
                    </a:lnTo>
                    <a:lnTo>
                      <a:pt x="8556625" y="5634101"/>
                    </a:lnTo>
                    <a:lnTo>
                      <a:pt x="8550656" y="5634101"/>
                    </a:lnTo>
                    <a:lnTo>
                      <a:pt x="8550656" y="5628894"/>
                    </a:lnTo>
                    <a:lnTo>
                      <a:pt x="8545449" y="5628894"/>
                    </a:lnTo>
                    <a:lnTo>
                      <a:pt x="8545449" y="5612130"/>
                    </a:lnTo>
                    <a:lnTo>
                      <a:pt x="8539353" y="5612130"/>
                    </a:lnTo>
                    <a:lnTo>
                      <a:pt x="8539353" y="5600700"/>
                    </a:lnTo>
                    <a:lnTo>
                      <a:pt x="8533892" y="5600700"/>
                    </a:lnTo>
                    <a:lnTo>
                      <a:pt x="8533892" y="5595874"/>
                    </a:lnTo>
                    <a:lnTo>
                      <a:pt x="8533384" y="5593842"/>
                    </a:lnTo>
                    <a:lnTo>
                      <a:pt x="8533384" y="5589397"/>
                    </a:lnTo>
                    <a:lnTo>
                      <a:pt x="8527923" y="5589397"/>
                    </a:lnTo>
                    <a:lnTo>
                      <a:pt x="8527923" y="5584190"/>
                    </a:lnTo>
                    <a:lnTo>
                      <a:pt x="8522081" y="5584190"/>
                    </a:lnTo>
                    <a:lnTo>
                      <a:pt x="8522081" y="5572760"/>
                    </a:lnTo>
                    <a:lnTo>
                      <a:pt x="8516620" y="5572760"/>
                    </a:lnTo>
                    <a:lnTo>
                      <a:pt x="8516620" y="5561457"/>
                    </a:lnTo>
                    <a:lnTo>
                      <a:pt x="8510651" y="5561457"/>
                    </a:lnTo>
                    <a:lnTo>
                      <a:pt x="8510651" y="5550154"/>
                    </a:lnTo>
                    <a:lnTo>
                      <a:pt x="8505317" y="5550154"/>
                    </a:lnTo>
                    <a:lnTo>
                      <a:pt x="8505317" y="5538724"/>
                    </a:lnTo>
                    <a:lnTo>
                      <a:pt x="8499348" y="5538724"/>
                    </a:lnTo>
                    <a:lnTo>
                      <a:pt x="8499348" y="5533517"/>
                    </a:lnTo>
                    <a:lnTo>
                      <a:pt x="8493887" y="5533517"/>
                    </a:lnTo>
                    <a:lnTo>
                      <a:pt x="8493887" y="5528056"/>
                    </a:lnTo>
                    <a:lnTo>
                      <a:pt x="8488045" y="5528056"/>
                    </a:lnTo>
                    <a:lnTo>
                      <a:pt x="8488045" y="5516753"/>
                    </a:lnTo>
                    <a:lnTo>
                      <a:pt x="8481949" y="5516753"/>
                    </a:lnTo>
                    <a:lnTo>
                      <a:pt x="8481949" y="5505450"/>
                    </a:lnTo>
                    <a:lnTo>
                      <a:pt x="8476615" y="5505450"/>
                    </a:lnTo>
                    <a:lnTo>
                      <a:pt x="8476615" y="5500116"/>
                    </a:lnTo>
                    <a:lnTo>
                      <a:pt x="8470519" y="5500116"/>
                    </a:lnTo>
                    <a:lnTo>
                      <a:pt x="8470519" y="5488813"/>
                    </a:lnTo>
                    <a:lnTo>
                      <a:pt x="8465312" y="5488813"/>
                    </a:lnTo>
                    <a:lnTo>
                      <a:pt x="8465312" y="5482717"/>
                    </a:lnTo>
                    <a:lnTo>
                      <a:pt x="8459343" y="5482717"/>
                    </a:lnTo>
                    <a:lnTo>
                      <a:pt x="8459343" y="5477510"/>
                    </a:lnTo>
                    <a:lnTo>
                      <a:pt x="8454009" y="5477510"/>
                    </a:lnTo>
                    <a:lnTo>
                      <a:pt x="8454009" y="5466080"/>
                    </a:lnTo>
                    <a:lnTo>
                      <a:pt x="8448040" y="5466080"/>
                    </a:lnTo>
                    <a:lnTo>
                      <a:pt x="8448040" y="5454777"/>
                    </a:lnTo>
                    <a:lnTo>
                      <a:pt x="8443595" y="5454777"/>
                    </a:lnTo>
                    <a:lnTo>
                      <a:pt x="8442579" y="5455412"/>
                    </a:lnTo>
                    <a:lnTo>
                      <a:pt x="8442579" y="5449570"/>
                    </a:lnTo>
                    <a:lnTo>
                      <a:pt x="8436737" y="5449570"/>
                    </a:lnTo>
                    <a:lnTo>
                      <a:pt x="8436737" y="5444109"/>
                    </a:lnTo>
                    <a:lnTo>
                      <a:pt x="8431276" y="5444109"/>
                    </a:lnTo>
                    <a:lnTo>
                      <a:pt x="8431276" y="5438902"/>
                    </a:lnTo>
                    <a:lnTo>
                      <a:pt x="8430641" y="5438140"/>
                    </a:lnTo>
                    <a:lnTo>
                      <a:pt x="8425307" y="5438140"/>
                    </a:lnTo>
                    <a:lnTo>
                      <a:pt x="8425307" y="5427472"/>
                    </a:lnTo>
                    <a:lnTo>
                      <a:pt x="8419211" y="5427472"/>
                    </a:lnTo>
                    <a:lnTo>
                      <a:pt x="8419211" y="5416169"/>
                    </a:lnTo>
                    <a:lnTo>
                      <a:pt x="8414004" y="5416169"/>
                    </a:lnTo>
                    <a:lnTo>
                      <a:pt x="8414004" y="5410073"/>
                    </a:lnTo>
                    <a:lnTo>
                      <a:pt x="8407908" y="5410073"/>
                    </a:lnTo>
                    <a:lnTo>
                      <a:pt x="8407908" y="5399405"/>
                    </a:lnTo>
                    <a:lnTo>
                      <a:pt x="8402701" y="5399405"/>
                    </a:lnTo>
                    <a:lnTo>
                      <a:pt x="8402701" y="5393436"/>
                    </a:lnTo>
                    <a:lnTo>
                      <a:pt x="8396605" y="5393436"/>
                    </a:lnTo>
                    <a:lnTo>
                      <a:pt x="8396605" y="5388102"/>
                    </a:lnTo>
                    <a:lnTo>
                      <a:pt x="8391271" y="5388102"/>
                    </a:lnTo>
                    <a:lnTo>
                      <a:pt x="8391271" y="5382133"/>
                    </a:lnTo>
                    <a:lnTo>
                      <a:pt x="8387588" y="5382133"/>
                    </a:lnTo>
                    <a:lnTo>
                      <a:pt x="8386699" y="5382514"/>
                    </a:lnTo>
                    <a:lnTo>
                      <a:pt x="8386445" y="5382768"/>
                    </a:lnTo>
                    <a:lnTo>
                      <a:pt x="8385429" y="5382768"/>
                    </a:lnTo>
                    <a:lnTo>
                      <a:pt x="8385429" y="5371465"/>
                    </a:lnTo>
                    <a:lnTo>
                      <a:pt x="8379968" y="5371465"/>
                    </a:lnTo>
                    <a:lnTo>
                      <a:pt x="8379968" y="5360797"/>
                    </a:lnTo>
                    <a:lnTo>
                      <a:pt x="8379333" y="5360162"/>
                    </a:lnTo>
                    <a:lnTo>
                      <a:pt x="8373999" y="5360162"/>
                    </a:lnTo>
                    <a:lnTo>
                      <a:pt x="8373999" y="5354193"/>
                    </a:lnTo>
                    <a:lnTo>
                      <a:pt x="8371713" y="5354193"/>
                    </a:lnTo>
                    <a:lnTo>
                      <a:pt x="8369681" y="5354701"/>
                    </a:lnTo>
                    <a:lnTo>
                      <a:pt x="8368665" y="5354701"/>
                    </a:lnTo>
                    <a:lnTo>
                      <a:pt x="8368665" y="5352542"/>
                    </a:lnTo>
                    <a:lnTo>
                      <a:pt x="8367903" y="5350510"/>
                    </a:lnTo>
                    <a:lnTo>
                      <a:pt x="8367903" y="5348732"/>
                    </a:lnTo>
                    <a:lnTo>
                      <a:pt x="8362696" y="5348732"/>
                    </a:lnTo>
                    <a:lnTo>
                      <a:pt x="8362696" y="5337429"/>
                    </a:lnTo>
                    <a:lnTo>
                      <a:pt x="8356600" y="5337429"/>
                    </a:lnTo>
                    <a:lnTo>
                      <a:pt x="8356600" y="5332222"/>
                    </a:lnTo>
                    <a:lnTo>
                      <a:pt x="8351393" y="5332222"/>
                    </a:lnTo>
                    <a:lnTo>
                      <a:pt x="8351393" y="5320792"/>
                    </a:lnTo>
                    <a:lnTo>
                      <a:pt x="8345297" y="5320792"/>
                    </a:lnTo>
                    <a:lnTo>
                      <a:pt x="8345297" y="5309489"/>
                    </a:lnTo>
                    <a:lnTo>
                      <a:pt x="8339963" y="5309489"/>
                    </a:lnTo>
                    <a:lnTo>
                      <a:pt x="8339963" y="5304028"/>
                    </a:lnTo>
                    <a:lnTo>
                      <a:pt x="8333867" y="5304028"/>
                    </a:lnTo>
                    <a:lnTo>
                      <a:pt x="8333867" y="5298821"/>
                    </a:lnTo>
                    <a:lnTo>
                      <a:pt x="8328660" y="5298821"/>
                    </a:lnTo>
                    <a:lnTo>
                      <a:pt x="8328660" y="5287518"/>
                    </a:lnTo>
                    <a:lnTo>
                      <a:pt x="8322564" y="5287518"/>
                    </a:lnTo>
                    <a:lnTo>
                      <a:pt x="8322564" y="5281422"/>
                    </a:lnTo>
                    <a:lnTo>
                      <a:pt x="8317357" y="5281422"/>
                    </a:lnTo>
                    <a:lnTo>
                      <a:pt x="8317357" y="5274437"/>
                    </a:lnTo>
                    <a:lnTo>
                      <a:pt x="8316595" y="5272405"/>
                    </a:lnTo>
                    <a:lnTo>
                      <a:pt x="8316595" y="5270754"/>
                    </a:lnTo>
                    <a:lnTo>
                      <a:pt x="8311388" y="5270754"/>
                    </a:lnTo>
                    <a:lnTo>
                      <a:pt x="8311388" y="5259324"/>
                    </a:lnTo>
                    <a:lnTo>
                      <a:pt x="8305292" y="5259324"/>
                    </a:lnTo>
                    <a:lnTo>
                      <a:pt x="8305292" y="5253482"/>
                    </a:lnTo>
                    <a:lnTo>
                      <a:pt x="8300085" y="5253482"/>
                    </a:lnTo>
                    <a:lnTo>
                      <a:pt x="8300085" y="5242814"/>
                    </a:lnTo>
                    <a:lnTo>
                      <a:pt x="8293989" y="5242814"/>
                    </a:lnTo>
                    <a:lnTo>
                      <a:pt x="8293989" y="5236845"/>
                    </a:lnTo>
                    <a:lnTo>
                      <a:pt x="8288655" y="5236845"/>
                    </a:lnTo>
                    <a:lnTo>
                      <a:pt x="8288655" y="5225542"/>
                    </a:lnTo>
                    <a:lnTo>
                      <a:pt x="8282559" y="5225542"/>
                    </a:lnTo>
                    <a:lnTo>
                      <a:pt x="8282559" y="5214874"/>
                    </a:lnTo>
                    <a:lnTo>
                      <a:pt x="8277352" y="5214874"/>
                    </a:lnTo>
                    <a:lnTo>
                      <a:pt x="8277352" y="5208778"/>
                    </a:lnTo>
                    <a:lnTo>
                      <a:pt x="8271256" y="5208778"/>
                    </a:lnTo>
                    <a:lnTo>
                      <a:pt x="8271256" y="5197348"/>
                    </a:lnTo>
                    <a:lnTo>
                      <a:pt x="8267065" y="5197348"/>
                    </a:lnTo>
                    <a:lnTo>
                      <a:pt x="8266049" y="5198110"/>
                    </a:lnTo>
                    <a:lnTo>
                      <a:pt x="8266049" y="5196332"/>
                    </a:lnTo>
                    <a:lnTo>
                      <a:pt x="8265287" y="5194554"/>
                    </a:lnTo>
                    <a:lnTo>
                      <a:pt x="8265287" y="5192141"/>
                    </a:lnTo>
                    <a:lnTo>
                      <a:pt x="8259953" y="5192141"/>
                    </a:lnTo>
                    <a:lnTo>
                      <a:pt x="8259953" y="5180838"/>
                    </a:lnTo>
                    <a:lnTo>
                      <a:pt x="8253984" y="5180838"/>
                    </a:lnTo>
                    <a:lnTo>
                      <a:pt x="8253984" y="5169408"/>
                    </a:lnTo>
                    <a:lnTo>
                      <a:pt x="8251571" y="5169408"/>
                    </a:lnTo>
                    <a:lnTo>
                      <a:pt x="8249539" y="5170170"/>
                    </a:lnTo>
                    <a:lnTo>
                      <a:pt x="8248777" y="5170170"/>
                    </a:lnTo>
                    <a:lnTo>
                      <a:pt x="8248777" y="5158740"/>
                    </a:lnTo>
                    <a:lnTo>
                      <a:pt x="8242681" y="5158740"/>
                    </a:lnTo>
                    <a:lnTo>
                      <a:pt x="8242681" y="5152898"/>
                    </a:lnTo>
                    <a:lnTo>
                      <a:pt x="8237347" y="5152898"/>
                    </a:lnTo>
                    <a:lnTo>
                      <a:pt x="8237347" y="5141468"/>
                    </a:lnTo>
                    <a:lnTo>
                      <a:pt x="8235696" y="5141468"/>
                    </a:lnTo>
                    <a:lnTo>
                      <a:pt x="8233664" y="5142230"/>
                    </a:lnTo>
                    <a:lnTo>
                      <a:pt x="8231251" y="5142230"/>
                    </a:lnTo>
                    <a:lnTo>
                      <a:pt x="8231251" y="5136134"/>
                    </a:lnTo>
                    <a:lnTo>
                      <a:pt x="8226044" y="5136134"/>
                    </a:lnTo>
                    <a:lnTo>
                      <a:pt x="8226044" y="5127752"/>
                    </a:lnTo>
                    <a:lnTo>
                      <a:pt x="8225409" y="5125720"/>
                    </a:lnTo>
                    <a:lnTo>
                      <a:pt x="8225409" y="5124704"/>
                    </a:lnTo>
                    <a:lnTo>
                      <a:pt x="8219948" y="5124704"/>
                    </a:lnTo>
                    <a:lnTo>
                      <a:pt x="8219948" y="5113401"/>
                    </a:lnTo>
                    <a:lnTo>
                      <a:pt x="8218551" y="5113401"/>
                    </a:lnTo>
                    <a:lnTo>
                      <a:pt x="8218551" y="5113782"/>
                    </a:lnTo>
                    <a:lnTo>
                      <a:pt x="8217535" y="5114036"/>
                    </a:lnTo>
                    <a:lnTo>
                      <a:pt x="8213979" y="5114036"/>
                    </a:lnTo>
                    <a:lnTo>
                      <a:pt x="8213979" y="5102733"/>
                    </a:lnTo>
                    <a:lnTo>
                      <a:pt x="8208645" y="5102733"/>
                    </a:lnTo>
                    <a:lnTo>
                      <a:pt x="8208645" y="5096764"/>
                    </a:lnTo>
                    <a:lnTo>
                      <a:pt x="8202676" y="5096764"/>
                    </a:lnTo>
                    <a:lnTo>
                      <a:pt x="8202676" y="5091430"/>
                    </a:lnTo>
                    <a:lnTo>
                      <a:pt x="8197215" y="5091430"/>
                    </a:lnTo>
                    <a:lnTo>
                      <a:pt x="8197215" y="5086096"/>
                    </a:lnTo>
                    <a:lnTo>
                      <a:pt x="8191373" y="5086096"/>
                    </a:lnTo>
                    <a:lnTo>
                      <a:pt x="8191373" y="5080000"/>
                    </a:lnTo>
                    <a:lnTo>
                      <a:pt x="8185912" y="5080000"/>
                    </a:lnTo>
                    <a:lnTo>
                      <a:pt x="8185912" y="5068697"/>
                    </a:lnTo>
                    <a:lnTo>
                      <a:pt x="8179943" y="5068697"/>
                    </a:lnTo>
                    <a:lnTo>
                      <a:pt x="8179943" y="5063490"/>
                    </a:lnTo>
                    <a:lnTo>
                      <a:pt x="8174736" y="5063490"/>
                    </a:lnTo>
                    <a:lnTo>
                      <a:pt x="8174736" y="5058029"/>
                    </a:lnTo>
                    <a:lnTo>
                      <a:pt x="8168640" y="5058029"/>
                    </a:lnTo>
                    <a:lnTo>
                      <a:pt x="8168640" y="5052060"/>
                    </a:lnTo>
                    <a:lnTo>
                      <a:pt x="8163433" y="5052060"/>
                    </a:lnTo>
                    <a:lnTo>
                      <a:pt x="8163433" y="5046853"/>
                    </a:lnTo>
                    <a:lnTo>
                      <a:pt x="8157337" y="5046853"/>
                    </a:lnTo>
                    <a:lnTo>
                      <a:pt x="8157337" y="5041392"/>
                    </a:lnTo>
                    <a:lnTo>
                      <a:pt x="8152003" y="5041392"/>
                    </a:lnTo>
                    <a:lnTo>
                      <a:pt x="8152003" y="5030724"/>
                    </a:lnTo>
                    <a:lnTo>
                      <a:pt x="8151368" y="5030089"/>
                    </a:lnTo>
                    <a:lnTo>
                      <a:pt x="8145907" y="5030089"/>
                    </a:lnTo>
                    <a:lnTo>
                      <a:pt x="8145907" y="5024120"/>
                    </a:lnTo>
                    <a:lnTo>
                      <a:pt x="8140700" y="5024120"/>
                    </a:lnTo>
                    <a:lnTo>
                      <a:pt x="8140700" y="5023104"/>
                    </a:lnTo>
                    <a:lnTo>
                      <a:pt x="8140065" y="5021072"/>
                    </a:lnTo>
                    <a:lnTo>
                      <a:pt x="8140065" y="5018786"/>
                    </a:lnTo>
                    <a:lnTo>
                      <a:pt x="8134604" y="5018786"/>
                    </a:lnTo>
                    <a:lnTo>
                      <a:pt x="8134604" y="5013452"/>
                    </a:lnTo>
                    <a:lnTo>
                      <a:pt x="8128635" y="5013452"/>
                    </a:lnTo>
                    <a:lnTo>
                      <a:pt x="8128635" y="5007356"/>
                    </a:lnTo>
                    <a:lnTo>
                      <a:pt x="8123301" y="5007356"/>
                    </a:lnTo>
                    <a:lnTo>
                      <a:pt x="8123301" y="4996053"/>
                    </a:lnTo>
                    <a:lnTo>
                      <a:pt x="8122285" y="4996053"/>
                    </a:lnTo>
                    <a:lnTo>
                      <a:pt x="8120380" y="4996688"/>
                    </a:lnTo>
                    <a:lnTo>
                      <a:pt x="8117332" y="4996688"/>
                    </a:lnTo>
                    <a:lnTo>
                      <a:pt x="8117332" y="4990846"/>
                    </a:lnTo>
                    <a:lnTo>
                      <a:pt x="8111871" y="4990846"/>
                    </a:lnTo>
                    <a:lnTo>
                      <a:pt x="8111871" y="4985385"/>
                    </a:lnTo>
                    <a:lnTo>
                      <a:pt x="8106029" y="4985385"/>
                    </a:lnTo>
                    <a:lnTo>
                      <a:pt x="8106029" y="4979416"/>
                    </a:lnTo>
                    <a:lnTo>
                      <a:pt x="8100695" y="4979416"/>
                    </a:lnTo>
                    <a:lnTo>
                      <a:pt x="8100695" y="4974082"/>
                    </a:lnTo>
                    <a:lnTo>
                      <a:pt x="8094599" y="4974082"/>
                    </a:lnTo>
                    <a:lnTo>
                      <a:pt x="8094599" y="4962652"/>
                    </a:lnTo>
                    <a:lnTo>
                      <a:pt x="8089392" y="4962652"/>
                    </a:lnTo>
                    <a:lnTo>
                      <a:pt x="8089392" y="4957445"/>
                    </a:lnTo>
                    <a:lnTo>
                      <a:pt x="8083296" y="4957445"/>
                    </a:lnTo>
                    <a:lnTo>
                      <a:pt x="8083296" y="4951476"/>
                    </a:lnTo>
                    <a:lnTo>
                      <a:pt x="8081645" y="4951476"/>
                    </a:lnTo>
                    <a:lnTo>
                      <a:pt x="8079740" y="4951984"/>
                    </a:lnTo>
                    <a:lnTo>
                      <a:pt x="8078089" y="4951984"/>
                    </a:lnTo>
                    <a:lnTo>
                      <a:pt x="8078089" y="4940808"/>
                    </a:lnTo>
                    <a:lnTo>
                      <a:pt x="8071993" y="4940808"/>
                    </a:lnTo>
                    <a:lnTo>
                      <a:pt x="8071993" y="4934712"/>
                    </a:lnTo>
                    <a:lnTo>
                      <a:pt x="8066659" y="4934712"/>
                    </a:lnTo>
                    <a:lnTo>
                      <a:pt x="8066659" y="4929505"/>
                    </a:lnTo>
                    <a:lnTo>
                      <a:pt x="8060563" y="4929505"/>
                    </a:lnTo>
                    <a:lnTo>
                      <a:pt x="8060563" y="4924044"/>
                    </a:lnTo>
                    <a:lnTo>
                      <a:pt x="8055356" y="4924044"/>
                    </a:lnTo>
                    <a:lnTo>
                      <a:pt x="8055356" y="4918202"/>
                    </a:lnTo>
                    <a:lnTo>
                      <a:pt x="8049260" y="4918202"/>
                    </a:lnTo>
                    <a:lnTo>
                      <a:pt x="8049260" y="4912741"/>
                    </a:lnTo>
                    <a:lnTo>
                      <a:pt x="8044053" y="4912741"/>
                    </a:lnTo>
                    <a:lnTo>
                      <a:pt x="8044053" y="4909693"/>
                    </a:lnTo>
                    <a:lnTo>
                      <a:pt x="8043291" y="4907788"/>
                    </a:lnTo>
                    <a:lnTo>
                      <a:pt x="8043291" y="4901438"/>
                    </a:lnTo>
                    <a:lnTo>
                      <a:pt x="8037957" y="4901438"/>
                    </a:lnTo>
                    <a:lnTo>
                      <a:pt x="8037957" y="4896104"/>
                    </a:lnTo>
                    <a:lnTo>
                      <a:pt x="8026781" y="4896104"/>
                    </a:lnTo>
                    <a:lnTo>
                      <a:pt x="8026781" y="4884801"/>
                    </a:lnTo>
                    <a:lnTo>
                      <a:pt x="8020685" y="4884801"/>
                    </a:lnTo>
                    <a:lnTo>
                      <a:pt x="8020685" y="4879340"/>
                    </a:lnTo>
                    <a:lnTo>
                      <a:pt x="8009255" y="4879340"/>
                    </a:lnTo>
                    <a:lnTo>
                      <a:pt x="8009255" y="4873498"/>
                    </a:lnTo>
                    <a:lnTo>
                      <a:pt x="8004048" y="4873498"/>
                    </a:lnTo>
                    <a:lnTo>
                      <a:pt x="8004048" y="4868037"/>
                    </a:lnTo>
                    <a:lnTo>
                      <a:pt x="7997952" y="4868037"/>
                    </a:lnTo>
                    <a:lnTo>
                      <a:pt x="7997952" y="4862830"/>
                    </a:lnTo>
                    <a:lnTo>
                      <a:pt x="7992745" y="4862830"/>
                    </a:lnTo>
                    <a:lnTo>
                      <a:pt x="7992745" y="4856861"/>
                    </a:lnTo>
                    <a:lnTo>
                      <a:pt x="7986649" y="4856861"/>
                    </a:lnTo>
                    <a:lnTo>
                      <a:pt x="7986649" y="4851400"/>
                    </a:lnTo>
                    <a:lnTo>
                      <a:pt x="7981315" y="4851400"/>
                    </a:lnTo>
                    <a:lnTo>
                      <a:pt x="7981315" y="4845558"/>
                    </a:lnTo>
                    <a:lnTo>
                      <a:pt x="7975219" y="4845558"/>
                    </a:lnTo>
                    <a:lnTo>
                      <a:pt x="7975219" y="4840097"/>
                    </a:lnTo>
                    <a:lnTo>
                      <a:pt x="7963916" y="4840097"/>
                    </a:lnTo>
                    <a:lnTo>
                      <a:pt x="7963916" y="4828794"/>
                    </a:lnTo>
                    <a:lnTo>
                      <a:pt x="7958709" y="4828794"/>
                    </a:lnTo>
                    <a:lnTo>
                      <a:pt x="7958709" y="4823460"/>
                    </a:lnTo>
                    <a:lnTo>
                      <a:pt x="7947279" y="4823460"/>
                    </a:lnTo>
                    <a:lnTo>
                      <a:pt x="7947279" y="4818126"/>
                    </a:lnTo>
                    <a:lnTo>
                      <a:pt x="7941183" y="4818126"/>
                    </a:lnTo>
                    <a:lnTo>
                      <a:pt x="7941183" y="4812157"/>
                    </a:lnTo>
                    <a:lnTo>
                      <a:pt x="7935976" y="4812157"/>
                    </a:lnTo>
                    <a:lnTo>
                      <a:pt x="7935976" y="4806696"/>
                    </a:lnTo>
                    <a:lnTo>
                      <a:pt x="7930007" y="4806696"/>
                    </a:lnTo>
                    <a:lnTo>
                      <a:pt x="7930007" y="4801489"/>
                    </a:lnTo>
                    <a:lnTo>
                      <a:pt x="7924673" y="4801489"/>
                    </a:lnTo>
                    <a:lnTo>
                      <a:pt x="7924673" y="4795393"/>
                    </a:lnTo>
                    <a:lnTo>
                      <a:pt x="7918704" y="4795393"/>
                    </a:lnTo>
                    <a:lnTo>
                      <a:pt x="7918704" y="4790186"/>
                    </a:lnTo>
                    <a:lnTo>
                      <a:pt x="7907401" y="4790186"/>
                    </a:lnTo>
                    <a:lnTo>
                      <a:pt x="7907401" y="4784725"/>
                    </a:lnTo>
                    <a:lnTo>
                      <a:pt x="7901940" y="4784725"/>
                    </a:lnTo>
                    <a:lnTo>
                      <a:pt x="7901940" y="4778756"/>
                    </a:lnTo>
                    <a:lnTo>
                      <a:pt x="7895971" y="4778756"/>
                    </a:lnTo>
                    <a:lnTo>
                      <a:pt x="7895971" y="4773422"/>
                    </a:lnTo>
                    <a:lnTo>
                      <a:pt x="7890637" y="4773422"/>
                    </a:lnTo>
                    <a:lnTo>
                      <a:pt x="7890637" y="4767453"/>
                    </a:lnTo>
                    <a:lnTo>
                      <a:pt x="7884668" y="4767453"/>
                    </a:lnTo>
                    <a:lnTo>
                      <a:pt x="7884668" y="4761992"/>
                    </a:lnTo>
                    <a:lnTo>
                      <a:pt x="7879207" y="4761992"/>
                    </a:lnTo>
                    <a:lnTo>
                      <a:pt x="7879207" y="4756785"/>
                    </a:lnTo>
                    <a:lnTo>
                      <a:pt x="7873365" y="4756785"/>
                    </a:lnTo>
                    <a:lnTo>
                      <a:pt x="7873365" y="4750816"/>
                    </a:lnTo>
                    <a:lnTo>
                      <a:pt x="7868031" y="4750816"/>
                    </a:lnTo>
                    <a:lnTo>
                      <a:pt x="7868031" y="4745482"/>
                    </a:lnTo>
                    <a:lnTo>
                      <a:pt x="7861935" y="4745482"/>
                    </a:lnTo>
                    <a:lnTo>
                      <a:pt x="7861935" y="4740148"/>
                    </a:lnTo>
                    <a:lnTo>
                      <a:pt x="7856601" y="4740148"/>
                    </a:lnTo>
                    <a:lnTo>
                      <a:pt x="7856601" y="4734052"/>
                    </a:lnTo>
                    <a:lnTo>
                      <a:pt x="7845425" y="4734052"/>
                    </a:lnTo>
                    <a:lnTo>
                      <a:pt x="7845425" y="4728845"/>
                    </a:lnTo>
                    <a:lnTo>
                      <a:pt x="7839329" y="4728845"/>
                    </a:lnTo>
                    <a:lnTo>
                      <a:pt x="7839329" y="4723384"/>
                    </a:lnTo>
                    <a:lnTo>
                      <a:pt x="7833995" y="4723384"/>
                    </a:lnTo>
                    <a:lnTo>
                      <a:pt x="7833995" y="4717542"/>
                    </a:lnTo>
                    <a:lnTo>
                      <a:pt x="7827899" y="4717542"/>
                    </a:lnTo>
                    <a:lnTo>
                      <a:pt x="7827899" y="4712081"/>
                    </a:lnTo>
                    <a:lnTo>
                      <a:pt x="7822692" y="4712081"/>
                    </a:lnTo>
                    <a:lnTo>
                      <a:pt x="7822692" y="4706112"/>
                    </a:lnTo>
                    <a:lnTo>
                      <a:pt x="7817612" y="4706112"/>
                    </a:lnTo>
                    <a:lnTo>
                      <a:pt x="7816596" y="4706874"/>
                    </a:lnTo>
                    <a:lnTo>
                      <a:pt x="7816596" y="4700778"/>
                    </a:lnTo>
                    <a:lnTo>
                      <a:pt x="7811389" y="4700778"/>
                    </a:lnTo>
                    <a:lnTo>
                      <a:pt x="7811389" y="4695444"/>
                    </a:lnTo>
                    <a:lnTo>
                      <a:pt x="7805293" y="4695444"/>
                    </a:lnTo>
                    <a:lnTo>
                      <a:pt x="7805293" y="4689348"/>
                    </a:lnTo>
                    <a:lnTo>
                      <a:pt x="7799959" y="4689348"/>
                    </a:lnTo>
                    <a:lnTo>
                      <a:pt x="7799959" y="4684141"/>
                    </a:lnTo>
                    <a:lnTo>
                      <a:pt x="7794117" y="4684141"/>
                    </a:lnTo>
                    <a:lnTo>
                      <a:pt x="7794117" y="4678680"/>
                    </a:lnTo>
                    <a:lnTo>
                      <a:pt x="7788656" y="4678680"/>
                    </a:lnTo>
                    <a:lnTo>
                      <a:pt x="7788656" y="4672838"/>
                    </a:lnTo>
                    <a:lnTo>
                      <a:pt x="7782560" y="4672838"/>
                    </a:lnTo>
                    <a:lnTo>
                      <a:pt x="7782560" y="4667377"/>
                    </a:lnTo>
                    <a:lnTo>
                      <a:pt x="7777353" y="4667377"/>
                    </a:lnTo>
                    <a:lnTo>
                      <a:pt x="7777353" y="4662805"/>
                    </a:lnTo>
                    <a:lnTo>
                      <a:pt x="7776591" y="4662170"/>
                    </a:lnTo>
                    <a:lnTo>
                      <a:pt x="7771384" y="4662170"/>
                    </a:lnTo>
                    <a:lnTo>
                      <a:pt x="7771384" y="4656074"/>
                    </a:lnTo>
                    <a:lnTo>
                      <a:pt x="7765923" y="4656074"/>
                    </a:lnTo>
                    <a:lnTo>
                      <a:pt x="7765923" y="4654550"/>
                    </a:lnTo>
                    <a:lnTo>
                      <a:pt x="7765288" y="4652518"/>
                    </a:lnTo>
                    <a:lnTo>
                      <a:pt x="7765288" y="4650740"/>
                    </a:lnTo>
                    <a:lnTo>
                      <a:pt x="7760081" y="4650740"/>
                    </a:lnTo>
                    <a:lnTo>
                      <a:pt x="7760081" y="4644898"/>
                    </a:lnTo>
                    <a:lnTo>
                      <a:pt x="7753985" y="4644898"/>
                    </a:lnTo>
                    <a:lnTo>
                      <a:pt x="7753985" y="4639437"/>
                    </a:lnTo>
                    <a:lnTo>
                      <a:pt x="7748651" y="4639437"/>
                    </a:lnTo>
                    <a:lnTo>
                      <a:pt x="7748651" y="4634230"/>
                    </a:lnTo>
                    <a:lnTo>
                      <a:pt x="7742555" y="4634230"/>
                    </a:lnTo>
                    <a:lnTo>
                      <a:pt x="7742555" y="4628134"/>
                    </a:lnTo>
                    <a:lnTo>
                      <a:pt x="7737348" y="4628134"/>
                    </a:lnTo>
                    <a:lnTo>
                      <a:pt x="7737348" y="4622800"/>
                    </a:lnTo>
                    <a:lnTo>
                      <a:pt x="7731252" y="4622800"/>
                    </a:lnTo>
                    <a:lnTo>
                      <a:pt x="7731252" y="4617466"/>
                    </a:lnTo>
                    <a:lnTo>
                      <a:pt x="7726045" y="4617466"/>
                    </a:lnTo>
                    <a:lnTo>
                      <a:pt x="7726045" y="4611497"/>
                    </a:lnTo>
                    <a:lnTo>
                      <a:pt x="7719949" y="4611497"/>
                    </a:lnTo>
                    <a:lnTo>
                      <a:pt x="7719949" y="4606036"/>
                    </a:lnTo>
                    <a:lnTo>
                      <a:pt x="7714615" y="4606036"/>
                    </a:lnTo>
                    <a:lnTo>
                      <a:pt x="7714615" y="4600194"/>
                    </a:lnTo>
                    <a:lnTo>
                      <a:pt x="7711567" y="4600194"/>
                    </a:lnTo>
                    <a:lnTo>
                      <a:pt x="7709535" y="4600829"/>
                    </a:lnTo>
                    <a:lnTo>
                      <a:pt x="7708519" y="4600829"/>
                    </a:lnTo>
                    <a:lnTo>
                      <a:pt x="7708519" y="4594733"/>
                    </a:lnTo>
                    <a:lnTo>
                      <a:pt x="7703312" y="4594733"/>
                    </a:lnTo>
                    <a:lnTo>
                      <a:pt x="7703312" y="4589526"/>
                    </a:lnTo>
                    <a:lnTo>
                      <a:pt x="7697343" y="4589526"/>
                    </a:lnTo>
                    <a:lnTo>
                      <a:pt x="7697343" y="4583430"/>
                    </a:lnTo>
                    <a:lnTo>
                      <a:pt x="7692009" y="4583430"/>
                    </a:lnTo>
                    <a:lnTo>
                      <a:pt x="7692009" y="4578096"/>
                    </a:lnTo>
                    <a:lnTo>
                      <a:pt x="7686040" y="4578096"/>
                    </a:lnTo>
                    <a:lnTo>
                      <a:pt x="7686040" y="4572762"/>
                    </a:lnTo>
                    <a:lnTo>
                      <a:pt x="7674737" y="4572762"/>
                    </a:lnTo>
                    <a:lnTo>
                      <a:pt x="7674737" y="4566793"/>
                    </a:lnTo>
                    <a:lnTo>
                      <a:pt x="7669276" y="4566793"/>
                    </a:lnTo>
                    <a:lnTo>
                      <a:pt x="7669276" y="4556125"/>
                    </a:lnTo>
                    <a:lnTo>
                      <a:pt x="7663307" y="4556125"/>
                    </a:lnTo>
                    <a:lnTo>
                      <a:pt x="7663307" y="4550029"/>
                    </a:lnTo>
                    <a:lnTo>
                      <a:pt x="7652004" y="4550029"/>
                    </a:lnTo>
                    <a:lnTo>
                      <a:pt x="7652004" y="4544822"/>
                    </a:lnTo>
                    <a:lnTo>
                      <a:pt x="7646543" y="4544822"/>
                    </a:lnTo>
                    <a:lnTo>
                      <a:pt x="7646543" y="4538853"/>
                    </a:lnTo>
                    <a:lnTo>
                      <a:pt x="7645781" y="4538853"/>
                    </a:lnTo>
                    <a:lnTo>
                      <a:pt x="7643749" y="4539361"/>
                    </a:lnTo>
                    <a:lnTo>
                      <a:pt x="7640701" y="4539361"/>
                    </a:lnTo>
                    <a:lnTo>
                      <a:pt x="7640701" y="4533392"/>
                    </a:lnTo>
                    <a:lnTo>
                      <a:pt x="7635240" y="4533392"/>
                    </a:lnTo>
                    <a:lnTo>
                      <a:pt x="7635240" y="4528185"/>
                    </a:lnTo>
                    <a:lnTo>
                      <a:pt x="7629271" y="4528185"/>
                    </a:lnTo>
                    <a:lnTo>
                      <a:pt x="7629271" y="4522089"/>
                    </a:lnTo>
                    <a:lnTo>
                      <a:pt x="7623937" y="4522089"/>
                    </a:lnTo>
                    <a:lnTo>
                      <a:pt x="7623937" y="4516882"/>
                    </a:lnTo>
                    <a:lnTo>
                      <a:pt x="7617968" y="4516882"/>
                    </a:lnTo>
                    <a:lnTo>
                      <a:pt x="7617968" y="4511421"/>
                    </a:lnTo>
                    <a:lnTo>
                      <a:pt x="7606665" y="4511421"/>
                    </a:lnTo>
                    <a:lnTo>
                      <a:pt x="7606665" y="4505452"/>
                    </a:lnTo>
                    <a:lnTo>
                      <a:pt x="7601331" y="4505452"/>
                    </a:lnTo>
                    <a:lnTo>
                      <a:pt x="7601331" y="4500118"/>
                    </a:lnTo>
                    <a:lnTo>
                      <a:pt x="7595235" y="4500118"/>
                    </a:lnTo>
                    <a:lnTo>
                      <a:pt x="7595235" y="4494784"/>
                    </a:lnTo>
                    <a:lnTo>
                      <a:pt x="7590028" y="4494784"/>
                    </a:lnTo>
                    <a:lnTo>
                      <a:pt x="7590028" y="4488688"/>
                    </a:lnTo>
                    <a:lnTo>
                      <a:pt x="7583932" y="4488688"/>
                    </a:lnTo>
                    <a:lnTo>
                      <a:pt x="7583932" y="4483481"/>
                    </a:lnTo>
                    <a:lnTo>
                      <a:pt x="7578725" y="4483481"/>
                    </a:lnTo>
                    <a:lnTo>
                      <a:pt x="7578725" y="4478020"/>
                    </a:lnTo>
                    <a:lnTo>
                      <a:pt x="7572629" y="4478020"/>
                    </a:lnTo>
                    <a:lnTo>
                      <a:pt x="7572629" y="4472178"/>
                    </a:lnTo>
                    <a:lnTo>
                      <a:pt x="7567295" y="4472178"/>
                    </a:lnTo>
                    <a:lnTo>
                      <a:pt x="7567295" y="4466717"/>
                    </a:lnTo>
                    <a:lnTo>
                      <a:pt x="7555992" y="4466717"/>
                    </a:lnTo>
                    <a:lnTo>
                      <a:pt x="7555992" y="4460748"/>
                    </a:lnTo>
                    <a:lnTo>
                      <a:pt x="7554976" y="4460748"/>
                    </a:lnTo>
                    <a:lnTo>
                      <a:pt x="7552944" y="4461510"/>
                    </a:lnTo>
                    <a:lnTo>
                      <a:pt x="7549896" y="4461510"/>
                    </a:lnTo>
                    <a:lnTo>
                      <a:pt x="7549896" y="4455414"/>
                    </a:lnTo>
                    <a:lnTo>
                      <a:pt x="7544689" y="4455414"/>
                    </a:lnTo>
                    <a:lnTo>
                      <a:pt x="7544689" y="4450080"/>
                    </a:lnTo>
                    <a:lnTo>
                      <a:pt x="7538720" y="4450080"/>
                    </a:lnTo>
                    <a:lnTo>
                      <a:pt x="7538720" y="4443984"/>
                    </a:lnTo>
                    <a:lnTo>
                      <a:pt x="7533259" y="4443984"/>
                    </a:lnTo>
                    <a:lnTo>
                      <a:pt x="7533259" y="4438777"/>
                    </a:lnTo>
                    <a:lnTo>
                      <a:pt x="7527417" y="4438777"/>
                    </a:lnTo>
                    <a:lnTo>
                      <a:pt x="7527417" y="4433570"/>
                    </a:lnTo>
                    <a:lnTo>
                      <a:pt x="7515987" y="4433570"/>
                    </a:lnTo>
                    <a:lnTo>
                      <a:pt x="7515987" y="4427474"/>
                    </a:lnTo>
                    <a:lnTo>
                      <a:pt x="7510653" y="4427474"/>
                    </a:lnTo>
                    <a:lnTo>
                      <a:pt x="7510653" y="4422140"/>
                    </a:lnTo>
                    <a:lnTo>
                      <a:pt x="7504684" y="4422140"/>
                    </a:lnTo>
                    <a:lnTo>
                      <a:pt x="7504684" y="4416806"/>
                    </a:lnTo>
                    <a:lnTo>
                      <a:pt x="7499223" y="4416806"/>
                    </a:lnTo>
                    <a:lnTo>
                      <a:pt x="7499223" y="4410837"/>
                    </a:lnTo>
                    <a:lnTo>
                      <a:pt x="7493381" y="4410837"/>
                    </a:lnTo>
                    <a:lnTo>
                      <a:pt x="7493381" y="4405376"/>
                    </a:lnTo>
                    <a:lnTo>
                      <a:pt x="7481951" y="4405376"/>
                    </a:lnTo>
                    <a:lnTo>
                      <a:pt x="7481951" y="4400169"/>
                    </a:lnTo>
                    <a:lnTo>
                      <a:pt x="7476617" y="4400169"/>
                    </a:lnTo>
                    <a:lnTo>
                      <a:pt x="7476617" y="4391152"/>
                    </a:lnTo>
                    <a:lnTo>
                      <a:pt x="7476363" y="4390136"/>
                    </a:lnTo>
                    <a:lnTo>
                      <a:pt x="7475855" y="4389501"/>
                    </a:lnTo>
                    <a:lnTo>
                      <a:pt x="7475855" y="4388866"/>
                    </a:lnTo>
                    <a:lnTo>
                      <a:pt x="7465187" y="4388866"/>
                    </a:lnTo>
                    <a:lnTo>
                      <a:pt x="7465187" y="4382770"/>
                    </a:lnTo>
                    <a:lnTo>
                      <a:pt x="7464425" y="4382770"/>
                    </a:lnTo>
                    <a:lnTo>
                      <a:pt x="7462393" y="4383405"/>
                    </a:lnTo>
                    <a:lnTo>
                      <a:pt x="7459345" y="4383405"/>
                    </a:lnTo>
                    <a:lnTo>
                      <a:pt x="7459345" y="4377436"/>
                    </a:lnTo>
                    <a:lnTo>
                      <a:pt x="7454011" y="4377436"/>
                    </a:lnTo>
                    <a:lnTo>
                      <a:pt x="7454011" y="4372102"/>
                    </a:lnTo>
                    <a:lnTo>
                      <a:pt x="7447915" y="4372102"/>
                    </a:lnTo>
                    <a:lnTo>
                      <a:pt x="7447915" y="4366133"/>
                    </a:lnTo>
                    <a:lnTo>
                      <a:pt x="7442708" y="4366133"/>
                    </a:lnTo>
                    <a:lnTo>
                      <a:pt x="7442708" y="4364482"/>
                    </a:lnTo>
                    <a:lnTo>
                      <a:pt x="7442073" y="4362450"/>
                    </a:lnTo>
                    <a:lnTo>
                      <a:pt x="7442073" y="4360672"/>
                    </a:lnTo>
                    <a:lnTo>
                      <a:pt x="7431405" y="4360672"/>
                    </a:lnTo>
                    <a:lnTo>
                      <a:pt x="7431405" y="4355465"/>
                    </a:lnTo>
                    <a:lnTo>
                      <a:pt x="7425309" y="4355465"/>
                    </a:lnTo>
                    <a:lnTo>
                      <a:pt x="7425309" y="4349369"/>
                    </a:lnTo>
                    <a:lnTo>
                      <a:pt x="7413879" y="4349369"/>
                    </a:lnTo>
                    <a:lnTo>
                      <a:pt x="7413879" y="4344162"/>
                    </a:lnTo>
                    <a:lnTo>
                      <a:pt x="7408672" y="4344162"/>
                    </a:lnTo>
                    <a:lnTo>
                      <a:pt x="7408672" y="4338701"/>
                    </a:lnTo>
                    <a:lnTo>
                      <a:pt x="7397369" y="4338701"/>
                    </a:lnTo>
                    <a:lnTo>
                      <a:pt x="7397369" y="4332732"/>
                    </a:lnTo>
                    <a:lnTo>
                      <a:pt x="7388987" y="4332732"/>
                    </a:lnTo>
                    <a:lnTo>
                      <a:pt x="7386955" y="4333494"/>
                    </a:lnTo>
                    <a:lnTo>
                      <a:pt x="7380097" y="4333494"/>
                    </a:lnTo>
                    <a:lnTo>
                      <a:pt x="7380097" y="4327525"/>
                    </a:lnTo>
                    <a:lnTo>
                      <a:pt x="7374636" y="4327525"/>
                    </a:lnTo>
                    <a:lnTo>
                      <a:pt x="7374636" y="4322064"/>
                    </a:lnTo>
                    <a:lnTo>
                      <a:pt x="7363333" y="4322064"/>
                    </a:lnTo>
                    <a:lnTo>
                      <a:pt x="7363333" y="4316857"/>
                    </a:lnTo>
                    <a:lnTo>
                      <a:pt x="7351903" y="4316857"/>
                    </a:lnTo>
                    <a:lnTo>
                      <a:pt x="7351903" y="4310761"/>
                    </a:lnTo>
                    <a:lnTo>
                      <a:pt x="7346061" y="4310761"/>
                    </a:lnTo>
                    <a:lnTo>
                      <a:pt x="7346061" y="4305554"/>
                    </a:lnTo>
                    <a:lnTo>
                      <a:pt x="7340600" y="4305554"/>
                    </a:lnTo>
                    <a:lnTo>
                      <a:pt x="7340600" y="4299458"/>
                    </a:lnTo>
                    <a:lnTo>
                      <a:pt x="7338949" y="4299458"/>
                    </a:lnTo>
                    <a:lnTo>
                      <a:pt x="7337044" y="4300093"/>
                    </a:lnTo>
                    <a:lnTo>
                      <a:pt x="7334631" y="4300093"/>
                    </a:lnTo>
                    <a:lnTo>
                      <a:pt x="7334631" y="4294124"/>
                    </a:lnTo>
                    <a:lnTo>
                      <a:pt x="7329297" y="4294124"/>
                    </a:lnTo>
                    <a:lnTo>
                      <a:pt x="7329297" y="4282821"/>
                    </a:lnTo>
                    <a:lnTo>
                      <a:pt x="7323328" y="4282821"/>
                    </a:lnTo>
                    <a:lnTo>
                      <a:pt x="7323328" y="4277360"/>
                    </a:lnTo>
                    <a:lnTo>
                      <a:pt x="7317867" y="4277360"/>
                    </a:lnTo>
                    <a:lnTo>
                      <a:pt x="7317867" y="4267073"/>
                    </a:lnTo>
                    <a:lnTo>
                      <a:pt x="7317359" y="4265041"/>
                    </a:lnTo>
                    <a:lnTo>
                      <a:pt x="7317359" y="4260850"/>
                    </a:lnTo>
                    <a:lnTo>
                      <a:pt x="7312025" y="4260850"/>
                    </a:lnTo>
                    <a:lnTo>
                      <a:pt x="7312025" y="4254754"/>
                    </a:lnTo>
                    <a:lnTo>
                      <a:pt x="7306056" y="4254754"/>
                    </a:lnTo>
                    <a:lnTo>
                      <a:pt x="7306056" y="4249420"/>
                    </a:lnTo>
                    <a:lnTo>
                      <a:pt x="7300595" y="4249420"/>
                    </a:lnTo>
                    <a:lnTo>
                      <a:pt x="7300595" y="4244086"/>
                    </a:lnTo>
                    <a:lnTo>
                      <a:pt x="7294753" y="4244086"/>
                    </a:lnTo>
                    <a:lnTo>
                      <a:pt x="7294753" y="4238117"/>
                    </a:lnTo>
                    <a:lnTo>
                      <a:pt x="7289292" y="4238117"/>
                    </a:lnTo>
                    <a:lnTo>
                      <a:pt x="7289292" y="4232656"/>
                    </a:lnTo>
                    <a:lnTo>
                      <a:pt x="7283323" y="4232656"/>
                    </a:lnTo>
                    <a:lnTo>
                      <a:pt x="7283323" y="4226814"/>
                    </a:lnTo>
                    <a:lnTo>
                      <a:pt x="7282307" y="4226814"/>
                    </a:lnTo>
                    <a:lnTo>
                      <a:pt x="7280275" y="4227449"/>
                    </a:lnTo>
                    <a:lnTo>
                      <a:pt x="7277989" y="4227449"/>
                    </a:lnTo>
                    <a:lnTo>
                      <a:pt x="7277989" y="4221480"/>
                    </a:lnTo>
                    <a:lnTo>
                      <a:pt x="7272020" y="4221480"/>
                    </a:lnTo>
                    <a:lnTo>
                      <a:pt x="7272020" y="4216146"/>
                    </a:lnTo>
                    <a:lnTo>
                      <a:pt x="7266559" y="4216146"/>
                    </a:lnTo>
                    <a:lnTo>
                      <a:pt x="7266559" y="4210177"/>
                    </a:lnTo>
                    <a:lnTo>
                      <a:pt x="7257669" y="4210177"/>
                    </a:lnTo>
                    <a:lnTo>
                      <a:pt x="7256653" y="4210558"/>
                    </a:lnTo>
                    <a:lnTo>
                      <a:pt x="7256272" y="4210812"/>
                    </a:lnTo>
                    <a:lnTo>
                      <a:pt x="7255256" y="4210812"/>
                    </a:lnTo>
                    <a:lnTo>
                      <a:pt x="7255256" y="4199509"/>
                    </a:lnTo>
                    <a:lnTo>
                      <a:pt x="7249287" y="4199509"/>
                    </a:lnTo>
                    <a:lnTo>
                      <a:pt x="7249287" y="4193413"/>
                    </a:lnTo>
                    <a:lnTo>
                      <a:pt x="7243953" y="4193413"/>
                    </a:lnTo>
                    <a:lnTo>
                      <a:pt x="7243953" y="4188206"/>
                    </a:lnTo>
                    <a:lnTo>
                      <a:pt x="7232777" y="4188206"/>
                    </a:lnTo>
                    <a:lnTo>
                      <a:pt x="7232777" y="4182745"/>
                    </a:lnTo>
                    <a:lnTo>
                      <a:pt x="7226681" y="4182745"/>
                    </a:lnTo>
                    <a:lnTo>
                      <a:pt x="7226681" y="4176776"/>
                    </a:lnTo>
                    <a:lnTo>
                      <a:pt x="7221347" y="4176776"/>
                    </a:lnTo>
                    <a:lnTo>
                      <a:pt x="7221347" y="4171442"/>
                    </a:lnTo>
                    <a:lnTo>
                      <a:pt x="7215251" y="4171442"/>
                    </a:lnTo>
                    <a:lnTo>
                      <a:pt x="7215251" y="4166108"/>
                    </a:lnTo>
                    <a:lnTo>
                      <a:pt x="7210044" y="4166108"/>
                    </a:lnTo>
                    <a:lnTo>
                      <a:pt x="7210044" y="4160012"/>
                    </a:lnTo>
                    <a:lnTo>
                      <a:pt x="7203948" y="4160012"/>
                    </a:lnTo>
                    <a:lnTo>
                      <a:pt x="7203948" y="4154805"/>
                    </a:lnTo>
                    <a:lnTo>
                      <a:pt x="7198741" y="4154805"/>
                    </a:lnTo>
                    <a:lnTo>
                      <a:pt x="7198741" y="4148709"/>
                    </a:lnTo>
                    <a:lnTo>
                      <a:pt x="7192645" y="4148709"/>
                    </a:lnTo>
                    <a:lnTo>
                      <a:pt x="7192645" y="4143502"/>
                    </a:lnTo>
                    <a:lnTo>
                      <a:pt x="7187311" y="4143502"/>
                    </a:lnTo>
                    <a:lnTo>
                      <a:pt x="7187311" y="4138041"/>
                    </a:lnTo>
                    <a:lnTo>
                      <a:pt x="7181215" y="4138041"/>
                    </a:lnTo>
                    <a:lnTo>
                      <a:pt x="7181215" y="4132072"/>
                    </a:lnTo>
                    <a:lnTo>
                      <a:pt x="7176008" y="4132072"/>
                    </a:lnTo>
                    <a:lnTo>
                      <a:pt x="7176008" y="4126738"/>
                    </a:lnTo>
                    <a:lnTo>
                      <a:pt x="7169912" y="4126738"/>
                    </a:lnTo>
                    <a:lnTo>
                      <a:pt x="7169912" y="4121404"/>
                    </a:lnTo>
                    <a:lnTo>
                      <a:pt x="7164705" y="4121404"/>
                    </a:lnTo>
                    <a:lnTo>
                      <a:pt x="7164705" y="4115562"/>
                    </a:lnTo>
                    <a:lnTo>
                      <a:pt x="7153275" y="4115562"/>
                    </a:lnTo>
                    <a:lnTo>
                      <a:pt x="7153275" y="4104132"/>
                    </a:lnTo>
                    <a:lnTo>
                      <a:pt x="7150989" y="4104132"/>
                    </a:lnTo>
                    <a:lnTo>
                      <a:pt x="7148957" y="4104894"/>
                    </a:lnTo>
                    <a:lnTo>
                      <a:pt x="7147433" y="4104894"/>
                    </a:lnTo>
                    <a:lnTo>
                      <a:pt x="7147433" y="4098798"/>
                    </a:lnTo>
                    <a:lnTo>
                      <a:pt x="7141972" y="4098798"/>
                    </a:lnTo>
                    <a:lnTo>
                      <a:pt x="7141972" y="4093464"/>
                    </a:lnTo>
                    <a:lnTo>
                      <a:pt x="7130669" y="4093464"/>
                    </a:lnTo>
                    <a:lnTo>
                      <a:pt x="7130669" y="4087368"/>
                    </a:lnTo>
                    <a:lnTo>
                      <a:pt x="7124700" y="4087368"/>
                    </a:lnTo>
                    <a:lnTo>
                      <a:pt x="7124700" y="4082161"/>
                    </a:lnTo>
                    <a:lnTo>
                      <a:pt x="7119239" y="4082161"/>
                    </a:lnTo>
                    <a:lnTo>
                      <a:pt x="7119239" y="4076700"/>
                    </a:lnTo>
                    <a:lnTo>
                      <a:pt x="7113397" y="4076700"/>
                    </a:lnTo>
                    <a:lnTo>
                      <a:pt x="7113397" y="4070858"/>
                    </a:lnTo>
                    <a:lnTo>
                      <a:pt x="7107936" y="4070858"/>
                    </a:lnTo>
                    <a:lnTo>
                      <a:pt x="7107936" y="4065397"/>
                    </a:lnTo>
                    <a:lnTo>
                      <a:pt x="7096633" y="4065397"/>
                    </a:lnTo>
                    <a:lnTo>
                      <a:pt x="7096633" y="4060190"/>
                    </a:lnTo>
                    <a:lnTo>
                      <a:pt x="7090664" y="4060190"/>
                    </a:lnTo>
                    <a:lnTo>
                      <a:pt x="7090664" y="4054094"/>
                    </a:lnTo>
                    <a:lnTo>
                      <a:pt x="7085203" y="4054094"/>
                    </a:lnTo>
                    <a:lnTo>
                      <a:pt x="7085203" y="4048760"/>
                    </a:lnTo>
                    <a:lnTo>
                      <a:pt x="7079361" y="4048760"/>
                    </a:lnTo>
                    <a:lnTo>
                      <a:pt x="7079361" y="4043426"/>
                    </a:lnTo>
                    <a:lnTo>
                      <a:pt x="7074027" y="4043426"/>
                    </a:lnTo>
                    <a:lnTo>
                      <a:pt x="7074027" y="4038092"/>
                    </a:lnTo>
                    <a:lnTo>
                      <a:pt x="7073392" y="4037457"/>
                    </a:lnTo>
                    <a:lnTo>
                      <a:pt x="7062724" y="4037457"/>
                    </a:lnTo>
                    <a:lnTo>
                      <a:pt x="7062724" y="4031996"/>
                    </a:lnTo>
                    <a:lnTo>
                      <a:pt x="7056628" y="4031996"/>
                    </a:lnTo>
                    <a:lnTo>
                      <a:pt x="7056628" y="4026789"/>
                    </a:lnTo>
                    <a:lnTo>
                      <a:pt x="7051421" y="4026789"/>
                    </a:lnTo>
                    <a:lnTo>
                      <a:pt x="7051421" y="4020693"/>
                    </a:lnTo>
                    <a:lnTo>
                      <a:pt x="7045325" y="4020693"/>
                    </a:lnTo>
                    <a:lnTo>
                      <a:pt x="7045325" y="4015486"/>
                    </a:lnTo>
                    <a:lnTo>
                      <a:pt x="7039991" y="4015486"/>
                    </a:lnTo>
                    <a:lnTo>
                      <a:pt x="7039991" y="4012438"/>
                    </a:lnTo>
                    <a:lnTo>
                      <a:pt x="7039356" y="4010406"/>
                    </a:lnTo>
                    <a:lnTo>
                      <a:pt x="7039356" y="4009517"/>
                    </a:lnTo>
                    <a:lnTo>
                      <a:pt x="7033895" y="4009517"/>
                    </a:lnTo>
                    <a:lnTo>
                      <a:pt x="7033895" y="4004056"/>
                    </a:lnTo>
                    <a:lnTo>
                      <a:pt x="7028688" y="4004056"/>
                    </a:lnTo>
                    <a:lnTo>
                      <a:pt x="7028688" y="4003040"/>
                    </a:lnTo>
                    <a:lnTo>
                      <a:pt x="7028053" y="4001008"/>
                    </a:lnTo>
                    <a:lnTo>
                      <a:pt x="7028053" y="3998849"/>
                    </a:lnTo>
                    <a:lnTo>
                      <a:pt x="7017385" y="3998849"/>
                    </a:lnTo>
                    <a:lnTo>
                      <a:pt x="7017385" y="3993388"/>
                    </a:lnTo>
                    <a:lnTo>
                      <a:pt x="7016623" y="3992753"/>
                    </a:lnTo>
                    <a:lnTo>
                      <a:pt x="7011289" y="3992753"/>
                    </a:lnTo>
                    <a:lnTo>
                      <a:pt x="7011289" y="3987546"/>
                    </a:lnTo>
                    <a:lnTo>
                      <a:pt x="7000113" y="3987546"/>
                    </a:lnTo>
                    <a:lnTo>
                      <a:pt x="7000113" y="3982085"/>
                    </a:lnTo>
                    <a:lnTo>
                      <a:pt x="6994652" y="3982085"/>
                    </a:lnTo>
                    <a:lnTo>
                      <a:pt x="6994652" y="3976116"/>
                    </a:lnTo>
                    <a:lnTo>
                      <a:pt x="6984365" y="3976116"/>
                    </a:lnTo>
                    <a:lnTo>
                      <a:pt x="6983349" y="3976878"/>
                    </a:lnTo>
                    <a:lnTo>
                      <a:pt x="6983349" y="3970782"/>
                    </a:lnTo>
                    <a:lnTo>
                      <a:pt x="6971919" y="3970782"/>
                    </a:lnTo>
                    <a:lnTo>
                      <a:pt x="6971919" y="3965448"/>
                    </a:lnTo>
                    <a:lnTo>
                      <a:pt x="6966077" y="3965448"/>
                    </a:lnTo>
                    <a:lnTo>
                      <a:pt x="6966077" y="3959352"/>
                    </a:lnTo>
                    <a:lnTo>
                      <a:pt x="6960235" y="3959352"/>
                    </a:lnTo>
                    <a:lnTo>
                      <a:pt x="6958203" y="3960114"/>
                    </a:lnTo>
                    <a:lnTo>
                      <a:pt x="6954647" y="3960114"/>
                    </a:lnTo>
                    <a:lnTo>
                      <a:pt x="6954647" y="3954145"/>
                    </a:lnTo>
                    <a:lnTo>
                      <a:pt x="6943344" y="3954145"/>
                    </a:lnTo>
                    <a:lnTo>
                      <a:pt x="6943344" y="3948684"/>
                    </a:lnTo>
                    <a:lnTo>
                      <a:pt x="6937883" y="3948684"/>
                    </a:lnTo>
                    <a:lnTo>
                      <a:pt x="6937883" y="3942842"/>
                    </a:lnTo>
                    <a:lnTo>
                      <a:pt x="6935089" y="3942842"/>
                    </a:lnTo>
                    <a:lnTo>
                      <a:pt x="6933057" y="3943477"/>
                    </a:lnTo>
                    <a:lnTo>
                      <a:pt x="6926580" y="3943477"/>
                    </a:lnTo>
                    <a:lnTo>
                      <a:pt x="6926580" y="3937381"/>
                    </a:lnTo>
                    <a:lnTo>
                      <a:pt x="6920611" y="3937381"/>
                    </a:lnTo>
                    <a:lnTo>
                      <a:pt x="6920611" y="3932174"/>
                    </a:lnTo>
                    <a:lnTo>
                      <a:pt x="6909308" y="3932174"/>
                    </a:lnTo>
                    <a:lnTo>
                      <a:pt x="6909308" y="3926713"/>
                    </a:lnTo>
                    <a:lnTo>
                      <a:pt x="6898005" y="3926713"/>
                    </a:lnTo>
                    <a:lnTo>
                      <a:pt x="6898005" y="3920744"/>
                    </a:lnTo>
                    <a:lnTo>
                      <a:pt x="6892671" y="3920744"/>
                    </a:lnTo>
                    <a:lnTo>
                      <a:pt x="6892671" y="3915410"/>
                    </a:lnTo>
                    <a:lnTo>
                      <a:pt x="6881368" y="3915410"/>
                    </a:lnTo>
                    <a:lnTo>
                      <a:pt x="6881368" y="3910076"/>
                    </a:lnTo>
                    <a:lnTo>
                      <a:pt x="6870065" y="3910076"/>
                    </a:lnTo>
                    <a:lnTo>
                      <a:pt x="6870065" y="3904234"/>
                    </a:lnTo>
                    <a:lnTo>
                      <a:pt x="6863969" y="3904234"/>
                    </a:lnTo>
                    <a:lnTo>
                      <a:pt x="6863969" y="3898773"/>
                    </a:lnTo>
                    <a:lnTo>
                      <a:pt x="6852539" y="3898773"/>
                    </a:lnTo>
                    <a:lnTo>
                      <a:pt x="6852539" y="3893566"/>
                    </a:lnTo>
                    <a:lnTo>
                      <a:pt x="6847332" y="3893566"/>
                    </a:lnTo>
                    <a:lnTo>
                      <a:pt x="6847332" y="3887470"/>
                    </a:lnTo>
                    <a:lnTo>
                      <a:pt x="6841363" y="3887470"/>
                    </a:lnTo>
                    <a:lnTo>
                      <a:pt x="6841363" y="3882136"/>
                    </a:lnTo>
                    <a:lnTo>
                      <a:pt x="6836029" y="3882136"/>
                    </a:lnTo>
                    <a:lnTo>
                      <a:pt x="6836029" y="3876040"/>
                    </a:lnTo>
                    <a:lnTo>
                      <a:pt x="6835013" y="3876040"/>
                    </a:lnTo>
                    <a:lnTo>
                      <a:pt x="6832981" y="3876802"/>
                    </a:lnTo>
                    <a:lnTo>
                      <a:pt x="6830060" y="3876802"/>
                    </a:lnTo>
                    <a:lnTo>
                      <a:pt x="6830060" y="3865372"/>
                    </a:lnTo>
                    <a:lnTo>
                      <a:pt x="6824599" y="3865372"/>
                    </a:lnTo>
                    <a:lnTo>
                      <a:pt x="6824599" y="3854069"/>
                    </a:lnTo>
                    <a:lnTo>
                      <a:pt x="6818757" y="3854069"/>
                    </a:lnTo>
                    <a:lnTo>
                      <a:pt x="6818757" y="3848862"/>
                    </a:lnTo>
                    <a:lnTo>
                      <a:pt x="6813296" y="3848862"/>
                    </a:lnTo>
                    <a:lnTo>
                      <a:pt x="6813296" y="3842766"/>
                    </a:lnTo>
                    <a:lnTo>
                      <a:pt x="6807327" y="3842766"/>
                    </a:lnTo>
                    <a:lnTo>
                      <a:pt x="6807327" y="3837432"/>
                    </a:lnTo>
                    <a:lnTo>
                      <a:pt x="6801993" y="3837432"/>
                    </a:lnTo>
                    <a:lnTo>
                      <a:pt x="6801993" y="3831336"/>
                    </a:lnTo>
                    <a:lnTo>
                      <a:pt x="6796024" y="3831336"/>
                    </a:lnTo>
                    <a:lnTo>
                      <a:pt x="6796024" y="3826129"/>
                    </a:lnTo>
                    <a:lnTo>
                      <a:pt x="6790563" y="3826129"/>
                    </a:lnTo>
                    <a:lnTo>
                      <a:pt x="6790563" y="3820668"/>
                    </a:lnTo>
                    <a:lnTo>
                      <a:pt x="6784721" y="3820668"/>
                    </a:lnTo>
                    <a:lnTo>
                      <a:pt x="6784721" y="3814826"/>
                    </a:lnTo>
                    <a:lnTo>
                      <a:pt x="6779260" y="3814826"/>
                    </a:lnTo>
                    <a:lnTo>
                      <a:pt x="6779260" y="3809365"/>
                    </a:lnTo>
                    <a:lnTo>
                      <a:pt x="6773291" y="3809365"/>
                    </a:lnTo>
                    <a:lnTo>
                      <a:pt x="6773291" y="3804158"/>
                    </a:lnTo>
                    <a:lnTo>
                      <a:pt x="6767957" y="3804158"/>
                    </a:lnTo>
                    <a:lnTo>
                      <a:pt x="6767957" y="3799713"/>
                    </a:lnTo>
                    <a:lnTo>
                      <a:pt x="6767449" y="3797808"/>
                    </a:lnTo>
                    <a:lnTo>
                      <a:pt x="6767449" y="3723894"/>
                    </a:lnTo>
                    <a:lnTo>
                      <a:pt x="6766560" y="3721862"/>
                    </a:lnTo>
                    <a:lnTo>
                      <a:pt x="6766560" y="3647186"/>
                    </a:lnTo>
                    <a:lnTo>
                      <a:pt x="6766052" y="3645154"/>
                    </a:lnTo>
                    <a:lnTo>
                      <a:pt x="6766052" y="3571113"/>
                    </a:lnTo>
                    <a:lnTo>
                      <a:pt x="6765417" y="3569081"/>
                    </a:lnTo>
                    <a:lnTo>
                      <a:pt x="6765417" y="3494405"/>
                    </a:lnTo>
                    <a:lnTo>
                      <a:pt x="6764655" y="3492373"/>
                    </a:lnTo>
                    <a:lnTo>
                      <a:pt x="6764655" y="3417697"/>
                    </a:lnTo>
                    <a:lnTo>
                      <a:pt x="6764020" y="3415792"/>
                    </a:lnTo>
                    <a:lnTo>
                      <a:pt x="6764020" y="3398774"/>
                    </a:lnTo>
                    <a:lnTo>
                      <a:pt x="6758559" y="3398774"/>
                    </a:lnTo>
                    <a:lnTo>
                      <a:pt x="6758559" y="3375152"/>
                    </a:lnTo>
                    <a:lnTo>
                      <a:pt x="6757924" y="3373120"/>
                    </a:lnTo>
                    <a:lnTo>
                      <a:pt x="6757924" y="3325368"/>
                    </a:lnTo>
                    <a:lnTo>
                      <a:pt x="6751955" y="3325368"/>
                    </a:lnTo>
                    <a:lnTo>
                      <a:pt x="6751955" y="3308858"/>
                    </a:lnTo>
                    <a:lnTo>
                      <a:pt x="6746621" y="3308858"/>
                    </a:lnTo>
                    <a:lnTo>
                      <a:pt x="6746621" y="3290570"/>
                    </a:lnTo>
                    <a:lnTo>
                      <a:pt x="6746113" y="3288538"/>
                    </a:lnTo>
                    <a:lnTo>
                      <a:pt x="6746113" y="3280664"/>
                    </a:lnTo>
                    <a:lnTo>
                      <a:pt x="6740652" y="3280664"/>
                    </a:lnTo>
                    <a:lnTo>
                      <a:pt x="6740652" y="3264154"/>
                    </a:lnTo>
                    <a:lnTo>
                      <a:pt x="6734683" y="3264154"/>
                    </a:lnTo>
                    <a:lnTo>
                      <a:pt x="6734683" y="3241421"/>
                    </a:lnTo>
                    <a:lnTo>
                      <a:pt x="6729349" y="3241421"/>
                    </a:lnTo>
                    <a:lnTo>
                      <a:pt x="6729349" y="3238373"/>
                    </a:lnTo>
                    <a:lnTo>
                      <a:pt x="6728587" y="3236468"/>
                    </a:lnTo>
                    <a:lnTo>
                      <a:pt x="6728587" y="3224784"/>
                    </a:lnTo>
                    <a:lnTo>
                      <a:pt x="6723380" y="3224784"/>
                    </a:lnTo>
                    <a:lnTo>
                      <a:pt x="6723380" y="3218688"/>
                    </a:lnTo>
                    <a:lnTo>
                      <a:pt x="6717284" y="3218688"/>
                    </a:lnTo>
                    <a:lnTo>
                      <a:pt x="6717284" y="3208020"/>
                    </a:lnTo>
                    <a:lnTo>
                      <a:pt x="6712077" y="3208020"/>
                    </a:lnTo>
                    <a:lnTo>
                      <a:pt x="6712077" y="3196717"/>
                    </a:lnTo>
                    <a:lnTo>
                      <a:pt x="6705981" y="3196717"/>
                    </a:lnTo>
                    <a:lnTo>
                      <a:pt x="6705981" y="3185414"/>
                    </a:lnTo>
                    <a:lnTo>
                      <a:pt x="6700647" y="3185414"/>
                    </a:lnTo>
                    <a:lnTo>
                      <a:pt x="6700647" y="3178429"/>
                    </a:lnTo>
                    <a:lnTo>
                      <a:pt x="6700012" y="3176397"/>
                    </a:lnTo>
                    <a:lnTo>
                      <a:pt x="6700012" y="3168777"/>
                    </a:lnTo>
                    <a:lnTo>
                      <a:pt x="6694551" y="3168777"/>
                    </a:lnTo>
                    <a:lnTo>
                      <a:pt x="6694551" y="3135757"/>
                    </a:lnTo>
                    <a:lnTo>
                      <a:pt x="6693916" y="3133725"/>
                    </a:lnTo>
                    <a:lnTo>
                      <a:pt x="6693916" y="3059049"/>
                    </a:lnTo>
                    <a:lnTo>
                      <a:pt x="6693408" y="3057144"/>
                    </a:lnTo>
                    <a:lnTo>
                      <a:pt x="6693408" y="3033522"/>
                    </a:lnTo>
                    <a:lnTo>
                      <a:pt x="6699377" y="3033522"/>
                    </a:lnTo>
                    <a:lnTo>
                      <a:pt x="6699377" y="3025902"/>
                    </a:lnTo>
                    <a:lnTo>
                      <a:pt x="6698615" y="3023870"/>
                    </a:lnTo>
                    <a:lnTo>
                      <a:pt x="6698615" y="2949194"/>
                    </a:lnTo>
                    <a:lnTo>
                      <a:pt x="6697980" y="2947162"/>
                    </a:lnTo>
                    <a:lnTo>
                      <a:pt x="6697980" y="2873121"/>
                    </a:lnTo>
                    <a:lnTo>
                      <a:pt x="6697345" y="2871089"/>
                    </a:lnTo>
                    <a:lnTo>
                      <a:pt x="6697345" y="2796413"/>
                    </a:lnTo>
                    <a:lnTo>
                      <a:pt x="6696583" y="2794381"/>
                    </a:lnTo>
                    <a:lnTo>
                      <a:pt x="6696583" y="2768854"/>
                    </a:lnTo>
                    <a:lnTo>
                      <a:pt x="6691376" y="2768854"/>
                    </a:lnTo>
                    <a:lnTo>
                      <a:pt x="6691376" y="2752725"/>
                    </a:lnTo>
                    <a:lnTo>
                      <a:pt x="6690741" y="2752090"/>
                    </a:lnTo>
                    <a:lnTo>
                      <a:pt x="6685280" y="2752090"/>
                    </a:lnTo>
                    <a:lnTo>
                      <a:pt x="6685280" y="2735453"/>
                    </a:lnTo>
                    <a:lnTo>
                      <a:pt x="6679311" y="2735453"/>
                    </a:lnTo>
                    <a:lnTo>
                      <a:pt x="6679311" y="2724150"/>
                    </a:lnTo>
                    <a:lnTo>
                      <a:pt x="6673977" y="2724150"/>
                    </a:lnTo>
                    <a:lnTo>
                      <a:pt x="6673977" y="2701417"/>
                    </a:lnTo>
                    <a:lnTo>
                      <a:pt x="6679311" y="2701417"/>
                    </a:lnTo>
                    <a:lnTo>
                      <a:pt x="6679311" y="2690114"/>
                    </a:lnTo>
                    <a:lnTo>
                      <a:pt x="6684645" y="2690114"/>
                    </a:lnTo>
                    <a:lnTo>
                      <a:pt x="6684645" y="2678684"/>
                    </a:lnTo>
                    <a:lnTo>
                      <a:pt x="6690741" y="2678684"/>
                    </a:lnTo>
                    <a:lnTo>
                      <a:pt x="6690741" y="2677668"/>
                    </a:lnTo>
                    <a:lnTo>
                      <a:pt x="6689979" y="2675890"/>
                    </a:lnTo>
                    <a:lnTo>
                      <a:pt x="6689979" y="2668016"/>
                    </a:lnTo>
                    <a:lnTo>
                      <a:pt x="6691757" y="2668016"/>
                    </a:lnTo>
                    <a:lnTo>
                      <a:pt x="6693535" y="2667381"/>
                    </a:lnTo>
                    <a:lnTo>
                      <a:pt x="6695948" y="2667381"/>
                    </a:lnTo>
                    <a:lnTo>
                      <a:pt x="6695948" y="2650744"/>
                    </a:lnTo>
                    <a:lnTo>
                      <a:pt x="6701409" y="2650744"/>
                    </a:lnTo>
                    <a:lnTo>
                      <a:pt x="6701409" y="2639441"/>
                    </a:lnTo>
                    <a:lnTo>
                      <a:pt x="6706616" y="2639441"/>
                    </a:lnTo>
                    <a:lnTo>
                      <a:pt x="6706616" y="2628138"/>
                    </a:lnTo>
                    <a:lnTo>
                      <a:pt x="6712712" y="2628138"/>
                    </a:lnTo>
                    <a:lnTo>
                      <a:pt x="6712712" y="2619121"/>
                    </a:lnTo>
                    <a:lnTo>
                      <a:pt x="6712331" y="2618105"/>
                    </a:lnTo>
                    <a:lnTo>
                      <a:pt x="6712077" y="2617724"/>
                    </a:lnTo>
                    <a:lnTo>
                      <a:pt x="6712077" y="2616708"/>
                    </a:lnTo>
                    <a:lnTo>
                      <a:pt x="6717919" y="2616708"/>
                    </a:lnTo>
                    <a:lnTo>
                      <a:pt x="6717919" y="2605405"/>
                    </a:lnTo>
                    <a:lnTo>
                      <a:pt x="6723380" y="2605405"/>
                    </a:lnTo>
                    <a:lnTo>
                      <a:pt x="6723380" y="2588768"/>
                    </a:lnTo>
                    <a:lnTo>
                      <a:pt x="6728587" y="2588768"/>
                    </a:lnTo>
                    <a:lnTo>
                      <a:pt x="6728587" y="2572004"/>
                    </a:lnTo>
                    <a:lnTo>
                      <a:pt x="6730365" y="2572004"/>
                    </a:lnTo>
                    <a:lnTo>
                      <a:pt x="6732397" y="2571369"/>
                    </a:lnTo>
                    <a:lnTo>
                      <a:pt x="6734683" y="2571369"/>
                    </a:lnTo>
                    <a:lnTo>
                      <a:pt x="6734683" y="2560701"/>
                    </a:lnTo>
                    <a:lnTo>
                      <a:pt x="6740017" y="2560701"/>
                    </a:lnTo>
                    <a:lnTo>
                      <a:pt x="6740017" y="2549525"/>
                    </a:lnTo>
                    <a:lnTo>
                      <a:pt x="6745351" y="2549525"/>
                    </a:lnTo>
                    <a:lnTo>
                      <a:pt x="6745351" y="2538222"/>
                    </a:lnTo>
                    <a:lnTo>
                      <a:pt x="6751320" y="2538222"/>
                    </a:lnTo>
                    <a:lnTo>
                      <a:pt x="6751320" y="2535174"/>
                    </a:lnTo>
                    <a:lnTo>
                      <a:pt x="6750685" y="2533142"/>
                    </a:lnTo>
                    <a:lnTo>
                      <a:pt x="6750685" y="2520696"/>
                    </a:lnTo>
                    <a:lnTo>
                      <a:pt x="6756781" y="2520696"/>
                    </a:lnTo>
                    <a:lnTo>
                      <a:pt x="6756781" y="2504186"/>
                    </a:lnTo>
                    <a:lnTo>
                      <a:pt x="6761988" y="2504186"/>
                    </a:lnTo>
                    <a:lnTo>
                      <a:pt x="6761988" y="2492756"/>
                    </a:lnTo>
                    <a:lnTo>
                      <a:pt x="6767449" y="2492756"/>
                    </a:lnTo>
                    <a:lnTo>
                      <a:pt x="6767449" y="2481453"/>
                    </a:lnTo>
                    <a:lnTo>
                      <a:pt x="6773291" y="2481453"/>
                    </a:lnTo>
                    <a:lnTo>
                      <a:pt x="6773291" y="2476373"/>
                    </a:lnTo>
                    <a:lnTo>
                      <a:pt x="6772656" y="2474468"/>
                    </a:lnTo>
                    <a:lnTo>
                      <a:pt x="6772656" y="2464816"/>
                    </a:lnTo>
                    <a:lnTo>
                      <a:pt x="6778625" y="2464816"/>
                    </a:lnTo>
                    <a:lnTo>
                      <a:pt x="6778625" y="2453513"/>
                    </a:lnTo>
                    <a:lnTo>
                      <a:pt x="6783959" y="2453513"/>
                    </a:lnTo>
                    <a:lnTo>
                      <a:pt x="6783959" y="2436114"/>
                    </a:lnTo>
                    <a:lnTo>
                      <a:pt x="6789293" y="2436114"/>
                    </a:lnTo>
                    <a:lnTo>
                      <a:pt x="6789293" y="2419477"/>
                    </a:lnTo>
                    <a:lnTo>
                      <a:pt x="6795389" y="2419477"/>
                    </a:lnTo>
                    <a:lnTo>
                      <a:pt x="6795389" y="2417826"/>
                    </a:lnTo>
                    <a:lnTo>
                      <a:pt x="6794627" y="2415794"/>
                    </a:lnTo>
                    <a:lnTo>
                      <a:pt x="6794627" y="2402078"/>
                    </a:lnTo>
                    <a:lnTo>
                      <a:pt x="6800596" y="2402078"/>
                    </a:lnTo>
                    <a:lnTo>
                      <a:pt x="6800596" y="2385441"/>
                    </a:lnTo>
                    <a:lnTo>
                      <a:pt x="6806057" y="2385441"/>
                    </a:lnTo>
                    <a:lnTo>
                      <a:pt x="6806057" y="2374138"/>
                    </a:lnTo>
                    <a:lnTo>
                      <a:pt x="6811264" y="2374138"/>
                    </a:lnTo>
                    <a:lnTo>
                      <a:pt x="6811264" y="2351405"/>
                    </a:lnTo>
                    <a:lnTo>
                      <a:pt x="6816725" y="2351405"/>
                    </a:lnTo>
                    <a:lnTo>
                      <a:pt x="6816725" y="2334768"/>
                    </a:lnTo>
                    <a:lnTo>
                      <a:pt x="6822567" y="2334768"/>
                    </a:lnTo>
                    <a:lnTo>
                      <a:pt x="6822567" y="2325116"/>
                    </a:lnTo>
                    <a:lnTo>
                      <a:pt x="6821932" y="2323084"/>
                    </a:lnTo>
                    <a:lnTo>
                      <a:pt x="6821932" y="2312162"/>
                    </a:lnTo>
                    <a:lnTo>
                      <a:pt x="6828028" y="2312162"/>
                    </a:lnTo>
                    <a:lnTo>
                      <a:pt x="6828028" y="2295525"/>
                    </a:lnTo>
                    <a:lnTo>
                      <a:pt x="6833235" y="2295525"/>
                    </a:lnTo>
                    <a:lnTo>
                      <a:pt x="6833235" y="2278126"/>
                    </a:lnTo>
                    <a:lnTo>
                      <a:pt x="6838696" y="2278126"/>
                    </a:lnTo>
                    <a:lnTo>
                      <a:pt x="6838696" y="2261489"/>
                    </a:lnTo>
                    <a:lnTo>
                      <a:pt x="6843903" y="2261489"/>
                    </a:lnTo>
                    <a:lnTo>
                      <a:pt x="6843903" y="2238756"/>
                    </a:lnTo>
                    <a:lnTo>
                      <a:pt x="6849999" y="2238756"/>
                    </a:lnTo>
                    <a:lnTo>
                      <a:pt x="6849999" y="2233041"/>
                    </a:lnTo>
                    <a:lnTo>
                      <a:pt x="6849364" y="2231136"/>
                    </a:lnTo>
                    <a:lnTo>
                      <a:pt x="6849364" y="2199513"/>
                    </a:lnTo>
                    <a:lnTo>
                      <a:pt x="6855333" y="2199513"/>
                    </a:lnTo>
                    <a:lnTo>
                      <a:pt x="6855333" y="2198116"/>
                    </a:lnTo>
                    <a:lnTo>
                      <a:pt x="6854952" y="2198116"/>
                    </a:lnTo>
                    <a:lnTo>
                      <a:pt x="6854571" y="2197100"/>
                    </a:lnTo>
                    <a:lnTo>
                      <a:pt x="6854571" y="2176780"/>
                    </a:lnTo>
                    <a:lnTo>
                      <a:pt x="6860667" y="2176780"/>
                    </a:lnTo>
                    <a:lnTo>
                      <a:pt x="6860667" y="2165096"/>
                    </a:lnTo>
                    <a:lnTo>
                      <a:pt x="6860032" y="2163064"/>
                    </a:lnTo>
                    <a:lnTo>
                      <a:pt x="6860032" y="2148713"/>
                    </a:lnTo>
                    <a:lnTo>
                      <a:pt x="6866001" y="2148713"/>
                    </a:lnTo>
                    <a:lnTo>
                      <a:pt x="6866001" y="2131822"/>
                    </a:lnTo>
                    <a:lnTo>
                      <a:pt x="6865239" y="2129790"/>
                    </a:lnTo>
                    <a:lnTo>
                      <a:pt x="6865239" y="2120138"/>
                    </a:lnTo>
                    <a:lnTo>
                      <a:pt x="6871335" y="2120138"/>
                    </a:lnTo>
                    <a:lnTo>
                      <a:pt x="6871335" y="2098040"/>
                    </a:lnTo>
                    <a:lnTo>
                      <a:pt x="6876669" y="2098040"/>
                    </a:lnTo>
                    <a:lnTo>
                      <a:pt x="6876669" y="2063750"/>
                    </a:lnTo>
                    <a:lnTo>
                      <a:pt x="6875907" y="2061845"/>
                    </a:lnTo>
                    <a:lnTo>
                      <a:pt x="6875907" y="2041525"/>
                    </a:lnTo>
                    <a:lnTo>
                      <a:pt x="6882003" y="2041525"/>
                    </a:lnTo>
                    <a:lnTo>
                      <a:pt x="6882003" y="2030476"/>
                    </a:lnTo>
                    <a:lnTo>
                      <a:pt x="6881368" y="2028444"/>
                    </a:lnTo>
                    <a:lnTo>
                      <a:pt x="6881368" y="1990725"/>
                    </a:lnTo>
                    <a:lnTo>
                      <a:pt x="6886575" y="1990725"/>
                    </a:lnTo>
                    <a:lnTo>
                      <a:pt x="6886575" y="1940052"/>
                    </a:lnTo>
                    <a:lnTo>
                      <a:pt x="6892036" y="1940052"/>
                    </a:lnTo>
                    <a:lnTo>
                      <a:pt x="6892036" y="1889506"/>
                    </a:lnTo>
                    <a:lnTo>
                      <a:pt x="6897243" y="1889506"/>
                    </a:lnTo>
                    <a:lnTo>
                      <a:pt x="6897243" y="1852422"/>
                    </a:lnTo>
                    <a:lnTo>
                      <a:pt x="6896608" y="1850517"/>
                    </a:lnTo>
                    <a:lnTo>
                      <a:pt x="6896608" y="1844040"/>
                    </a:lnTo>
                    <a:lnTo>
                      <a:pt x="6902704" y="1844040"/>
                    </a:lnTo>
                    <a:lnTo>
                      <a:pt x="6902704" y="1819148"/>
                    </a:lnTo>
                    <a:lnTo>
                      <a:pt x="6902069" y="1817116"/>
                    </a:lnTo>
                    <a:lnTo>
                      <a:pt x="6902069" y="1742440"/>
                    </a:lnTo>
                    <a:lnTo>
                      <a:pt x="6901307" y="1740408"/>
                    </a:lnTo>
                    <a:lnTo>
                      <a:pt x="6901307" y="1664716"/>
                    </a:lnTo>
                    <a:lnTo>
                      <a:pt x="6900672" y="1664081"/>
                    </a:lnTo>
                    <a:lnTo>
                      <a:pt x="6895211" y="1664081"/>
                    </a:lnTo>
                    <a:lnTo>
                      <a:pt x="6895211" y="1623060"/>
                    </a:lnTo>
                    <a:lnTo>
                      <a:pt x="6894576" y="1621028"/>
                    </a:lnTo>
                    <a:lnTo>
                      <a:pt x="6894576" y="1580134"/>
                    </a:lnTo>
                    <a:lnTo>
                      <a:pt x="6888607" y="1580134"/>
                    </a:lnTo>
                    <a:lnTo>
                      <a:pt x="6888607" y="1546098"/>
                    </a:lnTo>
                    <a:lnTo>
                      <a:pt x="6883273" y="1546098"/>
                    </a:lnTo>
                    <a:lnTo>
                      <a:pt x="6883273" y="1538478"/>
                    </a:lnTo>
                    <a:lnTo>
                      <a:pt x="6882765" y="1536446"/>
                    </a:lnTo>
                    <a:lnTo>
                      <a:pt x="6882765" y="1506728"/>
                    </a:lnTo>
                    <a:lnTo>
                      <a:pt x="6877304" y="1506728"/>
                    </a:lnTo>
                    <a:lnTo>
                      <a:pt x="6877304" y="1495806"/>
                    </a:lnTo>
                    <a:lnTo>
                      <a:pt x="6876669" y="1493774"/>
                    </a:lnTo>
                    <a:lnTo>
                      <a:pt x="6876669" y="1467485"/>
                    </a:lnTo>
                    <a:lnTo>
                      <a:pt x="6871335" y="1467485"/>
                    </a:lnTo>
                    <a:lnTo>
                      <a:pt x="6871335" y="1453134"/>
                    </a:lnTo>
                    <a:lnTo>
                      <a:pt x="6870700" y="1451102"/>
                    </a:lnTo>
                    <a:lnTo>
                      <a:pt x="6870700" y="1422781"/>
                    </a:lnTo>
                    <a:lnTo>
                      <a:pt x="6865239" y="1422781"/>
                    </a:lnTo>
                    <a:lnTo>
                      <a:pt x="6865239" y="1410462"/>
                    </a:lnTo>
                    <a:lnTo>
                      <a:pt x="6864604" y="1408430"/>
                    </a:lnTo>
                    <a:lnTo>
                      <a:pt x="6864604" y="1405509"/>
                    </a:lnTo>
                    <a:lnTo>
                      <a:pt x="6863588" y="1405509"/>
                    </a:lnTo>
                    <a:lnTo>
                      <a:pt x="6861683" y="1406144"/>
                    </a:lnTo>
                    <a:lnTo>
                      <a:pt x="6859397" y="1406144"/>
                    </a:lnTo>
                    <a:lnTo>
                      <a:pt x="6859397" y="1388745"/>
                    </a:lnTo>
                    <a:lnTo>
                      <a:pt x="6853301" y="1388745"/>
                    </a:lnTo>
                    <a:lnTo>
                      <a:pt x="6853301" y="1372108"/>
                    </a:lnTo>
                    <a:lnTo>
                      <a:pt x="6847967" y="1372108"/>
                    </a:lnTo>
                    <a:lnTo>
                      <a:pt x="6847967" y="1359154"/>
                    </a:lnTo>
                    <a:lnTo>
                      <a:pt x="6847332" y="1357122"/>
                    </a:lnTo>
                    <a:lnTo>
                      <a:pt x="6847332" y="1355344"/>
                    </a:lnTo>
                    <a:lnTo>
                      <a:pt x="6841871" y="1355344"/>
                    </a:lnTo>
                    <a:lnTo>
                      <a:pt x="6841871" y="1327404"/>
                    </a:lnTo>
                    <a:lnTo>
                      <a:pt x="6836029" y="1327404"/>
                    </a:lnTo>
                    <a:lnTo>
                      <a:pt x="6836029" y="1304798"/>
                    </a:lnTo>
                    <a:lnTo>
                      <a:pt x="6830060" y="1304798"/>
                    </a:lnTo>
                    <a:lnTo>
                      <a:pt x="6830060" y="1293368"/>
                    </a:lnTo>
                    <a:lnTo>
                      <a:pt x="6824599" y="1293368"/>
                    </a:lnTo>
                    <a:lnTo>
                      <a:pt x="6824599" y="1276858"/>
                    </a:lnTo>
                    <a:lnTo>
                      <a:pt x="6818757" y="1276858"/>
                    </a:lnTo>
                    <a:lnTo>
                      <a:pt x="6818757" y="1254125"/>
                    </a:lnTo>
                    <a:lnTo>
                      <a:pt x="6812661" y="1254125"/>
                    </a:lnTo>
                    <a:lnTo>
                      <a:pt x="6812661" y="1237361"/>
                    </a:lnTo>
                    <a:lnTo>
                      <a:pt x="6807327" y="1237361"/>
                    </a:lnTo>
                    <a:lnTo>
                      <a:pt x="6807327" y="1220724"/>
                    </a:lnTo>
                    <a:lnTo>
                      <a:pt x="6801231" y="1220724"/>
                    </a:lnTo>
                    <a:lnTo>
                      <a:pt x="6801231" y="1209421"/>
                    </a:lnTo>
                    <a:lnTo>
                      <a:pt x="6796024" y="1209421"/>
                    </a:lnTo>
                    <a:lnTo>
                      <a:pt x="6796024" y="1204468"/>
                    </a:lnTo>
                    <a:lnTo>
                      <a:pt x="6795389" y="1202436"/>
                    </a:lnTo>
                    <a:lnTo>
                      <a:pt x="6795389" y="1198118"/>
                    </a:lnTo>
                    <a:lnTo>
                      <a:pt x="6789928" y="1198118"/>
                    </a:lnTo>
                    <a:lnTo>
                      <a:pt x="6789928" y="1186688"/>
                    </a:lnTo>
                    <a:lnTo>
                      <a:pt x="6783959" y="1186688"/>
                    </a:lnTo>
                    <a:lnTo>
                      <a:pt x="6783959" y="1175385"/>
                    </a:lnTo>
                    <a:lnTo>
                      <a:pt x="6778625" y="1175385"/>
                    </a:lnTo>
                    <a:lnTo>
                      <a:pt x="6778625" y="1153414"/>
                    </a:lnTo>
                    <a:lnTo>
                      <a:pt x="6772656" y="1153414"/>
                    </a:lnTo>
                    <a:lnTo>
                      <a:pt x="6772656" y="1141984"/>
                    </a:lnTo>
                    <a:lnTo>
                      <a:pt x="6766560" y="1141984"/>
                    </a:lnTo>
                    <a:lnTo>
                      <a:pt x="6766560" y="1130808"/>
                    </a:lnTo>
                    <a:lnTo>
                      <a:pt x="6761353" y="1130808"/>
                    </a:lnTo>
                    <a:lnTo>
                      <a:pt x="6761353" y="1114044"/>
                    </a:lnTo>
                    <a:lnTo>
                      <a:pt x="6755384" y="1114044"/>
                    </a:lnTo>
                    <a:lnTo>
                      <a:pt x="6755384" y="1102741"/>
                    </a:lnTo>
                    <a:lnTo>
                      <a:pt x="6749923" y="1102741"/>
                    </a:lnTo>
                    <a:lnTo>
                      <a:pt x="6749923" y="1092073"/>
                    </a:lnTo>
                    <a:lnTo>
                      <a:pt x="6749288" y="1091438"/>
                    </a:lnTo>
                    <a:lnTo>
                      <a:pt x="6744081" y="1091438"/>
                    </a:lnTo>
                    <a:lnTo>
                      <a:pt x="6744081" y="1074801"/>
                    </a:lnTo>
                    <a:lnTo>
                      <a:pt x="6737985" y="1074801"/>
                    </a:lnTo>
                    <a:lnTo>
                      <a:pt x="6737985" y="1063498"/>
                    </a:lnTo>
                    <a:lnTo>
                      <a:pt x="6732651" y="1063498"/>
                    </a:lnTo>
                    <a:lnTo>
                      <a:pt x="6732651" y="1058037"/>
                    </a:lnTo>
                    <a:lnTo>
                      <a:pt x="6726555" y="1058037"/>
                    </a:lnTo>
                    <a:lnTo>
                      <a:pt x="6726555" y="1046861"/>
                    </a:lnTo>
                    <a:lnTo>
                      <a:pt x="6721348" y="1046861"/>
                    </a:lnTo>
                    <a:lnTo>
                      <a:pt x="6721348" y="1035558"/>
                    </a:lnTo>
                    <a:lnTo>
                      <a:pt x="6715252" y="1035558"/>
                    </a:lnTo>
                    <a:lnTo>
                      <a:pt x="6715252" y="1030097"/>
                    </a:lnTo>
                    <a:lnTo>
                      <a:pt x="6710045" y="1030097"/>
                    </a:lnTo>
                    <a:lnTo>
                      <a:pt x="6710045" y="1023874"/>
                    </a:lnTo>
                    <a:lnTo>
                      <a:pt x="6709283" y="1021842"/>
                    </a:lnTo>
                    <a:lnTo>
                      <a:pt x="6709283" y="1013460"/>
                    </a:lnTo>
                    <a:lnTo>
                      <a:pt x="6703949" y="1013460"/>
                    </a:lnTo>
                    <a:lnTo>
                      <a:pt x="6703949" y="1007364"/>
                    </a:lnTo>
                    <a:lnTo>
                      <a:pt x="6697980" y="1007364"/>
                    </a:lnTo>
                    <a:lnTo>
                      <a:pt x="6697980" y="996061"/>
                    </a:lnTo>
                    <a:lnTo>
                      <a:pt x="6692519" y="996061"/>
                    </a:lnTo>
                    <a:lnTo>
                      <a:pt x="6692519" y="990854"/>
                    </a:lnTo>
                    <a:lnTo>
                      <a:pt x="6686677" y="990854"/>
                    </a:lnTo>
                    <a:lnTo>
                      <a:pt x="6686677" y="979424"/>
                    </a:lnTo>
                    <a:lnTo>
                      <a:pt x="6681343" y="979424"/>
                    </a:lnTo>
                    <a:lnTo>
                      <a:pt x="6681343" y="968121"/>
                    </a:lnTo>
                    <a:lnTo>
                      <a:pt x="6677660" y="968121"/>
                    </a:lnTo>
                    <a:lnTo>
                      <a:pt x="6676644" y="968502"/>
                    </a:lnTo>
                    <a:lnTo>
                      <a:pt x="6676263" y="968756"/>
                    </a:lnTo>
                    <a:lnTo>
                      <a:pt x="6675247" y="968756"/>
                    </a:lnTo>
                    <a:lnTo>
                      <a:pt x="6675247" y="957453"/>
                    </a:lnTo>
                    <a:lnTo>
                      <a:pt x="6670040" y="957453"/>
                    </a:lnTo>
                    <a:lnTo>
                      <a:pt x="6670040" y="954405"/>
                    </a:lnTo>
                    <a:lnTo>
                      <a:pt x="6669405" y="952373"/>
                    </a:lnTo>
                    <a:lnTo>
                      <a:pt x="6669405" y="946150"/>
                    </a:lnTo>
                    <a:lnTo>
                      <a:pt x="6663944" y="946150"/>
                    </a:lnTo>
                    <a:lnTo>
                      <a:pt x="6663944" y="940181"/>
                    </a:lnTo>
                    <a:lnTo>
                      <a:pt x="6661531" y="940181"/>
                    </a:lnTo>
                    <a:lnTo>
                      <a:pt x="6659753" y="940816"/>
                    </a:lnTo>
                    <a:lnTo>
                      <a:pt x="6657975" y="940816"/>
                    </a:lnTo>
                    <a:lnTo>
                      <a:pt x="6657975" y="929513"/>
                    </a:lnTo>
                    <a:lnTo>
                      <a:pt x="6652641" y="929513"/>
                    </a:lnTo>
                    <a:lnTo>
                      <a:pt x="6652641" y="923417"/>
                    </a:lnTo>
                    <a:lnTo>
                      <a:pt x="6646672" y="923417"/>
                    </a:lnTo>
                    <a:lnTo>
                      <a:pt x="6646672" y="912114"/>
                    </a:lnTo>
                    <a:lnTo>
                      <a:pt x="6645275" y="912114"/>
                    </a:lnTo>
                    <a:lnTo>
                      <a:pt x="6645275" y="912368"/>
                    </a:lnTo>
                    <a:lnTo>
                      <a:pt x="6644259" y="912749"/>
                    </a:lnTo>
                    <a:lnTo>
                      <a:pt x="6641211" y="912749"/>
                    </a:lnTo>
                    <a:lnTo>
                      <a:pt x="6641211" y="901446"/>
                    </a:lnTo>
                    <a:lnTo>
                      <a:pt x="6635369" y="901446"/>
                    </a:lnTo>
                    <a:lnTo>
                      <a:pt x="6635369" y="895477"/>
                    </a:lnTo>
                    <a:lnTo>
                      <a:pt x="6629908" y="895477"/>
                    </a:lnTo>
                    <a:lnTo>
                      <a:pt x="6629908" y="884174"/>
                    </a:lnTo>
                    <a:lnTo>
                      <a:pt x="6628892" y="884809"/>
                    </a:lnTo>
                    <a:lnTo>
                      <a:pt x="6623939" y="884809"/>
                    </a:lnTo>
                    <a:lnTo>
                      <a:pt x="6623939" y="878713"/>
                    </a:lnTo>
                    <a:lnTo>
                      <a:pt x="6618605" y="878713"/>
                    </a:lnTo>
                    <a:lnTo>
                      <a:pt x="6618605" y="876554"/>
                    </a:lnTo>
                    <a:lnTo>
                      <a:pt x="6618097" y="874522"/>
                    </a:lnTo>
                    <a:lnTo>
                      <a:pt x="6618097" y="873506"/>
                    </a:lnTo>
                    <a:lnTo>
                      <a:pt x="6612636" y="873506"/>
                    </a:lnTo>
                    <a:lnTo>
                      <a:pt x="6612636" y="862076"/>
                    </a:lnTo>
                    <a:lnTo>
                      <a:pt x="6606667" y="862076"/>
                    </a:lnTo>
                    <a:lnTo>
                      <a:pt x="6606667" y="850773"/>
                    </a:lnTo>
                    <a:lnTo>
                      <a:pt x="6601333" y="850773"/>
                    </a:lnTo>
                    <a:lnTo>
                      <a:pt x="6601333" y="845566"/>
                    </a:lnTo>
                    <a:lnTo>
                      <a:pt x="6595364" y="845566"/>
                    </a:lnTo>
                    <a:lnTo>
                      <a:pt x="6595364" y="834136"/>
                    </a:lnTo>
                    <a:lnTo>
                      <a:pt x="6589903" y="834136"/>
                    </a:lnTo>
                    <a:lnTo>
                      <a:pt x="6589903" y="828802"/>
                    </a:lnTo>
                    <a:lnTo>
                      <a:pt x="6584061" y="828802"/>
                    </a:lnTo>
                    <a:lnTo>
                      <a:pt x="6584061" y="822833"/>
                    </a:lnTo>
                    <a:lnTo>
                      <a:pt x="6578600" y="822833"/>
                    </a:lnTo>
                    <a:lnTo>
                      <a:pt x="6578600" y="806069"/>
                    </a:lnTo>
                    <a:lnTo>
                      <a:pt x="6572631" y="806069"/>
                    </a:lnTo>
                    <a:lnTo>
                      <a:pt x="6572631" y="800862"/>
                    </a:lnTo>
                    <a:lnTo>
                      <a:pt x="6567297" y="800862"/>
                    </a:lnTo>
                    <a:lnTo>
                      <a:pt x="6567297" y="798449"/>
                    </a:lnTo>
                    <a:lnTo>
                      <a:pt x="6566535" y="796417"/>
                    </a:lnTo>
                    <a:lnTo>
                      <a:pt x="6566535" y="794766"/>
                    </a:lnTo>
                    <a:lnTo>
                      <a:pt x="6561328" y="794766"/>
                    </a:lnTo>
                    <a:lnTo>
                      <a:pt x="6561328" y="783336"/>
                    </a:lnTo>
                    <a:lnTo>
                      <a:pt x="6557645" y="783336"/>
                    </a:lnTo>
                    <a:lnTo>
                      <a:pt x="6556629" y="783717"/>
                    </a:lnTo>
                    <a:lnTo>
                      <a:pt x="6556248" y="784098"/>
                    </a:lnTo>
                    <a:lnTo>
                      <a:pt x="6555359" y="784098"/>
                    </a:lnTo>
                    <a:lnTo>
                      <a:pt x="6555359" y="778129"/>
                    </a:lnTo>
                    <a:lnTo>
                      <a:pt x="6550025" y="778129"/>
                    </a:lnTo>
                    <a:lnTo>
                      <a:pt x="6550025" y="772668"/>
                    </a:lnTo>
                    <a:lnTo>
                      <a:pt x="6544056" y="772668"/>
                    </a:lnTo>
                    <a:lnTo>
                      <a:pt x="6544056" y="761365"/>
                    </a:lnTo>
                    <a:lnTo>
                      <a:pt x="6538595" y="761365"/>
                    </a:lnTo>
                    <a:lnTo>
                      <a:pt x="6538595" y="756158"/>
                    </a:lnTo>
                    <a:lnTo>
                      <a:pt x="6532753" y="756158"/>
                    </a:lnTo>
                    <a:lnTo>
                      <a:pt x="6532753" y="750189"/>
                    </a:lnTo>
                    <a:lnTo>
                      <a:pt x="6527292" y="750189"/>
                    </a:lnTo>
                    <a:lnTo>
                      <a:pt x="6527292" y="744728"/>
                    </a:lnTo>
                    <a:lnTo>
                      <a:pt x="6521323" y="744728"/>
                    </a:lnTo>
                    <a:lnTo>
                      <a:pt x="6521323" y="738886"/>
                    </a:lnTo>
                    <a:lnTo>
                      <a:pt x="6515989" y="738886"/>
                    </a:lnTo>
                    <a:lnTo>
                      <a:pt x="6515989" y="728218"/>
                    </a:lnTo>
                    <a:lnTo>
                      <a:pt x="6510020" y="728218"/>
                    </a:lnTo>
                    <a:lnTo>
                      <a:pt x="6510020" y="722122"/>
                    </a:lnTo>
                    <a:lnTo>
                      <a:pt x="6504559" y="722122"/>
                    </a:lnTo>
                    <a:lnTo>
                      <a:pt x="6504559" y="716788"/>
                    </a:lnTo>
                    <a:lnTo>
                      <a:pt x="6498717" y="716788"/>
                    </a:lnTo>
                    <a:lnTo>
                      <a:pt x="6498717" y="711454"/>
                    </a:lnTo>
                    <a:lnTo>
                      <a:pt x="6493256" y="711454"/>
                    </a:lnTo>
                    <a:lnTo>
                      <a:pt x="6493256" y="702437"/>
                    </a:lnTo>
                    <a:lnTo>
                      <a:pt x="6492875" y="701421"/>
                    </a:lnTo>
                    <a:lnTo>
                      <a:pt x="6492621" y="700786"/>
                    </a:lnTo>
                    <a:lnTo>
                      <a:pt x="6492621" y="700024"/>
                    </a:lnTo>
                    <a:lnTo>
                      <a:pt x="6487287" y="700024"/>
                    </a:lnTo>
                    <a:lnTo>
                      <a:pt x="6487287" y="694182"/>
                    </a:lnTo>
                    <a:lnTo>
                      <a:pt x="6481953" y="694182"/>
                    </a:lnTo>
                    <a:lnTo>
                      <a:pt x="6481699" y="692785"/>
                    </a:lnTo>
                    <a:lnTo>
                      <a:pt x="6481445" y="691769"/>
                    </a:lnTo>
                    <a:lnTo>
                      <a:pt x="6481445" y="683514"/>
                    </a:lnTo>
                    <a:lnTo>
                      <a:pt x="6475984" y="683514"/>
                    </a:lnTo>
                    <a:lnTo>
                      <a:pt x="6475984" y="677418"/>
                    </a:lnTo>
                    <a:lnTo>
                      <a:pt x="6470015" y="677418"/>
                    </a:lnTo>
                    <a:lnTo>
                      <a:pt x="6470015" y="672084"/>
                    </a:lnTo>
                    <a:lnTo>
                      <a:pt x="6464681" y="672084"/>
                    </a:lnTo>
                    <a:lnTo>
                      <a:pt x="6464681" y="665988"/>
                    </a:lnTo>
                    <a:lnTo>
                      <a:pt x="6458712" y="665988"/>
                    </a:lnTo>
                    <a:lnTo>
                      <a:pt x="6458712" y="660781"/>
                    </a:lnTo>
                    <a:lnTo>
                      <a:pt x="6453251" y="660781"/>
                    </a:lnTo>
                    <a:lnTo>
                      <a:pt x="6453251" y="655320"/>
                    </a:lnTo>
                    <a:lnTo>
                      <a:pt x="6447409" y="655320"/>
                    </a:lnTo>
                    <a:lnTo>
                      <a:pt x="6447409" y="649478"/>
                    </a:lnTo>
                    <a:lnTo>
                      <a:pt x="6441948" y="649478"/>
                    </a:lnTo>
                    <a:lnTo>
                      <a:pt x="6441948" y="644144"/>
                    </a:lnTo>
                    <a:lnTo>
                      <a:pt x="6435979" y="644144"/>
                    </a:lnTo>
                    <a:lnTo>
                      <a:pt x="6435979" y="638810"/>
                    </a:lnTo>
                    <a:lnTo>
                      <a:pt x="6430645" y="638810"/>
                    </a:lnTo>
                    <a:lnTo>
                      <a:pt x="6430645" y="632841"/>
                    </a:lnTo>
                    <a:lnTo>
                      <a:pt x="6424676" y="632841"/>
                    </a:lnTo>
                    <a:lnTo>
                      <a:pt x="6424676" y="627380"/>
                    </a:lnTo>
                    <a:lnTo>
                      <a:pt x="6419215" y="627380"/>
                    </a:lnTo>
                    <a:lnTo>
                      <a:pt x="6419215" y="621538"/>
                    </a:lnTo>
                    <a:lnTo>
                      <a:pt x="6418072" y="621538"/>
                    </a:lnTo>
                    <a:lnTo>
                      <a:pt x="6418072" y="621792"/>
                    </a:lnTo>
                    <a:lnTo>
                      <a:pt x="6417056" y="622173"/>
                    </a:lnTo>
                    <a:lnTo>
                      <a:pt x="6413373" y="622173"/>
                    </a:lnTo>
                    <a:lnTo>
                      <a:pt x="6413373" y="616077"/>
                    </a:lnTo>
                    <a:lnTo>
                      <a:pt x="6407912" y="616077"/>
                    </a:lnTo>
                    <a:lnTo>
                      <a:pt x="6407912" y="610870"/>
                    </a:lnTo>
                    <a:lnTo>
                      <a:pt x="6401943" y="610870"/>
                    </a:lnTo>
                    <a:lnTo>
                      <a:pt x="6401943" y="604774"/>
                    </a:lnTo>
                    <a:lnTo>
                      <a:pt x="6396736" y="604774"/>
                    </a:lnTo>
                    <a:lnTo>
                      <a:pt x="6396736" y="599440"/>
                    </a:lnTo>
                    <a:lnTo>
                      <a:pt x="6390640" y="599440"/>
                    </a:lnTo>
                    <a:lnTo>
                      <a:pt x="6390640" y="594106"/>
                    </a:lnTo>
                    <a:lnTo>
                      <a:pt x="6385433" y="594106"/>
                    </a:lnTo>
                    <a:lnTo>
                      <a:pt x="6385433" y="582676"/>
                    </a:lnTo>
                    <a:lnTo>
                      <a:pt x="6379337" y="582676"/>
                    </a:lnTo>
                    <a:lnTo>
                      <a:pt x="6379337" y="576834"/>
                    </a:lnTo>
                    <a:lnTo>
                      <a:pt x="6378321" y="576834"/>
                    </a:lnTo>
                    <a:lnTo>
                      <a:pt x="6376289" y="577469"/>
                    </a:lnTo>
                    <a:lnTo>
                      <a:pt x="6374003" y="577469"/>
                    </a:lnTo>
                    <a:lnTo>
                      <a:pt x="6374003" y="571373"/>
                    </a:lnTo>
                    <a:lnTo>
                      <a:pt x="6362700" y="571373"/>
                    </a:lnTo>
                    <a:lnTo>
                      <a:pt x="6362700" y="566166"/>
                    </a:lnTo>
                    <a:lnTo>
                      <a:pt x="6356604" y="566166"/>
                    </a:lnTo>
                    <a:lnTo>
                      <a:pt x="6356604" y="554736"/>
                    </a:lnTo>
                    <a:lnTo>
                      <a:pt x="6351397" y="554736"/>
                    </a:lnTo>
                    <a:lnTo>
                      <a:pt x="6351397" y="553720"/>
                    </a:lnTo>
                    <a:lnTo>
                      <a:pt x="6350635" y="551688"/>
                    </a:lnTo>
                    <a:lnTo>
                      <a:pt x="6350635" y="549402"/>
                    </a:lnTo>
                    <a:lnTo>
                      <a:pt x="6345301" y="549402"/>
                    </a:lnTo>
                    <a:lnTo>
                      <a:pt x="6345301" y="543433"/>
                    </a:lnTo>
                    <a:lnTo>
                      <a:pt x="6339332" y="543433"/>
                    </a:lnTo>
                    <a:lnTo>
                      <a:pt x="6339332" y="538226"/>
                    </a:lnTo>
                    <a:lnTo>
                      <a:pt x="6333871" y="538226"/>
                    </a:lnTo>
                    <a:lnTo>
                      <a:pt x="6333871" y="532765"/>
                    </a:lnTo>
                    <a:lnTo>
                      <a:pt x="6328029" y="532765"/>
                    </a:lnTo>
                    <a:lnTo>
                      <a:pt x="6328029" y="526796"/>
                    </a:lnTo>
                    <a:lnTo>
                      <a:pt x="6322695" y="526796"/>
                    </a:lnTo>
                    <a:lnTo>
                      <a:pt x="6322695" y="521462"/>
                    </a:lnTo>
                    <a:lnTo>
                      <a:pt x="6316599" y="521462"/>
                    </a:lnTo>
                    <a:lnTo>
                      <a:pt x="6316599" y="515493"/>
                    </a:lnTo>
                    <a:lnTo>
                      <a:pt x="6311392" y="515493"/>
                    </a:lnTo>
                    <a:lnTo>
                      <a:pt x="6311392" y="510032"/>
                    </a:lnTo>
                    <a:lnTo>
                      <a:pt x="6305296" y="510032"/>
                    </a:lnTo>
                    <a:lnTo>
                      <a:pt x="6305296" y="504825"/>
                    </a:lnTo>
                    <a:lnTo>
                      <a:pt x="6300089" y="504825"/>
                    </a:lnTo>
                    <a:lnTo>
                      <a:pt x="6300089" y="498729"/>
                    </a:lnTo>
                    <a:lnTo>
                      <a:pt x="6293993" y="498729"/>
                    </a:lnTo>
                    <a:lnTo>
                      <a:pt x="6293993" y="493522"/>
                    </a:lnTo>
                    <a:lnTo>
                      <a:pt x="6288659" y="493522"/>
                    </a:lnTo>
                    <a:lnTo>
                      <a:pt x="6288659" y="488061"/>
                    </a:lnTo>
                    <a:lnTo>
                      <a:pt x="6282563" y="488061"/>
                    </a:lnTo>
                    <a:lnTo>
                      <a:pt x="6282563" y="482092"/>
                    </a:lnTo>
                    <a:lnTo>
                      <a:pt x="6277356" y="482092"/>
                    </a:lnTo>
                    <a:lnTo>
                      <a:pt x="6277356" y="476758"/>
                    </a:lnTo>
                    <a:lnTo>
                      <a:pt x="6271260" y="476758"/>
                    </a:lnTo>
                    <a:lnTo>
                      <a:pt x="6271260" y="470789"/>
                    </a:lnTo>
                    <a:lnTo>
                      <a:pt x="6270244" y="471424"/>
                    </a:lnTo>
                    <a:lnTo>
                      <a:pt x="6259957" y="471424"/>
                    </a:lnTo>
                    <a:lnTo>
                      <a:pt x="6259957" y="460121"/>
                    </a:lnTo>
                    <a:lnTo>
                      <a:pt x="6254623" y="460121"/>
                    </a:lnTo>
                    <a:lnTo>
                      <a:pt x="6254623" y="454152"/>
                    </a:lnTo>
                    <a:lnTo>
                      <a:pt x="6246368" y="454152"/>
                    </a:lnTo>
                    <a:lnTo>
                      <a:pt x="6244336" y="454660"/>
                    </a:lnTo>
                    <a:lnTo>
                      <a:pt x="6243320" y="454660"/>
                    </a:lnTo>
                    <a:lnTo>
                      <a:pt x="6243320" y="448818"/>
                    </a:lnTo>
                    <a:lnTo>
                      <a:pt x="6237224" y="448818"/>
                    </a:lnTo>
                    <a:lnTo>
                      <a:pt x="6237224" y="443484"/>
                    </a:lnTo>
                    <a:lnTo>
                      <a:pt x="6232017" y="443484"/>
                    </a:lnTo>
                    <a:lnTo>
                      <a:pt x="6232017" y="437388"/>
                    </a:lnTo>
                    <a:lnTo>
                      <a:pt x="6226048" y="437388"/>
                    </a:lnTo>
                    <a:lnTo>
                      <a:pt x="6226048" y="432181"/>
                    </a:lnTo>
                    <a:lnTo>
                      <a:pt x="6220587" y="432181"/>
                    </a:lnTo>
                    <a:lnTo>
                      <a:pt x="6220587" y="426720"/>
                    </a:lnTo>
                    <a:lnTo>
                      <a:pt x="6214745" y="426720"/>
                    </a:lnTo>
                    <a:lnTo>
                      <a:pt x="6214745" y="420878"/>
                    </a:lnTo>
                    <a:lnTo>
                      <a:pt x="6209284" y="420878"/>
                    </a:lnTo>
                    <a:lnTo>
                      <a:pt x="6209284" y="415417"/>
                    </a:lnTo>
                    <a:lnTo>
                      <a:pt x="6203315" y="415417"/>
                    </a:lnTo>
                    <a:lnTo>
                      <a:pt x="6203315" y="410210"/>
                    </a:lnTo>
                    <a:lnTo>
                      <a:pt x="6197981" y="410210"/>
                    </a:lnTo>
                    <a:lnTo>
                      <a:pt x="6197981" y="404114"/>
                    </a:lnTo>
                    <a:lnTo>
                      <a:pt x="6192012" y="404114"/>
                    </a:lnTo>
                    <a:lnTo>
                      <a:pt x="6192012" y="398780"/>
                    </a:lnTo>
                    <a:lnTo>
                      <a:pt x="6186551" y="398780"/>
                    </a:lnTo>
                    <a:lnTo>
                      <a:pt x="6186551" y="392684"/>
                    </a:lnTo>
                    <a:lnTo>
                      <a:pt x="6180709" y="392684"/>
                    </a:lnTo>
                    <a:lnTo>
                      <a:pt x="6180709" y="387477"/>
                    </a:lnTo>
                    <a:lnTo>
                      <a:pt x="6169279" y="387477"/>
                    </a:lnTo>
                    <a:lnTo>
                      <a:pt x="6169279" y="382016"/>
                    </a:lnTo>
                    <a:lnTo>
                      <a:pt x="6164072" y="382016"/>
                    </a:lnTo>
                    <a:lnTo>
                      <a:pt x="6164072" y="376174"/>
                    </a:lnTo>
                    <a:lnTo>
                      <a:pt x="6157976" y="376174"/>
                    </a:lnTo>
                    <a:lnTo>
                      <a:pt x="6157976" y="370713"/>
                    </a:lnTo>
                    <a:lnTo>
                      <a:pt x="6152515" y="370713"/>
                    </a:lnTo>
                    <a:lnTo>
                      <a:pt x="6152515" y="360045"/>
                    </a:lnTo>
                    <a:lnTo>
                      <a:pt x="6152007" y="359410"/>
                    </a:lnTo>
                    <a:lnTo>
                      <a:pt x="6141339" y="359410"/>
                    </a:lnTo>
                    <a:lnTo>
                      <a:pt x="6141339" y="354076"/>
                    </a:lnTo>
                    <a:lnTo>
                      <a:pt x="6135243" y="354076"/>
                    </a:lnTo>
                    <a:lnTo>
                      <a:pt x="6135243" y="348742"/>
                    </a:lnTo>
                    <a:lnTo>
                      <a:pt x="6130036" y="348742"/>
                    </a:lnTo>
                    <a:lnTo>
                      <a:pt x="6130036" y="342773"/>
                    </a:lnTo>
                    <a:lnTo>
                      <a:pt x="6123940" y="342773"/>
                    </a:lnTo>
                    <a:lnTo>
                      <a:pt x="6123940" y="337566"/>
                    </a:lnTo>
                    <a:lnTo>
                      <a:pt x="6118733" y="337566"/>
                    </a:lnTo>
                    <a:lnTo>
                      <a:pt x="6118733" y="334518"/>
                    </a:lnTo>
                    <a:lnTo>
                      <a:pt x="6117971" y="332486"/>
                    </a:lnTo>
                    <a:lnTo>
                      <a:pt x="6117971" y="331470"/>
                    </a:lnTo>
                    <a:lnTo>
                      <a:pt x="6114923" y="331470"/>
                    </a:lnTo>
                    <a:lnTo>
                      <a:pt x="6113907" y="331724"/>
                    </a:lnTo>
                    <a:lnTo>
                      <a:pt x="6113653" y="332105"/>
                    </a:lnTo>
                    <a:lnTo>
                      <a:pt x="6112637" y="332105"/>
                    </a:lnTo>
                    <a:lnTo>
                      <a:pt x="6112637" y="326136"/>
                    </a:lnTo>
                    <a:lnTo>
                      <a:pt x="6101207" y="326136"/>
                    </a:lnTo>
                    <a:lnTo>
                      <a:pt x="6101207" y="320802"/>
                    </a:lnTo>
                    <a:lnTo>
                      <a:pt x="6096000" y="320802"/>
                    </a:lnTo>
                    <a:lnTo>
                      <a:pt x="6096000" y="316992"/>
                    </a:lnTo>
                    <a:lnTo>
                      <a:pt x="6095619" y="316230"/>
                    </a:lnTo>
                    <a:lnTo>
                      <a:pt x="6095365" y="315468"/>
                    </a:lnTo>
                    <a:lnTo>
                      <a:pt x="6095365" y="314833"/>
                    </a:lnTo>
                    <a:lnTo>
                      <a:pt x="6090031" y="314833"/>
                    </a:lnTo>
                    <a:lnTo>
                      <a:pt x="6090031" y="309372"/>
                    </a:lnTo>
                    <a:lnTo>
                      <a:pt x="6084697" y="309372"/>
                    </a:lnTo>
                    <a:lnTo>
                      <a:pt x="6084697" y="307721"/>
                    </a:lnTo>
                    <a:lnTo>
                      <a:pt x="6083935" y="305816"/>
                    </a:lnTo>
                    <a:lnTo>
                      <a:pt x="6083935" y="304165"/>
                    </a:lnTo>
                    <a:lnTo>
                      <a:pt x="6078601" y="304165"/>
                    </a:lnTo>
                    <a:lnTo>
                      <a:pt x="6078601" y="298069"/>
                    </a:lnTo>
                    <a:lnTo>
                      <a:pt x="6072632" y="298069"/>
                    </a:lnTo>
                    <a:lnTo>
                      <a:pt x="6072632" y="292862"/>
                    </a:lnTo>
                    <a:lnTo>
                      <a:pt x="6061964" y="292862"/>
                    </a:lnTo>
                    <a:lnTo>
                      <a:pt x="6061964" y="290449"/>
                    </a:lnTo>
                    <a:lnTo>
                      <a:pt x="6061329" y="288417"/>
                    </a:lnTo>
                    <a:lnTo>
                      <a:pt x="6061329" y="281432"/>
                    </a:lnTo>
                    <a:lnTo>
                      <a:pt x="6050661" y="281432"/>
                    </a:lnTo>
                    <a:lnTo>
                      <a:pt x="6050280" y="280162"/>
                    </a:lnTo>
                    <a:lnTo>
                      <a:pt x="6049899" y="279146"/>
                    </a:lnTo>
                    <a:lnTo>
                      <a:pt x="6049899" y="276098"/>
                    </a:lnTo>
                    <a:lnTo>
                      <a:pt x="6044692" y="276098"/>
                    </a:lnTo>
                    <a:lnTo>
                      <a:pt x="6044692" y="270764"/>
                    </a:lnTo>
                    <a:lnTo>
                      <a:pt x="6033389" y="270764"/>
                    </a:lnTo>
                    <a:lnTo>
                      <a:pt x="6033389" y="259461"/>
                    </a:lnTo>
                    <a:lnTo>
                      <a:pt x="6021959" y="259461"/>
                    </a:lnTo>
                    <a:lnTo>
                      <a:pt x="6021959" y="254000"/>
                    </a:lnTo>
                    <a:lnTo>
                      <a:pt x="6016117" y="254000"/>
                    </a:lnTo>
                    <a:lnTo>
                      <a:pt x="6016117" y="248158"/>
                    </a:lnTo>
                    <a:lnTo>
                      <a:pt x="6010656" y="248158"/>
                    </a:lnTo>
                    <a:lnTo>
                      <a:pt x="6010656" y="242697"/>
                    </a:lnTo>
                    <a:lnTo>
                      <a:pt x="6004560" y="242697"/>
                    </a:lnTo>
                    <a:lnTo>
                      <a:pt x="6004560" y="236728"/>
                    </a:lnTo>
                    <a:lnTo>
                      <a:pt x="5999353" y="236728"/>
                    </a:lnTo>
                    <a:lnTo>
                      <a:pt x="5999353" y="231521"/>
                    </a:lnTo>
                    <a:lnTo>
                      <a:pt x="5993384" y="231521"/>
                    </a:lnTo>
                    <a:lnTo>
                      <a:pt x="5993384" y="226060"/>
                    </a:lnTo>
                    <a:lnTo>
                      <a:pt x="5982081" y="226060"/>
                    </a:lnTo>
                    <a:lnTo>
                      <a:pt x="5982081" y="220218"/>
                    </a:lnTo>
                    <a:lnTo>
                      <a:pt x="5976620" y="220218"/>
                    </a:lnTo>
                    <a:lnTo>
                      <a:pt x="5976620" y="214757"/>
                    </a:lnTo>
                    <a:lnTo>
                      <a:pt x="5970651" y="214757"/>
                    </a:lnTo>
                    <a:lnTo>
                      <a:pt x="5970651" y="209550"/>
                    </a:lnTo>
                    <a:lnTo>
                      <a:pt x="5965317" y="209550"/>
                    </a:lnTo>
                    <a:lnTo>
                      <a:pt x="5965317" y="203454"/>
                    </a:lnTo>
                    <a:lnTo>
                      <a:pt x="5953887" y="203454"/>
                    </a:lnTo>
                    <a:lnTo>
                      <a:pt x="5953887" y="198120"/>
                    </a:lnTo>
                    <a:lnTo>
                      <a:pt x="5948045" y="198120"/>
                    </a:lnTo>
                    <a:lnTo>
                      <a:pt x="5948045" y="192786"/>
                    </a:lnTo>
                    <a:lnTo>
                      <a:pt x="5942584" y="192786"/>
                    </a:lnTo>
                    <a:lnTo>
                      <a:pt x="5942584" y="186817"/>
                    </a:lnTo>
                    <a:lnTo>
                      <a:pt x="5936615" y="186817"/>
                    </a:lnTo>
                    <a:lnTo>
                      <a:pt x="5936615" y="181356"/>
                    </a:lnTo>
                    <a:lnTo>
                      <a:pt x="5931408" y="181356"/>
                    </a:lnTo>
                    <a:lnTo>
                      <a:pt x="5931408" y="176149"/>
                    </a:lnTo>
                    <a:lnTo>
                      <a:pt x="5919851" y="176149"/>
                    </a:lnTo>
                    <a:lnTo>
                      <a:pt x="5919851" y="170053"/>
                    </a:lnTo>
                    <a:lnTo>
                      <a:pt x="5908675" y="170053"/>
                    </a:lnTo>
                    <a:lnTo>
                      <a:pt x="5908675" y="164846"/>
                    </a:lnTo>
                    <a:lnTo>
                      <a:pt x="5902579" y="164846"/>
                    </a:lnTo>
                    <a:lnTo>
                      <a:pt x="5902579" y="159385"/>
                    </a:lnTo>
                    <a:lnTo>
                      <a:pt x="5897372" y="159385"/>
                    </a:lnTo>
                    <a:lnTo>
                      <a:pt x="5897372" y="153416"/>
                    </a:lnTo>
                    <a:lnTo>
                      <a:pt x="5886069" y="153416"/>
                    </a:lnTo>
                    <a:lnTo>
                      <a:pt x="5886069" y="148082"/>
                    </a:lnTo>
                    <a:lnTo>
                      <a:pt x="5874639" y="148082"/>
                    </a:lnTo>
                    <a:lnTo>
                      <a:pt x="5874639" y="142748"/>
                    </a:lnTo>
                    <a:lnTo>
                      <a:pt x="5869305" y="142748"/>
                    </a:lnTo>
                    <a:lnTo>
                      <a:pt x="5869305" y="139700"/>
                    </a:lnTo>
                    <a:lnTo>
                      <a:pt x="5868543" y="137668"/>
                    </a:lnTo>
                    <a:lnTo>
                      <a:pt x="5868543" y="136652"/>
                    </a:lnTo>
                    <a:lnTo>
                      <a:pt x="5857875" y="136652"/>
                    </a:lnTo>
                    <a:lnTo>
                      <a:pt x="5857875" y="131445"/>
                    </a:lnTo>
                    <a:lnTo>
                      <a:pt x="5852033" y="131445"/>
                    </a:lnTo>
                    <a:lnTo>
                      <a:pt x="5852033" y="125984"/>
                    </a:lnTo>
                    <a:lnTo>
                      <a:pt x="5840603" y="125984"/>
                    </a:lnTo>
                    <a:lnTo>
                      <a:pt x="5840603" y="120142"/>
                    </a:lnTo>
                    <a:lnTo>
                      <a:pt x="5835269" y="120142"/>
                    </a:lnTo>
                    <a:lnTo>
                      <a:pt x="5835269" y="113157"/>
                    </a:lnTo>
                    <a:lnTo>
                      <a:pt x="5834761" y="111125"/>
                    </a:lnTo>
                    <a:lnTo>
                      <a:pt x="5834761" y="108712"/>
                    </a:lnTo>
                    <a:lnTo>
                      <a:pt x="5833745" y="108712"/>
                    </a:lnTo>
                    <a:lnTo>
                      <a:pt x="5831713" y="109474"/>
                    </a:lnTo>
                    <a:lnTo>
                      <a:pt x="5824093" y="109474"/>
                    </a:lnTo>
                    <a:lnTo>
                      <a:pt x="5824093" y="103505"/>
                    </a:lnTo>
                    <a:lnTo>
                      <a:pt x="5812663" y="103505"/>
                    </a:lnTo>
                    <a:lnTo>
                      <a:pt x="5812663" y="98044"/>
                    </a:lnTo>
                    <a:lnTo>
                      <a:pt x="5801360" y="98044"/>
                    </a:lnTo>
                    <a:lnTo>
                      <a:pt x="5801360" y="92837"/>
                    </a:lnTo>
                    <a:lnTo>
                      <a:pt x="5790057" y="92837"/>
                    </a:lnTo>
                    <a:lnTo>
                      <a:pt x="5790057" y="86741"/>
                    </a:lnTo>
                    <a:lnTo>
                      <a:pt x="5778627" y="86741"/>
                    </a:lnTo>
                    <a:lnTo>
                      <a:pt x="5778627" y="81534"/>
                    </a:lnTo>
                    <a:lnTo>
                      <a:pt x="5767324" y="81534"/>
                    </a:lnTo>
                    <a:lnTo>
                      <a:pt x="5767324" y="76073"/>
                    </a:lnTo>
                    <a:lnTo>
                      <a:pt x="5756021" y="76073"/>
                    </a:lnTo>
                    <a:lnTo>
                      <a:pt x="5756021" y="70104"/>
                    </a:lnTo>
                    <a:lnTo>
                      <a:pt x="5749671" y="70104"/>
                    </a:lnTo>
                    <a:lnTo>
                      <a:pt x="5747639" y="70866"/>
                    </a:lnTo>
                    <a:lnTo>
                      <a:pt x="5733288" y="70866"/>
                    </a:lnTo>
                    <a:lnTo>
                      <a:pt x="5733288" y="64770"/>
                    </a:lnTo>
                    <a:lnTo>
                      <a:pt x="5715635" y="64770"/>
                    </a:lnTo>
                    <a:lnTo>
                      <a:pt x="5713603" y="65405"/>
                    </a:lnTo>
                    <a:lnTo>
                      <a:pt x="5710555" y="65405"/>
                    </a:lnTo>
                    <a:lnTo>
                      <a:pt x="5710555" y="59436"/>
                    </a:lnTo>
                    <a:lnTo>
                      <a:pt x="5694045" y="59436"/>
                    </a:lnTo>
                    <a:lnTo>
                      <a:pt x="5694045" y="54102"/>
                    </a:lnTo>
                    <a:lnTo>
                      <a:pt x="5660009" y="54102"/>
                    </a:lnTo>
                    <a:lnTo>
                      <a:pt x="5660009" y="48768"/>
                    </a:lnTo>
                    <a:lnTo>
                      <a:pt x="5614543" y="48768"/>
                    </a:lnTo>
                    <a:lnTo>
                      <a:pt x="5614543" y="43434"/>
                    </a:lnTo>
                    <a:lnTo>
                      <a:pt x="5578983" y="43434"/>
                    </a:lnTo>
                    <a:lnTo>
                      <a:pt x="5576951" y="44069"/>
                    </a:lnTo>
                    <a:lnTo>
                      <a:pt x="5575300" y="44069"/>
                    </a:lnTo>
                    <a:lnTo>
                      <a:pt x="5575300" y="38100"/>
                    </a:lnTo>
                    <a:lnTo>
                      <a:pt x="5544947" y="38100"/>
                    </a:lnTo>
                    <a:lnTo>
                      <a:pt x="5542915" y="38862"/>
                    </a:lnTo>
                    <a:lnTo>
                      <a:pt x="5524627" y="38862"/>
                    </a:lnTo>
                    <a:lnTo>
                      <a:pt x="5524627" y="32766"/>
                    </a:lnTo>
                    <a:lnTo>
                      <a:pt x="5510911" y="32766"/>
                    </a:lnTo>
                    <a:lnTo>
                      <a:pt x="5508879" y="33401"/>
                    </a:lnTo>
                    <a:lnTo>
                      <a:pt x="5485384" y="33401"/>
                    </a:lnTo>
                    <a:lnTo>
                      <a:pt x="5485384" y="27432"/>
                    </a:lnTo>
                    <a:lnTo>
                      <a:pt x="5476875" y="27432"/>
                    </a:lnTo>
                    <a:lnTo>
                      <a:pt x="5475097" y="28194"/>
                    </a:lnTo>
                    <a:lnTo>
                      <a:pt x="5399659" y="28194"/>
                    </a:lnTo>
                    <a:lnTo>
                      <a:pt x="5397627" y="28829"/>
                    </a:lnTo>
                    <a:lnTo>
                      <a:pt x="5395341" y="28829"/>
                    </a:lnTo>
                    <a:lnTo>
                      <a:pt x="5395341" y="22733"/>
                    </a:lnTo>
                    <a:lnTo>
                      <a:pt x="5365623" y="22733"/>
                    </a:lnTo>
                    <a:lnTo>
                      <a:pt x="5363591" y="23368"/>
                    </a:lnTo>
                    <a:lnTo>
                      <a:pt x="5299329" y="23368"/>
                    </a:lnTo>
                    <a:lnTo>
                      <a:pt x="5299329" y="18161"/>
                    </a:lnTo>
                    <a:lnTo>
                      <a:pt x="5254244" y="18161"/>
                    </a:lnTo>
                    <a:lnTo>
                      <a:pt x="5252339" y="18796"/>
                    </a:lnTo>
                    <a:lnTo>
                      <a:pt x="5215255" y="18796"/>
                    </a:lnTo>
                    <a:lnTo>
                      <a:pt x="5215255" y="13462"/>
                    </a:lnTo>
                    <a:lnTo>
                      <a:pt x="5142992" y="13462"/>
                    </a:lnTo>
                    <a:lnTo>
                      <a:pt x="5140960" y="14097"/>
                    </a:lnTo>
                    <a:lnTo>
                      <a:pt x="5102733" y="14097"/>
                    </a:lnTo>
                    <a:lnTo>
                      <a:pt x="5102733" y="8890"/>
                    </a:lnTo>
                    <a:lnTo>
                      <a:pt x="5031740" y="8890"/>
                    </a:lnTo>
                    <a:lnTo>
                      <a:pt x="5029708" y="9525"/>
                    </a:lnTo>
                    <a:lnTo>
                      <a:pt x="4973701" y="9525"/>
                    </a:lnTo>
                    <a:lnTo>
                      <a:pt x="4972685" y="8509"/>
                    </a:lnTo>
                    <a:lnTo>
                      <a:pt x="4972685" y="4064"/>
                    </a:lnTo>
                    <a:lnTo>
                      <a:pt x="4920361" y="4064"/>
                    </a:lnTo>
                    <a:lnTo>
                      <a:pt x="4918329" y="4826"/>
                    </a:lnTo>
                    <a:lnTo>
                      <a:pt x="4842891" y="4826"/>
                    </a:lnTo>
                    <a:lnTo>
                      <a:pt x="4841113" y="5461"/>
                    </a:lnTo>
                    <a:lnTo>
                      <a:pt x="4804029" y="5461"/>
                    </a:lnTo>
                    <a:lnTo>
                      <a:pt x="4804029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 l="-28" t="-6" b="-7"/>
                </a:stretch>
              </a:blipFill>
            </p:spPr>
            <p:txBody>
              <a:bodyPr/>
              <a:lstStyle/>
              <a:p>
                <a:endParaRPr lang="fr-FR"/>
              </a:p>
            </p:txBody>
          </p:sp>
        </p:grp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2283340" y="3654495"/>
            <a:ext cx="5291800" cy="4248739"/>
            <a:chOff x="0" y="0"/>
            <a:chExt cx="7467600" cy="599567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467600" cy="4513580"/>
            </a:xfrm>
            <a:custGeom>
              <a:avLst/>
              <a:gdLst/>
              <a:ahLst/>
              <a:cxnLst/>
              <a:rect l="l" t="t" r="r" b="b"/>
              <a:pathLst>
                <a:path w="7467600" h="4513580">
                  <a:moveTo>
                    <a:pt x="7127240" y="0"/>
                  </a:moveTo>
                  <a:lnTo>
                    <a:pt x="340360" y="0"/>
                  </a:lnTo>
                  <a:cubicBezTo>
                    <a:pt x="152400" y="0"/>
                    <a:pt x="0" y="152400"/>
                    <a:pt x="0" y="340360"/>
                  </a:cubicBezTo>
                  <a:lnTo>
                    <a:pt x="0" y="4513580"/>
                  </a:lnTo>
                  <a:lnTo>
                    <a:pt x="7467600" y="4513580"/>
                  </a:lnTo>
                  <a:lnTo>
                    <a:pt x="7467600" y="340360"/>
                  </a:lnTo>
                  <a:cubicBezTo>
                    <a:pt x="7467600" y="152400"/>
                    <a:pt x="7315200" y="0"/>
                    <a:pt x="7127240" y="0"/>
                  </a:cubicBezTo>
                  <a:close/>
                  <a:moveTo>
                    <a:pt x="7142480" y="4188460"/>
                  </a:moveTo>
                  <a:lnTo>
                    <a:pt x="314961" y="4188460"/>
                  </a:lnTo>
                  <a:lnTo>
                    <a:pt x="314961" y="353060"/>
                  </a:lnTo>
                  <a:lnTo>
                    <a:pt x="7142480" y="353060"/>
                  </a:lnTo>
                  <a:lnTo>
                    <a:pt x="7142480" y="418846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4514850"/>
              <a:ext cx="7467600" cy="695960"/>
            </a:xfrm>
            <a:custGeom>
              <a:avLst/>
              <a:gdLst/>
              <a:ahLst/>
              <a:cxnLst/>
              <a:rect l="l" t="t" r="r" b="b"/>
              <a:pathLst>
                <a:path w="7467600" h="695960">
                  <a:moveTo>
                    <a:pt x="0" y="355600"/>
                  </a:moveTo>
                  <a:cubicBezTo>
                    <a:pt x="0" y="543560"/>
                    <a:pt x="152400" y="695960"/>
                    <a:pt x="340360" y="695960"/>
                  </a:cubicBezTo>
                  <a:lnTo>
                    <a:pt x="7127240" y="695960"/>
                  </a:lnTo>
                  <a:cubicBezTo>
                    <a:pt x="7315200" y="695960"/>
                    <a:pt x="7467600" y="543560"/>
                    <a:pt x="7467600" y="355600"/>
                  </a:cubicBezTo>
                  <a:lnTo>
                    <a:pt x="7467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solidFill>
              <a:srgbClr val="E9E9E9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2429510" y="5210810"/>
              <a:ext cx="2606040" cy="791210"/>
            </a:xfrm>
            <a:custGeom>
              <a:avLst/>
              <a:gdLst/>
              <a:ahLst/>
              <a:cxnLst/>
              <a:rect l="l" t="t" r="r" b="b"/>
              <a:pathLst>
                <a:path w="2606040" h="791210">
                  <a:moveTo>
                    <a:pt x="1258570" y="0"/>
                  </a:moveTo>
                  <a:lnTo>
                    <a:pt x="453390" y="0"/>
                  </a:lnTo>
                  <a:cubicBezTo>
                    <a:pt x="453390" y="0"/>
                    <a:pt x="429260" y="370840"/>
                    <a:pt x="403860" y="525780"/>
                  </a:cubicBezTo>
                  <a:cubicBezTo>
                    <a:pt x="359410" y="791210"/>
                    <a:pt x="87630" y="706120"/>
                    <a:pt x="10160" y="762000"/>
                  </a:cubicBezTo>
                  <a:cubicBezTo>
                    <a:pt x="0" y="769620"/>
                    <a:pt x="5080" y="786130"/>
                    <a:pt x="17780" y="786130"/>
                  </a:cubicBezTo>
                  <a:lnTo>
                    <a:pt x="2588260" y="786130"/>
                  </a:lnTo>
                  <a:cubicBezTo>
                    <a:pt x="2600960" y="786130"/>
                    <a:pt x="2606040" y="769620"/>
                    <a:pt x="2595880" y="762000"/>
                  </a:cubicBezTo>
                  <a:cubicBezTo>
                    <a:pt x="2518410" y="706120"/>
                    <a:pt x="2246630" y="791210"/>
                    <a:pt x="2202180" y="525780"/>
                  </a:cubicBezTo>
                  <a:cubicBezTo>
                    <a:pt x="2176780" y="370840"/>
                    <a:pt x="2152650" y="0"/>
                    <a:pt x="2152650" y="0"/>
                  </a:cubicBezTo>
                  <a:lnTo>
                    <a:pt x="1258570" y="0"/>
                  </a:lnTo>
                  <a:close/>
                </a:path>
              </a:pathLst>
            </a:custGeom>
            <a:solidFill>
              <a:srgbClr val="BBBBBB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314960" y="353060"/>
              <a:ext cx="6827520" cy="3835400"/>
            </a:xfrm>
            <a:custGeom>
              <a:avLst/>
              <a:gdLst/>
              <a:ahLst/>
              <a:cxnLst/>
              <a:rect l="l" t="t" r="r" b="b"/>
              <a:pathLst>
                <a:path w="6827520" h="3835400">
                  <a:moveTo>
                    <a:pt x="0" y="0"/>
                  </a:moveTo>
                  <a:lnTo>
                    <a:pt x="6827520" y="0"/>
                  </a:lnTo>
                  <a:lnTo>
                    <a:pt x="6827520" y="3835400"/>
                  </a:lnTo>
                  <a:lnTo>
                    <a:pt x="0" y="3835400"/>
                  </a:lnTo>
                  <a:close/>
                </a:path>
              </a:pathLst>
            </a:custGeom>
            <a:blipFill>
              <a:blip r:embed="rId7"/>
              <a:stretch>
                <a:fillRect r="-12351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8" name="Group 18"/>
          <p:cNvGrpSpPr>
            <a:grpSpLocks noChangeAspect="1"/>
          </p:cNvGrpSpPr>
          <p:nvPr/>
        </p:nvGrpSpPr>
        <p:grpSpPr>
          <a:xfrm rot="5400000">
            <a:off x="10805722" y="2520315"/>
            <a:ext cx="3785998" cy="5246370"/>
            <a:chOff x="0" y="0"/>
            <a:chExt cx="4734560" cy="6560820"/>
          </a:xfrm>
        </p:grpSpPr>
        <p:sp>
          <p:nvSpPr>
            <p:cNvPr id="19" name="Freeform 19"/>
            <p:cNvSpPr/>
            <p:nvPr/>
          </p:nvSpPr>
          <p:spPr>
            <a:xfrm>
              <a:off x="36830" y="50800"/>
              <a:ext cx="4645660" cy="6473190"/>
            </a:xfrm>
            <a:custGeom>
              <a:avLst/>
              <a:gdLst/>
              <a:ahLst/>
              <a:cxnLst/>
              <a:rect l="l" t="t" r="r" b="b"/>
              <a:pathLst>
                <a:path w="4645660" h="6473190">
                  <a:moveTo>
                    <a:pt x="4368800" y="0"/>
                  </a:moveTo>
                  <a:lnTo>
                    <a:pt x="276860" y="0"/>
                  </a:lnTo>
                  <a:cubicBezTo>
                    <a:pt x="124460" y="0"/>
                    <a:pt x="0" y="123190"/>
                    <a:pt x="0" y="276860"/>
                  </a:cubicBezTo>
                  <a:lnTo>
                    <a:pt x="0" y="6196330"/>
                  </a:lnTo>
                  <a:cubicBezTo>
                    <a:pt x="0" y="6350000"/>
                    <a:pt x="124460" y="6473190"/>
                    <a:pt x="276860" y="6473190"/>
                  </a:cubicBezTo>
                  <a:lnTo>
                    <a:pt x="4368800" y="6473190"/>
                  </a:lnTo>
                  <a:cubicBezTo>
                    <a:pt x="4522470" y="6473190"/>
                    <a:pt x="4645660" y="6348730"/>
                    <a:pt x="4645660" y="6196330"/>
                  </a:cubicBezTo>
                  <a:lnTo>
                    <a:pt x="4645660" y="276860"/>
                  </a:lnTo>
                  <a:cubicBezTo>
                    <a:pt x="4645660" y="123190"/>
                    <a:pt x="4522470" y="0"/>
                    <a:pt x="4368800" y="0"/>
                  </a:cubicBezTo>
                  <a:close/>
                  <a:moveTo>
                    <a:pt x="4425950" y="6156960"/>
                  </a:moveTo>
                  <a:cubicBezTo>
                    <a:pt x="4425950" y="6212840"/>
                    <a:pt x="4380230" y="6258560"/>
                    <a:pt x="4324350" y="6258560"/>
                  </a:cubicBezTo>
                  <a:lnTo>
                    <a:pt x="321310" y="6258560"/>
                  </a:lnTo>
                  <a:cubicBezTo>
                    <a:pt x="265430" y="6258560"/>
                    <a:pt x="219710" y="6212840"/>
                    <a:pt x="219710" y="6156960"/>
                  </a:cubicBezTo>
                  <a:lnTo>
                    <a:pt x="219710" y="316230"/>
                  </a:lnTo>
                  <a:cubicBezTo>
                    <a:pt x="219710" y="260350"/>
                    <a:pt x="265430" y="214630"/>
                    <a:pt x="321310" y="214630"/>
                  </a:cubicBezTo>
                  <a:lnTo>
                    <a:pt x="4325620" y="214630"/>
                  </a:lnTo>
                  <a:cubicBezTo>
                    <a:pt x="4381500" y="214630"/>
                    <a:pt x="4427220" y="260350"/>
                    <a:pt x="4427220" y="316230"/>
                  </a:cubicBezTo>
                  <a:lnTo>
                    <a:pt x="4427220" y="6156960"/>
                  </a:lnTo>
                  <a:close/>
                </a:path>
              </a:pathLst>
            </a:custGeom>
            <a:solidFill>
              <a:srgbClr val="010101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0" name="Freeform 20"/>
            <p:cNvSpPr/>
            <p:nvPr/>
          </p:nvSpPr>
          <p:spPr>
            <a:xfrm>
              <a:off x="0" y="16511"/>
              <a:ext cx="4716780" cy="6544310"/>
            </a:xfrm>
            <a:custGeom>
              <a:avLst/>
              <a:gdLst/>
              <a:ahLst/>
              <a:cxnLst/>
              <a:rect l="l" t="t" r="r" b="b"/>
              <a:pathLst>
                <a:path w="4716780" h="6544310">
                  <a:moveTo>
                    <a:pt x="4395470" y="36829"/>
                  </a:moveTo>
                  <a:cubicBezTo>
                    <a:pt x="4552950" y="36829"/>
                    <a:pt x="4681220" y="165099"/>
                    <a:pt x="4681220" y="322579"/>
                  </a:cubicBezTo>
                  <a:lnTo>
                    <a:pt x="4681220" y="6222999"/>
                  </a:lnTo>
                  <a:cubicBezTo>
                    <a:pt x="4681220" y="6380479"/>
                    <a:pt x="4552950" y="6508750"/>
                    <a:pt x="4395470" y="6508750"/>
                  </a:cubicBezTo>
                  <a:lnTo>
                    <a:pt x="321310" y="6508750"/>
                  </a:lnTo>
                  <a:cubicBezTo>
                    <a:pt x="163830" y="6508750"/>
                    <a:pt x="35560" y="6380480"/>
                    <a:pt x="35560" y="6223000"/>
                  </a:cubicBezTo>
                  <a:lnTo>
                    <a:pt x="35560" y="322580"/>
                  </a:lnTo>
                  <a:cubicBezTo>
                    <a:pt x="35560" y="165100"/>
                    <a:pt x="163830" y="36830"/>
                    <a:pt x="321310" y="36830"/>
                  </a:cubicBezTo>
                  <a:lnTo>
                    <a:pt x="4395470" y="36830"/>
                  </a:lnTo>
                  <a:moveTo>
                    <a:pt x="4395470" y="0"/>
                  </a:moveTo>
                  <a:lnTo>
                    <a:pt x="321310" y="0"/>
                  </a:lnTo>
                  <a:cubicBezTo>
                    <a:pt x="143510" y="0"/>
                    <a:pt x="0" y="144780"/>
                    <a:pt x="0" y="322580"/>
                  </a:cubicBezTo>
                  <a:lnTo>
                    <a:pt x="0" y="6223000"/>
                  </a:lnTo>
                  <a:cubicBezTo>
                    <a:pt x="0" y="6400800"/>
                    <a:pt x="143510" y="6544309"/>
                    <a:pt x="321310" y="6544309"/>
                  </a:cubicBezTo>
                  <a:lnTo>
                    <a:pt x="4395470" y="6544309"/>
                  </a:lnTo>
                  <a:cubicBezTo>
                    <a:pt x="4573270" y="6544309"/>
                    <a:pt x="4716780" y="6400800"/>
                    <a:pt x="4716780" y="6223000"/>
                  </a:cubicBezTo>
                  <a:lnTo>
                    <a:pt x="4716780" y="322580"/>
                  </a:lnTo>
                  <a:cubicBezTo>
                    <a:pt x="4716780" y="144780"/>
                    <a:pt x="4573270" y="0"/>
                    <a:pt x="4395470" y="0"/>
                  </a:cubicBezTo>
                  <a:close/>
                </a:path>
              </a:pathLst>
            </a:custGeom>
            <a:solidFill>
              <a:srgbClr val="E9E8E9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1" name="Freeform 21"/>
            <p:cNvSpPr/>
            <p:nvPr/>
          </p:nvSpPr>
          <p:spPr>
            <a:xfrm rot="-5400000">
              <a:off x="-661670" y="1183640"/>
              <a:ext cx="6043930" cy="4207510"/>
            </a:xfrm>
            <a:custGeom>
              <a:avLst/>
              <a:gdLst/>
              <a:ahLst/>
              <a:cxnLst/>
              <a:rect l="l" t="t" r="r" b="b"/>
              <a:pathLst>
                <a:path w="6043930" h="4207510">
                  <a:moveTo>
                    <a:pt x="101600" y="4206240"/>
                  </a:moveTo>
                  <a:cubicBezTo>
                    <a:pt x="45720" y="4206240"/>
                    <a:pt x="0" y="4160520"/>
                    <a:pt x="0" y="4104640"/>
                  </a:cubicBezTo>
                  <a:lnTo>
                    <a:pt x="0" y="101600"/>
                  </a:lnTo>
                  <a:cubicBezTo>
                    <a:pt x="0" y="45720"/>
                    <a:pt x="45720" y="0"/>
                    <a:pt x="101600" y="0"/>
                  </a:cubicBezTo>
                  <a:lnTo>
                    <a:pt x="5942330" y="0"/>
                  </a:lnTo>
                  <a:cubicBezTo>
                    <a:pt x="5998210" y="0"/>
                    <a:pt x="6043930" y="45720"/>
                    <a:pt x="6043930" y="101600"/>
                  </a:cubicBezTo>
                  <a:lnTo>
                    <a:pt x="6043930" y="4105910"/>
                  </a:lnTo>
                  <a:cubicBezTo>
                    <a:pt x="6043930" y="4161790"/>
                    <a:pt x="5998210" y="4207510"/>
                    <a:pt x="5942330" y="4207510"/>
                  </a:cubicBezTo>
                  <a:lnTo>
                    <a:pt x="101600" y="4207510"/>
                  </a:lnTo>
                  <a:close/>
                </a:path>
              </a:pathLst>
            </a:custGeom>
            <a:blipFill>
              <a:blip r:embed="rId8"/>
              <a:stretch>
                <a:fillRect l="-665" t="-1047" r="-136445" b="-20776"/>
              </a:stretch>
            </a:blipFill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22"/>
            <p:cNvSpPr/>
            <p:nvPr/>
          </p:nvSpPr>
          <p:spPr>
            <a:xfrm>
              <a:off x="1951378" y="120589"/>
              <a:ext cx="79963" cy="76322"/>
            </a:xfrm>
            <a:custGeom>
              <a:avLst/>
              <a:gdLst/>
              <a:ahLst/>
              <a:cxnLst/>
              <a:rect l="l" t="t" r="r" b="b"/>
              <a:pathLst>
                <a:path w="79963" h="76322">
                  <a:moveTo>
                    <a:pt x="39982" y="61"/>
                  </a:moveTo>
                  <a:cubicBezTo>
                    <a:pt x="26330" y="0"/>
                    <a:pt x="13688" y="7248"/>
                    <a:pt x="6844" y="19062"/>
                  </a:cubicBezTo>
                  <a:cubicBezTo>
                    <a:pt x="0" y="30875"/>
                    <a:pt x="0" y="45447"/>
                    <a:pt x="6844" y="57260"/>
                  </a:cubicBezTo>
                  <a:cubicBezTo>
                    <a:pt x="13688" y="69074"/>
                    <a:pt x="26330" y="76322"/>
                    <a:pt x="39982" y="76261"/>
                  </a:cubicBezTo>
                  <a:cubicBezTo>
                    <a:pt x="53634" y="76322"/>
                    <a:pt x="66276" y="69074"/>
                    <a:pt x="73120" y="57260"/>
                  </a:cubicBezTo>
                  <a:cubicBezTo>
                    <a:pt x="79964" y="45447"/>
                    <a:pt x="79964" y="30875"/>
                    <a:pt x="73120" y="19062"/>
                  </a:cubicBezTo>
                  <a:cubicBezTo>
                    <a:pt x="66276" y="7248"/>
                    <a:pt x="53634" y="0"/>
                    <a:pt x="39982" y="61"/>
                  </a:cubicBezTo>
                  <a:close/>
                </a:path>
              </a:pathLst>
            </a:custGeom>
            <a:solidFill>
              <a:srgbClr val="333333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23"/>
            <p:cNvSpPr/>
            <p:nvPr/>
          </p:nvSpPr>
          <p:spPr>
            <a:xfrm>
              <a:off x="2119473" y="104052"/>
              <a:ext cx="114614" cy="109395"/>
            </a:xfrm>
            <a:custGeom>
              <a:avLst/>
              <a:gdLst/>
              <a:ahLst/>
              <a:cxnLst/>
              <a:rect l="l" t="t" r="r" b="b"/>
              <a:pathLst>
                <a:path w="114614" h="109395">
                  <a:moveTo>
                    <a:pt x="57307" y="88"/>
                  </a:moveTo>
                  <a:cubicBezTo>
                    <a:pt x="37739" y="0"/>
                    <a:pt x="19619" y="10390"/>
                    <a:pt x="9809" y="27322"/>
                  </a:cubicBezTo>
                  <a:cubicBezTo>
                    <a:pt x="0" y="44255"/>
                    <a:pt x="0" y="65141"/>
                    <a:pt x="9809" y="82074"/>
                  </a:cubicBezTo>
                  <a:cubicBezTo>
                    <a:pt x="19619" y="99006"/>
                    <a:pt x="37739" y="109396"/>
                    <a:pt x="57307" y="109308"/>
                  </a:cubicBezTo>
                  <a:cubicBezTo>
                    <a:pt x="76875" y="109396"/>
                    <a:pt x="94995" y="99006"/>
                    <a:pt x="104804" y="82074"/>
                  </a:cubicBezTo>
                  <a:cubicBezTo>
                    <a:pt x="114614" y="65141"/>
                    <a:pt x="114614" y="44255"/>
                    <a:pt x="104804" y="27322"/>
                  </a:cubicBezTo>
                  <a:cubicBezTo>
                    <a:pt x="94995" y="10390"/>
                    <a:pt x="76875" y="0"/>
                    <a:pt x="57307" y="88"/>
                  </a:cubicBezTo>
                  <a:close/>
                </a:path>
              </a:pathLst>
            </a:custGeom>
            <a:solidFill>
              <a:srgbClr val="333333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2328944" y="128221"/>
              <a:ext cx="63971" cy="61058"/>
            </a:xfrm>
            <a:custGeom>
              <a:avLst/>
              <a:gdLst/>
              <a:ahLst/>
              <a:cxnLst/>
              <a:rect l="l" t="t" r="r" b="b"/>
              <a:pathLst>
                <a:path w="63971" h="61058">
                  <a:moveTo>
                    <a:pt x="31986" y="49"/>
                  </a:moveTo>
                  <a:cubicBezTo>
                    <a:pt x="21064" y="0"/>
                    <a:pt x="10951" y="5799"/>
                    <a:pt x="5476" y="15250"/>
                  </a:cubicBezTo>
                  <a:cubicBezTo>
                    <a:pt x="0" y="24700"/>
                    <a:pt x="0" y="36358"/>
                    <a:pt x="5476" y="45808"/>
                  </a:cubicBezTo>
                  <a:cubicBezTo>
                    <a:pt x="10951" y="55259"/>
                    <a:pt x="21064" y="61058"/>
                    <a:pt x="31986" y="61009"/>
                  </a:cubicBezTo>
                  <a:cubicBezTo>
                    <a:pt x="42908" y="61058"/>
                    <a:pt x="53021" y="55259"/>
                    <a:pt x="58496" y="45808"/>
                  </a:cubicBezTo>
                  <a:cubicBezTo>
                    <a:pt x="63971" y="36358"/>
                    <a:pt x="63971" y="24700"/>
                    <a:pt x="58496" y="15250"/>
                  </a:cubicBezTo>
                  <a:cubicBezTo>
                    <a:pt x="53021" y="5799"/>
                    <a:pt x="42908" y="0"/>
                    <a:pt x="31986" y="49"/>
                  </a:cubicBezTo>
                  <a:close/>
                </a:path>
              </a:pathLst>
            </a:custGeom>
            <a:solidFill>
              <a:srgbClr val="333333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2346270" y="144758"/>
              <a:ext cx="29320" cy="27985"/>
            </a:xfrm>
            <a:custGeom>
              <a:avLst/>
              <a:gdLst/>
              <a:ahLst/>
              <a:cxnLst/>
              <a:rect l="l" t="t" r="r" b="b"/>
              <a:pathLst>
                <a:path w="29320" h="27985">
                  <a:moveTo>
                    <a:pt x="14660" y="22"/>
                  </a:moveTo>
                  <a:cubicBezTo>
                    <a:pt x="9654" y="0"/>
                    <a:pt x="5019" y="2657"/>
                    <a:pt x="2509" y="6989"/>
                  </a:cubicBezTo>
                  <a:cubicBezTo>
                    <a:pt x="0" y="11320"/>
                    <a:pt x="0" y="16664"/>
                    <a:pt x="2509" y="20995"/>
                  </a:cubicBezTo>
                  <a:cubicBezTo>
                    <a:pt x="5019" y="25327"/>
                    <a:pt x="9654" y="27984"/>
                    <a:pt x="14660" y="27962"/>
                  </a:cubicBezTo>
                  <a:cubicBezTo>
                    <a:pt x="19666" y="27984"/>
                    <a:pt x="24301" y="25327"/>
                    <a:pt x="26811" y="20995"/>
                  </a:cubicBezTo>
                  <a:cubicBezTo>
                    <a:pt x="29320" y="16664"/>
                    <a:pt x="29320" y="11320"/>
                    <a:pt x="26811" y="6989"/>
                  </a:cubicBezTo>
                  <a:cubicBezTo>
                    <a:pt x="24301" y="2657"/>
                    <a:pt x="19666" y="0"/>
                    <a:pt x="14660" y="22"/>
                  </a:cubicBezTo>
                  <a:close/>
                </a:path>
              </a:pathLst>
            </a:custGeom>
            <a:solidFill>
              <a:srgbClr val="E9E8E9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6" name="Freeform 26"/>
            <p:cNvSpPr/>
            <p:nvPr/>
          </p:nvSpPr>
          <p:spPr>
            <a:xfrm>
              <a:off x="2344044" y="144768"/>
              <a:ext cx="15993" cy="15264"/>
            </a:xfrm>
            <a:custGeom>
              <a:avLst/>
              <a:gdLst/>
              <a:ahLst/>
              <a:cxnLst/>
              <a:rect l="l" t="t" r="r" b="b"/>
              <a:pathLst>
                <a:path w="15993" h="15264">
                  <a:moveTo>
                    <a:pt x="7996" y="12"/>
                  </a:moveTo>
                  <a:cubicBezTo>
                    <a:pt x="5266" y="0"/>
                    <a:pt x="2737" y="1449"/>
                    <a:pt x="1368" y="3812"/>
                  </a:cubicBezTo>
                  <a:cubicBezTo>
                    <a:pt x="0" y="6175"/>
                    <a:pt x="0" y="9089"/>
                    <a:pt x="1368" y="11452"/>
                  </a:cubicBezTo>
                  <a:cubicBezTo>
                    <a:pt x="2737" y="13815"/>
                    <a:pt x="5266" y="15264"/>
                    <a:pt x="7996" y="15252"/>
                  </a:cubicBezTo>
                  <a:cubicBezTo>
                    <a:pt x="10726" y="15264"/>
                    <a:pt x="13255" y="13815"/>
                    <a:pt x="14623" y="11452"/>
                  </a:cubicBezTo>
                  <a:cubicBezTo>
                    <a:pt x="15992" y="9089"/>
                    <a:pt x="15992" y="6175"/>
                    <a:pt x="14623" y="3812"/>
                  </a:cubicBezTo>
                  <a:cubicBezTo>
                    <a:pt x="13255" y="1449"/>
                    <a:pt x="10726" y="0"/>
                    <a:pt x="7996" y="12"/>
                  </a:cubicBezTo>
                  <a:close/>
                </a:path>
              </a:pathLst>
            </a:custGeom>
            <a:solidFill>
              <a:srgbClr val="010101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7" name="Freeform 27"/>
            <p:cNvSpPr/>
            <p:nvPr/>
          </p:nvSpPr>
          <p:spPr>
            <a:xfrm>
              <a:off x="4716780" y="534670"/>
              <a:ext cx="19050" cy="278130"/>
            </a:xfrm>
            <a:custGeom>
              <a:avLst/>
              <a:gdLst/>
              <a:ahLst/>
              <a:cxnLst/>
              <a:rect l="l" t="t" r="r" b="b"/>
              <a:pathLst>
                <a:path w="19050" h="278130">
                  <a:moveTo>
                    <a:pt x="0" y="0"/>
                  </a:moveTo>
                  <a:lnTo>
                    <a:pt x="0" y="278130"/>
                  </a:lnTo>
                  <a:cubicBezTo>
                    <a:pt x="19050" y="278130"/>
                    <a:pt x="16510" y="262890"/>
                    <a:pt x="16510" y="243840"/>
                  </a:cubicBezTo>
                  <a:lnTo>
                    <a:pt x="16510" y="35560"/>
                  </a:lnTo>
                  <a:cubicBezTo>
                    <a:pt x="16510" y="16510"/>
                    <a:pt x="19050" y="0"/>
                    <a:pt x="0" y="0"/>
                  </a:cubicBezTo>
                  <a:close/>
                </a:path>
              </a:pathLst>
            </a:custGeom>
            <a:solidFill>
              <a:srgbClr val="BCBCBB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8" name="Freeform 28"/>
            <p:cNvSpPr/>
            <p:nvPr/>
          </p:nvSpPr>
          <p:spPr>
            <a:xfrm>
              <a:off x="4716780" y="861060"/>
              <a:ext cx="19050" cy="278130"/>
            </a:xfrm>
            <a:custGeom>
              <a:avLst/>
              <a:gdLst/>
              <a:ahLst/>
              <a:cxnLst/>
              <a:rect l="l" t="t" r="r" b="b"/>
              <a:pathLst>
                <a:path w="19050" h="278130">
                  <a:moveTo>
                    <a:pt x="0" y="0"/>
                  </a:moveTo>
                  <a:lnTo>
                    <a:pt x="0" y="278130"/>
                  </a:lnTo>
                  <a:cubicBezTo>
                    <a:pt x="19050" y="278130"/>
                    <a:pt x="16510" y="262890"/>
                    <a:pt x="16510" y="243840"/>
                  </a:cubicBezTo>
                  <a:lnTo>
                    <a:pt x="16510" y="35560"/>
                  </a:lnTo>
                  <a:cubicBezTo>
                    <a:pt x="16510" y="16510"/>
                    <a:pt x="19050" y="0"/>
                    <a:pt x="0" y="0"/>
                  </a:cubicBezTo>
                  <a:close/>
                </a:path>
              </a:pathLst>
            </a:custGeom>
            <a:solidFill>
              <a:srgbClr val="BCBCBB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29" name="Freeform 29"/>
            <p:cNvSpPr/>
            <p:nvPr/>
          </p:nvSpPr>
          <p:spPr>
            <a:xfrm>
              <a:off x="4064000" y="-2540"/>
              <a:ext cx="320040" cy="19050"/>
            </a:xfrm>
            <a:custGeom>
              <a:avLst/>
              <a:gdLst/>
              <a:ahLst/>
              <a:cxnLst/>
              <a:rect l="l" t="t" r="r" b="b"/>
              <a:pathLst>
                <a:path w="320040" h="19050">
                  <a:moveTo>
                    <a:pt x="0" y="19050"/>
                  </a:moveTo>
                  <a:lnTo>
                    <a:pt x="320040" y="19050"/>
                  </a:lnTo>
                  <a:cubicBezTo>
                    <a:pt x="320040" y="0"/>
                    <a:pt x="304800" y="2540"/>
                    <a:pt x="285750" y="2540"/>
                  </a:cubicBezTo>
                  <a:lnTo>
                    <a:pt x="34290" y="2540"/>
                  </a:lnTo>
                  <a:cubicBezTo>
                    <a:pt x="15240" y="2540"/>
                    <a:pt x="0" y="0"/>
                    <a:pt x="0" y="19050"/>
                  </a:cubicBezTo>
                  <a:close/>
                </a:path>
              </a:pathLst>
            </a:custGeom>
            <a:solidFill>
              <a:srgbClr val="BCBCBB"/>
            </a:solidFill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30" name="Freeform 30"/>
          <p:cNvSpPr/>
          <p:nvPr/>
        </p:nvSpPr>
        <p:spPr>
          <a:xfrm>
            <a:off x="178723" y="8903323"/>
            <a:ext cx="2104617" cy="1262770"/>
          </a:xfrm>
          <a:custGeom>
            <a:avLst/>
            <a:gdLst/>
            <a:ahLst/>
            <a:cxnLst/>
            <a:rect l="l" t="t" r="r" b="b"/>
            <a:pathLst>
              <a:path w="2104617" h="1262770">
                <a:moveTo>
                  <a:pt x="0" y="0"/>
                </a:moveTo>
                <a:lnTo>
                  <a:pt x="2104617" y="0"/>
                </a:lnTo>
                <a:lnTo>
                  <a:pt x="2104617" y="1262770"/>
                </a:lnTo>
                <a:lnTo>
                  <a:pt x="0" y="12627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1" name="Freeform 31"/>
          <p:cNvSpPr/>
          <p:nvPr/>
        </p:nvSpPr>
        <p:spPr>
          <a:xfrm>
            <a:off x="5588440" y="9258300"/>
            <a:ext cx="3310835" cy="663547"/>
          </a:xfrm>
          <a:custGeom>
            <a:avLst/>
            <a:gdLst/>
            <a:ahLst/>
            <a:cxnLst/>
            <a:rect l="l" t="t" r="r" b="b"/>
            <a:pathLst>
              <a:path w="3310835" h="663547">
                <a:moveTo>
                  <a:pt x="0" y="0"/>
                </a:moveTo>
                <a:lnTo>
                  <a:pt x="3310835" y="0"/>
                </a:lnTo>
                <a:lnTo>
                  <a:pt x="3310835" y="663547"/>
                </a:lnTo>
                <a:lnTo>
                  <a:pt x="0" y="66354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2" name="Freeform 32"/>
          <p:cNvSpPr/>
          <p:nvPr/>
        </p:nvSpPr>
        <p:spPr>
          <a:xfrm>
            <a:off x="14955316" y="8903323"/>
            <a:ext cx="2971235" cy="1240712"/>
          </a:xfrm>
          <a:custGeom>
            <a:avLst/>
            <a:gdLst/>
            <a:ahLst/>
            <a:cxnLst/>
            <a:rect l="l" t="t" r="r" b="b"/>
            <a:pathLst>
              <a:path w="2971235" h="1240712">
                <a:moveTo>
                  <a:pt x="0" y="0"/>
                </a:moveTo>
                <a:lnTo>
                  <a:pt x="2971235" y="0"/>
                </a:lnTo>
                <a:lnTo>
                  <a:pt x="2971235" y="1240712"/>
                </a:lnTo>
                <a:lnTo>
                  <a:pt x="0" y="124071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3" name="TextBox 33"/>
          <p:cNvSpPr txBox="1"/>
          <p:nvPr/>
        </p:nvSpPr>
        <p:spPr>
          <a:xfrm>
            <a:off x="5032096" y="726806"/>
            <a:ext cx="7666625" cy="2333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1168B3"/>
                </a:solidFill>
                <a:latin typeface="Open Sans Bold"/>
              </a:rPr>
              <a:t>Kit de communication pour les établissements de santé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Le droit des PS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552ADC4-49D0-9B40-CAE7-89BE16459321}"/>
              </a:ext>
            </a:extLst>
          </p:cNvPr>
          <p:cNvSpPr txBox="1"/>
          <p:nvPr/>
        </p:nvSpPr>
        <p:spPr>
          <a:xfrm>
            <a:off x="787854" y="2152289"/>
            <a:ext cx="16230600" cy="574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Dans le dossier medical du patient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0D138B56-5DC3-03F4-5601-880FDB717AF9}"/>
              </a:ext>
            </a:extLst>
          </p:cNvPr>
          <p:cNvSpPr/>
          <p:nvPr/>
        </p:nvSpPr>
        <p:spPr>
          <a:xfrm>
            <a:off x="2133823" y="3291641"/>
            <a:ext cx="14020354" cy="5886408"/>
          </a:xfrm>
          <a:custGeom>
            <a:avLst/>
            <a:gdLst/>
            <a:ahLst/>
            <a:cxnLst/>
            <a:rect l="l" t="t" r="r" b="b"/>
            <a:pathLst>
              <a:path w="14020354" h="5886408">
                <a:moveTo>
                  <a:pt x="0" y="0"/>
                </a:moveTo>
                <a:lnTo>
                  <a:pt x="14020354" y="0"/>
                </a:lnTo>
                <a:lnTo>
                  <a:pt x="14020354" y="5886409"/>
                </a:lnTo>
                <a:lnTo>
                  <a:pt x="0" y="58864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7755" t="-35414" r="-8507" b="-21581"/>
            </a:stretch>
          </a:blip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55153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Le droit des PS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552ADC4-49D0-9B40-CAE7-89BE16459321}"/>
              </a:ext>
            </a:extLst>
          </p:cNvPr>
          <p:cNvSpPr txBox="1"/>
          <p:nvPr/>
        </p:nvSpPr>
        <p:spPr>
          <a:xfrm>
            <a:off x="787854" y="2152289"/>
            <a:ext cx="16230600" cy="574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Concernant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l’alimentation</a:t>
            </a:r>
            <a:endParaRPr lang="en-US" sz="3399" dirty="0">
              <a:solidFill>
                <a:srgbClr val="1168B3"/>
              </a:solidFill>
              <a:latin typeface="Open Sans Bold"/>
            </a:endParaRPr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2DD288FB-B7C4-E06E-C527-D06D55867A79}"/>
              </a:ext>
            </a:extLst>
          </p:cNvPr>
          <p:cNvSpPr/>
          <p:nvPr/>
        </p:nvSpPr>
        <p:spPr>
          <a:xfrm>
            <a:off x="822490" y="3260468"/>
            <a:ext cx="16667178" cy="5819623"/>
          </a:xfrm>
          <a:custGeom>
            <a:avLst/>
            <a:gdLst/>
            <a:ahLst/>
            <a:cxnLst/>
            <a:rect l="l" t="t" r="r" b="b"/>
            <a:pathLst>
              <a:path w="16667178" h="5819623">
                <a:moveTo>
                  <a:pt x="0" y="0"/>
                </a:moveTo>
                <a:lnTo>
                  <a:pt x="16667178" y="0"/>
                </a:lnTo>
                <a:lnTo>
                  <a:pt x="16667178" y="5819623"/>
                </a:lnTo>
                <a:lnTo>
                  <a:pt x="0" y="58196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47242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Le droit des PS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552ADC4-49D0-9B40-CAE7-89BE16459321}"/>
              </a:ext>
            </a:extLst>
          </p:cNvPr>
          <p:cNvSpPr txBox="1"/>
          <p:nvPr/>
        </p:nvSpPr>
        <p:spPr>
          <a:xfrm>
            <a:off x="787854" y="2152289"/>
            <a:ext cx="16230600" cy="574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Concernant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la consultation</a:t>
            </a:r>
          </a:p>
        </p:txBody>
      </p:sp>
      <p:sp>
        <p:nvSpPr>
          <p:cNvPr id="4" name="Freeform 2">
            <a:extLst>
              <a:ext uri="{FF2B5EF4-FFF2-40B4-BE49-F238E27FC236}">
                <a16:creationId xmlns:a16="http://schemas.microsoft.com/office/drawing/2014/main" id="{550F9997-D47A-EC6C-FE90-75A407C5E5CA}"/>
              </a:ext>
            </a:extLst>
          </p:cNvPr>
          <p:cNvSpPr/>
          <p:nvPr/>
        </p:nvSpPr>
        <p:spPr>
          <a:xfrm>
            <a:off x="527962" y="3619500"/>
            <a:ext cx="17336247" cy="4223667"/>
          </a:xfrm>
          <a:custGeom>
            <a:avLst/>
            <a:gdLst/>
            <a:ahLst/>
            <a:cxnLst/>
            <a:rect l="l" t="t" r="r" b="b"/>
            <a:pathLst>
              <a:path w="17336247" h="4223667">
                <a:moveTo>
                  <a:pt x="0" y="0"/>
                </a:moveTo>
                <a:lnTo>
                  <a:pt x="17336246" y="0"/>
                </a:lnTo>
                <a:lnTo>
                  <a:pt x="17336246" y="4223667"/>
                </a:lnTo>
                <a:lnTo>
                  <a:pt x="0" y="422366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501" b="-3677"/>
            </a:stretch>
          </a:blip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375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Points de contact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5">
            <a:extLst>
              <a:ext uri="{FF2B5EF4-FFF2-40B4-BE49-F238E27FC236}">
                <a16:creationId xmlns:a16="http://schemas.microsoft.com/office/drawing/2014/main" id="{9552ADC4-49D0-9B40-CAE7-89BE16459321}"/>
              </a:ext>
            </a:extLst>
          </p:cNvPr>
          <p:cNvSpPr txBox="1"/>
          <p:nvPr/>
        </p:nvSpPr>
        <p:spPr>
          <a:xfrm>
            <a:off x="787854" y="2152289"/>
            <a:ext cx="16230600" cy="574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Pour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orienter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vos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patients pour se faire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accompagner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sur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cet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outil</a:t>
            </a:r>
            <a:endParaRPr lang="en-US" sz="3399" dirty="0">
              <a:solidFill>
                <a:srgbClr val="1168B3"/>
              </a:solidFill>
              <a:latin typeface="Open Sans Bold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EF174FEF-AB2E-5A79-0A2C-299249CF3EB3}"/>
              </a:ext>
            </a:extLst>
          </p:cNvPr>
          <p:cNvGrpSpPr>
            <a:grpSpLocks noChangeAspect="1"/>
          </p:cNvGrpSpPr>
          <p:nvPr/>
        </p:nvGrpSpPr>
        <p:grpSpPr>
          <a:xfrm>
            <a:off x="787854" y="3291641"/>
            <a:ext cx="4810187" cy="5807007"/>
            <a:chOff x="0" y="0"/>
            <a:chExt cx="5760720" cy="6954520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CD0CFBCC-CC41-ADD7-0997-077BDCCC7C0C}"/>
                </a:ext>
              </a:extLst>
            </p:cNvPr>
            <p:cNvSpPr/>
            <p:nvPr/>
          </p:nvSpPr>
          <p:spPr>
            <a:xfrm>
              <a:off x="-7620" y="0"/>
              <a:ext cx="5773420" cy="6955790"/>
            </a:xfrm>
            <a:custGeom>
              <a:avLst/>
              <a:gdLst/>
              <a:ahLst/>
              <a:cxnLst/>
              <a:rect l="l" t="t" r="r" b="b"/>
              <a:pathLst>
                <a:path w="5773420" h="6955790">
                  <a:moveTo>
                    <a:pt x="3972560" y="210820"/>
                  </a:moveTo>
                  <a:cubicBezTo>
                    <a:pt x="3627120" y="71120"/>
                    <a:pt x="3262630" y="0"/>
                    <a:pt x="2887980" y="0"/>
                  </a:cubicBezTo>
                  <a:cubicBezTo>
                    <a:pt x="2513330" y="0"/>
                    <a:pt x="2148840" y="71120"/>
                    <a:pt x="1803400" y="210820"/>
                  </a:cubicBezTo>
                  <a:cubicBezTo>
                    <a:pt x="1446530" y="355600"/>
                    <a:pt x="1125220" y="568960"/>
                    <a:pt x="850900" y="843280"/>
                  </a:cubicBezTo>
                  <a:cubicBezTo>
                    <a:pt x="314960" y="1380490"/>
                    <a:pt x="15240" y="2094230"/>
                    <a:pt x="7620" y="2852420"/>
                  </a:cubicBezTo>
                  <a:cubicBezTo>
                    <a:pt x="0" y="3609340"/>
                    <a:pt x="284480" y="4328160"/>
                    <a:pt x="808990" y="4874260"/>
                  </a:cubicBezTo>
                  <a:lnTo>
                    <a:pt x="807720" y="4875530"/>
                  </a:lnTo>
                  <a:lnTo>
                    <a:pt x="2887980" y="6955790"/>
                  </a:lnTo>
                  <a:lnTo>
                    <a:pt x="4956810" y="4886960"/>
                  </a:lnTo>
                  <a:lnTo>
                    <a:pt x="4955540" y="4885690"/>
                  </a:lnTo>
                  <a:cubicBezTo>
                    <a:pt x="5485130" y="4339590"/>
                    <a:pt x="5773420" y="3620770"/>
                    <a:pt x="5768340" y="2860040"/>
                  </a:cubicBezTo>
                  <a:cubicBezTo>
                    <a:pt x="5763260" y="2098040"/>
                    <a:pt x="5463540" y="1383030"/>
                    <a:pt x="4925060" y="843280"/>
                  </a:cubicBezTo>
                  <a:cubicBezTo>
                    <a:pt x="4649470" y="568960"/>
                    <a:pt x="4329430" y="355600"/>
                    <a:pt x="3972560" y="210820"/>
                  </a:cubicBezTo>
                  <a:close/>
                </a:path>
              </a:pathLst>
            </a:custGeom>
            <a:solidFill>
              <a:srgbClr val="1168B3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A368C99E-963B-47C7-E947-5E30F769088F}"/>
                </a:ext>
              </a:extLst>
            </p:cNvPr>
            <p:cNvSpPr/>
            <p:nvPr/>
          </p:nvSpPr>
          <p:spPr>
            <a:xfrm>
              <a:off x="147004" y="265068"/>
              <a:ext cx="5464172" cy="5215345"/>
            </a:xfrm>
            <a:custGeom>
              <a:avLst/>
              <a:gdLst/>
              <a:ahLst/>
              <a:cxnLst/>
              <a:rect l="l" t="t" r="r" b="b"/>
              <a:pathLst>
                <a:path w="5464172" h="5215345">
                  <a:moveTo>
                    <a:pt x="2732086" y="4172"/>
                  </a:moveTo>
                  <a:cubicBezTo>
                    <a:pt x="1799171" y="0"/>
                    <a:pt x="935332" y="495310"/>
                    <a:pt x="467666" y="1302549"/>
                  </a:cubicBezTo>
                  <a:cubicBezTo>
                    <a:pt x="0" y="2109789"/>
                    <a:pt x="0" y="3105555"/>
                    <a:pt x="467666" y="3912795"/>
                  </a:cubicBezTo>
                  <a:cubicBezTo>
                    <a:pt x="935332" y="4720034"/>
                    <a:pt x="1799171" y="5215344"/>
                    <a:pt x="2732086" y="5211172"/>
                  </a:cubicBezTo>
                  <a:cubicBezTo>
                    <a:pt x="3665001" y="5215344"/>
                    <a:pt x="4528840" y="4720034"/>
                    <a:pt x="4996506" y="3912795"/>
                  </a:cubicBezTo>
                  <a:cubicBezTo>
                    <a:pt x="5464172" y="3105555"/>
                    <a:pt x="5464172" y="2109789"/>
                    <a:pt x="4996506" y="1302549"/>
                  </a:cubicBezTo>
                  <a:cubicBezTo>
                    <a:pt x="4528840" y="495310"/>
                    <a:pt x="3665001" y="0"/>
                    <a:pt x="2732086" y="4172"/>
                  </a:cubicBezTo>
                  <a:close/>
                </a:path>
              </a:pathLst>
            </a:custGeom>
            <a:blipFill>
              <a:blip r:embed="rId3"/>
              <a:stretch>
                <a:fillRect l="223" r="-100677"/>
              </a:stretch>
            </a:blipFill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74E2932-364F-5650-0E5C-DB11B9A2FC4E}"/>
              </a:ext>
            </a:extLst>
          </p:cNvPr>
          <p:cNvGrpSpPr/>
          <p:nvPr/>
        </p:nvGrpSpPr>
        <p:grpSpPr>
          <a:xfrm>
            <a:off x="6324601" y="3848100"/>
            <a:ext cx="10934700" cy="5317794"/>
            <a:chOff x="0" y="0"/>
            <a:chExt cx="2494537" cy="1715636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AD360E6-3F1B-5697-FDA8-610796C8889A}"/>
                </a:ext>
              </a:extLst>
            </p:cNvPr>
            <p:cNvSpPr/>
            <p:nvPr/>
          </p:nvSpPr>
          <p:spPr>
            <a:xfrm>
              <a:off x="0" y="0"/>
              <a:ext cx="2494537" cy="1715636"/>
            </a:xfrm>
            <a:custGeom>
              <a:avLst/>
              <a:gdLst/>
              <a:ahLst/>
              <a:cxnLst/>
              <a:rect l="l" t="t" r="r" b="b"/>
              <a:pathLst>
                <a:path w="2494537" h="1715636">
                  <a:moveTo>
                    <a:pt x="0" y="0"/>
                  </a:moveTo>
                  <a:lnTo>
                    <a:pt x="2494537" y="0"/>
                  </a:lnTo>
                  <a:lnTo>
                    <a:pt x="2494537" y="1715636"/>
                  </a:lnTo>
                  <a:lnTo>
                    <a:pt x="0" y="1715636"/>
                  </a:lnTo>
                  <a:close/>
                </a:path>
              </a:pathLst>
            </a:custGeom>
            <a:solidFill>
              <a:srgbClr val="FDFEFE"/>
            </a:solidFill>
          </p:spPr>
          <p:txBody>
            <a:bodyPr/>
            <a:lstStyle/>
            <a:p>
              <a:endParaRPr lang="fr-FR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350AD53-CB4D-C294-38A5-3A7EFF8BAF4F}"/>
                </a:ext>
              </a:extLst>
            </p:cNvPr>
            <p:cNvSpPr txBox="1"/>
            <p:nvPr/>
          </p:nvSpPr>
          <p:spPr>
            <a:xfrm>
              <a:off x="0" y="-28575"/>
              <a:ext cx="2494537" cy="174421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885"/>
                </a:lnSpc>
              </a:pPr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B32D5DF-0062-3B2F-A454-D60A21F88A9D}"/>
              </a:ext>
            </a:extLst>
          </p:cNvPr>
          <p:cNvSpPr txBox="1"/>
          <p:nvPr/>
        </p:nvSpPr>
        <p:spPr>
          <a:xfrm>
            <a:off x="7010400" y="4072253"/>
            <a:ext cx="9753600" cy="48830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La carte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Rhin’Occ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permet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de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trouver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à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proximité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de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vos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établissements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de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les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lieux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d’inclusion numérique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qui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peuvent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accompagner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vos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patients.</a:t>
            </a:r>
          </a:p>
          <a:p>
            <a:pPr algn="just">
              <a:lnSpc>
                <a:spcPts val="4759"/>
              </a:lnSpc>
            </a:pPr>
            <a:r>
              <a:rPr lang="en-US" sz="3399" dirty="0" err="1">
                <a:solidFill>
                  <a:srgbClr val="1168B3"/>
                </a:solidFill>
                <a:latin typeface="Open Sans"/>
              </a:rPr>
              <a:t>Sélectionnez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votre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territoire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et le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filtre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“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Accompagner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les démarches de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”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et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vous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trouverez</a:t>
            </a:r>
            <a:r>
              <a:rPr lang="en-US" sz="3399" dirty="0">
                <a:solidFill>
                  <a:srgbClr val="1168B3"/>
                </a:solidFill>
                <a:latin typeface="Open Sans"/>
              </a:rPr>
              <a:t> le contact des points de contacts à </a:t>
            </a:r>
            <a:r>
              <a:rPr lang="en-US" sz="3399" dirty="0" err="1">
                <a:solidFill>
                  <a:srgbClr val="1168B3"/>
                </a:solidFill>
                <a:latin typeface="Open Sans"/>
              </a:rPr>
              <a:t>proximité</a:t>
            </a:r>
            <a:endParaRPr lang="en-US" sz="3399" dirty="0">
              <a:solidFill>
                <a:srgbClr val="1168B3"/>
              </a:solidFill>
              <a:latin typeface="Open San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9E48F32-0686-FDFF-6805-0AF0009E4219}"/>
              </a:ext>
            </a:extLst>
          </p:cNvPr>
          <p:cNvSpPr txBox="1"/>
          <p:nvPr/>
        </p:nvSpPr>
        <p:spPr>
          <a:xfrm>
            <a:off x="11582400" y="9269898"/>
            <a:ext cx="12152285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"/>
              </a:rPr>
              <a:t>https://rhinocc.fr/carte/</a:t>
            </a:r>
          </a:p>
        </p:txBody>
      </p:sp>
    </p:spTree>
    <p:extLst>
      <p:ext uri="{BB962C8B-B14F-4D97-AF65-F5344CB8AC3E}">
        <p14:creationId xmlns:p14="http://schemas.microsoft.com/office/powerpoint/2010/main" val="36080726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Liens utiles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46B664E7-0B1C-2C4E-9542-F66682E14903}"/>
              </a:ext>
            </a:extLst>
          </p:cNvPr>
          <p:cNvSpPr txBox="1"/>
          <p:nvPr/>
        </p:nvSpPr>
        <p:spPr>
          <a:xfrm>
            <a:off x="1227749" y="2944929"/>
            <a:ext cx="16230600" cy="65811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34059" lvl="1" indent="-367030">
              <a:lnSpc>
                <a:spcPts val="4759"/>
              </a:lnSpc>
              <a:buFont typeface="Arial"/>
              <a:buChar char="•"/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Guide de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déploiement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Mon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Espace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: 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"/>
              </a:rPr>
              <a:t>https://sante-gouv-9827.slite.page/p/dr-wEmz_iS8nf_/Guide-de-deploiement-Mon-espace-sante</a:t>
            </a:r>
          </a:p>
          <a:p>
            <a:pPr marL="734059" lvl="1" indent="-367030">
              <a:lnSpc>
                <a:spcPts val="4759"/>
              </a:lnSpc>
              <a:buFont typeface="Arial"/>
              <a:buChar char="•"/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Newsletter Mon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Espace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: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"/>
              </a:rPr>
              <a:t>https://forms.sbc33.com/5a5873edb85b530da84d23f7/SUAGkYYbSzKl-pHmpyaZxQ/PRv5D1T6T3WECFVnKSjDvw/form.html</a:t>
            </a:r>
          </a:p>
          <a:p>
            <a:pPr marL="734059" lvl="1" indent="-367030">
              <a:lnSpc>
                <a:spcPts val="4759"/>
              </a:lnSpc>
              <a:buFont typeface="Arial"/>
              <a:buChar char="•"/>
            </a:pP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Présentation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Mon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Espace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en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CME:</a:t>
            </a:r>
          </a:p>
          <a:p>
            <a:pPr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"/>
              </a:rPr>
              <a:t>https://view.officeapps.live.com/op/view.aspx?src=https%3A%2F%2Fesante.gouv.fr%2Fsites%2Fdefault%2Ffiles%2Fmedia_entity%2Fdocuments%2Fsegur-numerique-hopital-presentation-CME-mon-espace-sante-mssante.pptx&amp;wdOrigin=BROWSELINK</a:t>
            </a:r>
          </a:p>
        </p:txBody>
      </p:sp>
    </p:spTree>
    <p:extLst>
      <p:ext uri="{BB962C8B-B14F-4D97-AF65-F5344CB8AC3E}">
        <p14:creationId xmlns:p14="http://schemas.microsoft.com/office/powerpoint/2010/main" val="27286763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A venir en +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" name="TextBox 4">
            <a:extLst>
              <a:ext uri="{FF2B5EF4-FFF2-40B4-BE49-F238E27FC236}">
                <a16:creationId xmlns:a16="http://schemas.microsoft.com/office/drawing/2014/main" id="{650F8ADB-6C4F-D794-28D2-9D76B4F73378}"/>
              </a:ext>
            </a:extLst>
          </p:cNvPr>
          <p:cNvSpPr txBox="1"/>
          <p:nvPr/>
        </p:nvSpPr>
        <p:spPr>
          <a:xfrm>
            <a:off x="1442444" y="3728586"/>
            <a:ext cx="15403111" cy="22350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044"/>
              </a:lnSpc>
            </a:pPr>
            <a:endParaRPr sz="3600" dirty="0"/>
          </a:p>
          <a:p>
            <a:pPr marL="932184" lvl="1" indent="-466092">
              <a:lnSpc>
                <a:spcPts val="6044"/>
              </a:lnSpc>
              <a:buFont typeface="Arial"/>
              <a:buChar char="•"/>
            </a:pPr>
            <a:r>
              <a:rPr lang="en-US" sz="3600" dirty="0">
                <a:solidFill>
                  <a:srgbClr val="DF2680"/>
                </a:solidFill>
                <a:latin typeface="Open Sans Bold"/>
              </a:rPr>
              <a:t>logo MES “nous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alimentons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votre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profil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Mon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espace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santé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”</a:t>
            </a:r>
          </a:p>
          <a:p>
            <a:pPr marL="932184" lvl="1" indent="-466092">
              <a:lnSpc>
                <a:spcPts val="6044"/>
              </a:lnSpc>
              <a:buFont typeface="Arial"/>
              <a:buChar char="•"/>
            </a:pPr>
            <a:r>
              <a:rPr lang="en-US" sz="3600" dirty="0">
                <a:solidFill>
                  <a:srgbClr val="DF2680"/>
                </a:solidFill>
                <a:latin typeface="Open Sans Bold"/>
              </a:rPr>
              <a:t>Signature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électronique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Mon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espace</a:t>
            </a:r>
            <a:r>
              <a:rPr lang="en-US" sz="3600" dirty="0">
                <a:solidFill>
                  <a:srgbClr val="DF2680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rgbClr val="DF2680"/>
                </a:solidFill>
                <a:latin typeface="Open Sans Bold"/>
              </a:rPr>
              <a:t>santé</a:t>
            </a:r>
            <a:endParaRPr lang="en-US" sz="3600" dirty="0">
              <a:solidFill>
                <a:srgbClr val="DF2680"/>
              </a:solidFill>
              <a:latin typeface="Open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758267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F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76196" y="3231728"/>
            <a:ext cx="5246370" cy="5246370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2"/>
              <a:stretch>
                <a:fillRect b="-41426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6462725" y="3231728"/>
            <a:ext cx="5246370" cy="524637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3"/>
              <a:stretch>
                <a:fillRect b="-44469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2449254" y="3231728"/>
            <a:ext cx="5246370" cy="5246370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4"/>
              <a:stretch>
                <a:fillRect b="-40820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758364" y="8732121"/>
            <a:ext cx="4682034" cy="847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Etablissement</a:t>
            </a:r>
            <a:endParaRPr lang="en-US" sz="44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008074" y="8767127"/>
            <a:ext cx="3884315" cy="847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Laboratoire</a:t>
            </a:r>
            <a:endParaRPr lang="en-US" sz="44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129797" y="8767127"/>
            <a:ext cx="3438128" cy="847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Radiologie</a:t>
            </a:r>
            <a:endParaRPr lang="en-US" sz="4400" dirty="0">
              <a:solidFill>
                <a:schemeClr val="bg1"/>
              </a:solidFill>
              <a:latin typeface="Open Sans Bold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Affiches Mon espace santé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758364" y="8732121"/>
            <a:ext cx="4682034" cy="834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000" dirty="0">
                <a:solidFill>
                  <a:schemeClr val="bg1"/>
                </a:solidFill>
                <a:latin typeface="Open Sans Bold"/>
              </a:rPr>
              <a:t>Données de </a:t>
            </a:r>
            <a:r>
              <a:rPr lang="en-US" sz="4000" dirty="0" err="1">
                <a:solidFill>
                  <a:schemeClr val="bg1"/>
                </a:solidFill>
                <a:latin typeface="Open Sans Bold"/>
              </a:rPr>
              <a:t>santé</a:t>
            </a:r>
            <a:endParaRPr lang="en-US" sz="40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008074" y="8767127"/>
            <a:ext cx="4687550" cy="847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>
                <a:solidFill>
                  <a:schemeClr val="bg1"/>
                </a:solidFill>
                <a:latin typeface="Open Sans Bold"/>
              </a:rPr>
              <a:t>En </a:t>
            </a: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cas</a:t>
            </a:r>
            <a:r>
              <a:rPr lang="en-US" sz="4400" dirty="0">
                <a:solidFill>
                  <a:schemeClr val="bg1"/>
                </a:solidFill>
                <a:latin typeface="Open Sans Bold"/>
              </a:rPr>
              <a:t> </a:t>
            </a: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d’urgence</a:t>
            </a:r>
            <a:endParaRPr lang="en-US" sz="44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129797" y="8767127"/>
            <a:ext cx="3438128" cy="8477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 err="1">
                <a:solidFill>
                  <a:schemeClr val="bg1"/>
                </a:solidFill>
                <a:latin typeface="Open Sans Bold"/>
              </a:rPr>
              <a:t>Messagerie</a:t>
            </a:r>
            <a:endParaRPr lang="en-US" sz="4400" dirty="0">
              <a:solidFill>
                <a:schemeClr val="bg1"/>
              </a:solidFill>
              <a:latin typeface="Open Sans Bold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Affiches Mon espace santé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6DB410C9-0600-03C3-BD24-E819F0E9AB46}"/>
              </a:ext>
            </a:extLst>
          </p:cNvPr>
          <p:cNvGrpSpPr/>
          <p:nvPr/>
        </p:nvGrpSpPr>
        <p:grpSpPr>
          <a:xfrm>
            <a:off x="476196" y="3231728"/>
            <a:ext cx="5246370" cy="5246370"/>
            <a:chOff x="0" y="0"/>
            <a:chExt cx="812800" cy="812800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2E288BC6-7A6B-13D4-56AF-FB8645E6C355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3"/>
              <a:stretch>
                <a:fillRect t="-11764" b="-11764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07CCC8AE-D889-CA35-D722-F796F226125D}"/>
              </a:ext>
            </a:extLst>
          </p:cNvPr>
          <p:cNvGrpSpPr/>
          <p:nvPr/>
        </p:nvGrpSpPr>
        <p:grpSpPr>
          <a:xfrm>
            <a:off x="6462725" y="3231728"/>
            <a:ext cx="5246370" cy="5246370"/>
            <a:chOff x="0" y="0"/>
            <a:chExt cx="812800" cy="81280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8B3F0753-2EC6-FE9B-9930-40209A89E87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4"/>
              <a:stretch>
                <a:fillRect t="-12095" b="-12095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9" name="Group 6">
            <a:extLst>
              <a:ext uri="{FF2B5EF4-FFF2-40B4-BE49-F238E27FC236}">
                <a16:creationId xmlns:a16="http://schemas.microsoft.com/office/drawing/2014/main" id="{9571CABE-1303-D27A-16C1-7BE0B2F35222}"/>
              </a:ext>
            </a:extLst>
          </p:cNvPr>
          <p:cNvGrpSpPr/>
          <p:nvPr/>
        </p:nvGrpSpPr>
        <p:grpSpPr>
          <a:xfrm>
            <a:off x="12449254" y="3231728"/>
            <a:ext cx="5246370" cy="5246370"/>
            <a:chOff x="0" y="0"/>
            <a:chExt cx="812800" cy="812800"/>
          </a:xfrm>
        </p:grpSpPr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7D453446-0767-05F4-5FD0-E42E21300D1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5"/>
              <a:stretch>
                <a:fillRect t="-12192" b="-12192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7412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758364" y="8732121"/>
            <a:ext cx="4682034" cy="834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000" dirty="0">
                <a:solidFill>
                  <a:schemeClr val="bg1"/>
                </a:solidFill>
                <a:latin typeface="Open Sans Bold"/>
              </a:rPr>
              <a:t>Flyer </a:t>
            </a:r>
            <a:r>
              <a:rPr lang="en-US" sz="4000" dirty="0" err="1">
                <a:solidFill>
                  <a:schemeClr val="bg1"/>
                </a:solidFill>
                <a:latin typeface="Open Sans Bold"/>
              </a:rPr>
              <a:t>général</a:t>
            </a:r>
            <a:endParaRPr lang="en-US" sz="40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008074" y="8767127"/>
            <a:ext cx="4687550" cy="8477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400" dirty="0">
                <a:solidFill>
                  <a:schemeClr val="bg1"/>
                </a:solidFill>
                <a:latin typeface="Open Sans Bold"/>
              </a:rPr>
              <a:t>Flyer FALC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880461" y="8073616"/>
            <a:ext cx="4687549" cy="17706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000" dirty="0">
                <a:solidFill>
                  <a:schemeClr val="bg1"/>
                </a:solidFill>
                <a:latin typeface="Open Sans Bold"/>
              </a:rPr>
              <a:t>Flyer </a:t>
            </a:r>
            <a:r>
              <a:rPr lang="en-US" sz="4000" dirty="0" err="1">
                <a:solidFill>
                  <a:schemeClr val="bg1"/>
                </a:solidFill>
                <a:latin typeface="Open Sans Bold"/>
              </a:rPr>
              <a:t>suivi</a:t>
            </a:r>
            <a:r>
              <a:rPr lang="en-US" sz="4000" dirty="0">
                <a:solidFill>
                  <a:schemeClr val="bg1"/>
                </a:solidFill>
                <a:latin typeface="Open Sans Bold"/>
              </a:rPr>
              <a:t> </a:t>
            </a:r>
            <a:r>
              <a:rPr lang="en-US" sz="4000" dirty="0" err="1">
                <a:solidFill>
                  <a:schemeClr val="bg1"/>
                </a:solidFill>
                <a:latin typeface="Open Sans Bold"/>
              </a:rPr>
              <a:t>d’hospitalisation</a:t>
            </a:r>
            <a:endParaRPr lang="en-US" sz="4000" dirty="0">
              <a:solidFill>
                <a:schemeClr val="bg1"/>
              </a:solidFill>
              <a:latin typeface="Open Sans Bold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Flyers Mon espace santé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4DACB347-B90F-B110-1594-F17061AFB182}"/>
              </a:ext>
            </a:extLst>
          </p:cNvPr>
          <p:cNvGrpSpPr/>
          <p:nvPr/>
        </p:nvGrpSpPr>
        <p:grpSpPr>
          <a:xfrm>
            <a:off x="12610912" y="2649859"/>
            <a:ext cx="5246370" cy="5246370"/>
            <a:chOff x="0" y="0"/>
            <a:chExt cx="812800" cy="8128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2E1A54A5-52E2-C295-C277-8173201BC48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3"/>
              <a:stretch>
                <a:fillRect l="-41843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4" name="Group 4">
            <a:extLst>
              <a:ext uri="{FF2B5EF4-FFF2-40B4-BE49-F238E27FC236}">
                <a16:creationId xmlns:a16="http://schemas.microsoft.com/office/drawing/2014/main" id="{BDB73CD1-CFAF-AD0E-0566-4E511098B8AF}"/>
              </a:ext>
            </a:extLst>
          </p:cNvPr>
          <p:cNvGrpSpPr/>
          <p:nvPr/>
        </p:nvGrpSpPr>
        <p:grpSpPr>
          <a:xfrm>
            <a:off x="519823" y="2649859"/>
            <a:ext cx="5246370" cy="5246370"/>
            <a:chOff x="0" y="0"/>
            <a:chExt cx="812800" cy="812800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E6DAAE7-F425-5DAD-4ACB-A216958A1E1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4"/>
              <a:stretch>
                <a:fillRect l="-5872" t="-76826" r="-3984" b="-56150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E1A425CD-60F3-F79F-4E07-2312742D3058}"/>
              </a:ext>
            </a:extLst>
          </p:cNvPr>
          <p:cNvGrpSpPr/>
          <p:nvPr/>
        </p:nvGrpSpPr>
        <p:grpSpPr>
          <a:xfrm>
            <a:off x="6564442" y="2649859"/>
            <a:ext cx="5246370" cy="5246370"/>
            <a:chOff x="0" y="0"/>
            <a:chExt cx="812800" cy="812800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E65D6FB-5D94-3B2E-F49B-6A5AE07E3AF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5"/>
              <a:stretch>
                <a:fillRect b="-7114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269024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9"/>
          <p:cNvSpPr txBox="1"/>
          <p:nvPr/>
        </p:nvSpPr>
        <p:spPr>
          <a:xfrm>
            <a:off x="2513448" y="8944823"/>
            <a:ext cx="4682034" cy="834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3200" dirty="0" err="1">
                <a:solidFill>
                  <a:schemeClr val="bg1"/>
                </a:solidFill>
                <a:latin typeface="Open Sans Bold"/>
              </a:rPr>
              <a:t>Présentation</a:t>
            </a:r>
            <a:endParaRPr lang="en-US" sz="3200" dirty="0">
              <a:solidFill>
                <a:schemeClr val="bg1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372600" y="8720448"/>
            <a:ext cx="8323024" cy="8212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3600" dirty="0">
                <a:solidFill>
                  <a:schemeClr val="bg1"/>
                </a:solidFill>
                <a:latin typeface="Open Sans Bold"/>
              </a:rPr>
              <a:t>Comment </a:t>
            </a:r>
            <a:r>
              <a:rPr lang="en-US" sz="3600" dirty="0" err="1">
                <a:solidFill>
                  <a:schemeClr val="bg1"/>
                </a:solidFill>
                <a:latin typeface="Open Sans Bold"/>
              </a:rPr>
              <a:t>activer</a:t>
            </a:r>
            <a:r>
              <a:rPr lang="en-US" sz="3600" dirty="0">
                <a:solidFill>
                  <a:schemeClr val="bg1"/>
                </a:solidFill>
                <a:latin typeface="Open Sans Bold"/>
              </a:rPr>
              <a:t> son </a:t>
            </a:r>
            <a:r>
              <a:rPr lang="en-US" sz="3600" dirty="0" err="1">
                <a:solidFill>
                  <a:schemeClr val="bg1"/>
                </a:solidFill>
                <a:latin typeface="Open Sans Bold"/>
              </a:rPr>
              <a:t>espace</a:t>
            </a:r>
            <a:r>
              <a:rPr lang="en-US" sz="3600" dirty="0">
                <a:solidFill>
                  <a:schemeClr val="bg1"/>
                </a:solidFill>
                <a:latin typeface="Open Sans Bold"/>
              </a:rPr>
              <a:t> </a:t>
            </a:r>
            <a:r>
              <a:rPr lang="en-US" sz="3600" dirty="0" err="1">
                <a:solidFill>
                  <a:schemeClr val="bg1"/>
                </a:solidFill>
                <a:latin typeface="Open Sans Bold"/>
              </a:rPr>
              <a:t>santé</a:t>
            </a:r>
            <a:endParaRPr lang="en-US" sz="3600" dirty="0">
              <a:solidFill>
                <a:schemeClr val="bg1"/>
              </a:solidFill>
              <a:latin typeface="Open Sans Bold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Vidéos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grpSp>
        <p:nvGrpSpPr>
          <p:cNvPr id="8" name="Group 2">
            <a:extLst>
              <a:ext uri="{FF2B5EF4-FFF2-40B4-BE49-F238E27FC236}">
                <a16:creationId xmlns:a16="http://schemas.microsoft.com/office/drawing/2014/main" id="{92998487-A2C4-24A2-CB05-D3AFA8FF0086}"/>
              </a:ext>
            </a:extLst>
          </p:cNvPr>
          <p:cNvGrpSpPr/>
          <p:nvPr/>
        </p:nvGrpSpPr>
        <p:grpSpPr>
          <a:xfrm>
            <a:off x="10567925" y="3231728"/>
            <a:ext cx="5246370" cy="5246370"/>
            <a:chOff x="0" y="0"/>
            <a:chExt cx="812800" cy="812800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DFBCAC00-17A5-4184-4BAE-8DC1FFB816C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3"/>
              <a:stretch>
                <a:fillRect r="-56682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7" name="Group 4">
            <a:extLst>
              <a:ext uri="{FF2B5EF4-FFF2-40B4-BE49-F238E27FC236}">
                <a16:creationId xmlns:a16="http://schemas.microsoft.com/office/drawing/2014/main" id="{3291FCFD-3D66-EE2E-97B3-3F74ADA82624}"/>
              </a:ext>
            </a:extLst>
          </p:cNvPr>
          <p:cNvGrpSpPr/>
          <p:nvPr/>
        </p:nvGrpSpPr>
        <p:grpSpPr>
          <a:xfrm>
            <a:off x="2231280" y="3231728"/>
            <a:ext cx="5246370" cy="5246370"/>
            <a:chOff x="0" y="0"/>
            <a:chExt cx="812800" cy="812800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2C0792EF-71C6-AAC8-E783-89D3CB73CB0E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33940" y="0"/>
                  </a:moveTo>
                  <a:lnTo>
                    <a:pt x="778860" y="0"/>
                  </a:lnTo>
                  <a:cubicBezTo>
                    <a:pt x="797604" y="0"/>
                    <a:pt x="812800" y="15196"/>
                    <a:pt x="812800" y="33940"/>
                  </a:cubicBezTo>
                  <a:lnTo>
                    <a:pt x="812800" y="778860"/>
                  </a:lnTo>
                  <a:cubicBezTo>
                    <a:pt x="812800" y="797604"/>
                    <a:pt x="797604" y="812800"/>
                    <a:pt x="778860" y="812800"/>
                  </a:cubicBezTo>
                  <a:lnTo>
                    <a:pt x="33940" y="812800"/>
                  </a:lnTo>
                  <a:cubicBezTo>
                    <a:pt x="15196" y="812800"/>
                    <a:pt x="0" y="797604"/>
                    <a:pt x="0" y="778860"/>
                  </a:cubicBezTo>
                  <a:lnTo>
                    <a:pt x="0" y="33940"/>
                  </a:lnTo>
                  <a:cubicBezTo>
                    <a:pt x="0" y="15196"/>
                    <a:pt x="15196" y="0"/>
                    <a:pt x="33940" y="0"/>
                  </a:cubicBezTo>
                  <a:close/>
                </a:path>
              </a:pathLst>
            </a:custGeom>
            <a:blipFill>
              <a:blip r:embed="rId4"/>
              <a:stretch>
                <a:fillRect l="-7139" r="-46168"/>
              </a:stretch>
            </a:blipFill>
            <a:ln w="142875" cap="rnd">
              <a:solidFill>
                <a:srgbClr val="DF2680"/>
              </a:solidFill>
              <a:prstDash val="solid"/>
              <a:rou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9" name="TextBox 9">
            <a:extLst>
              <a:ext uri="{FF2B5EF4-FFF2-40B4-BE49-F238E27FC236}">
                <a16:creationId xmlns:a16="http://schemas.microsoft.com/office/drawing/2014/main" id="{B6ECD312-2DF7-8977-C0F4-D99CD0F48E95}"/>
              </a:ext>
            </a:extLst>
          </p:cNvPr>
          <p:cNvSpPr txBox="1"/>
          <p:nvPr/>
        </p:nvSpPr>
        <p:spPr>
          <a:xfrm>
            <a:off x="3544204" y="2184613"/>
            <a:ext cx="1090522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>
                <a:solidFill>
                  <a:srgbClr val="1168B3"/>
                </a:solidFill>
                <a:latin typeface="Open Sans Bold"/>
              </a:rPr>
              <a:t>Nous pouvons vous les envoyer sous format MP4.</a:t>
            </a:r>
          </a:p>
        </p:txBody>
      </p:sp>
    </p:spTree>
    <p:extLst>
      <p:ext uri="{BB962C8B-B14F-4D97-AF65-F5344CB8AC3E}">
        <p14:creationId xmlns:p14="http://schemas.microsoft.com/office/powerpoint/2010/main" val="2610114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Bannière site Web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id="{38481AC9-71DD-50B5-941B-F9910E9A6619}"/>
              </a:ext>
            </a:extLst>
          </p:cNvPr>
          <p:cNvSpPr txBox="1"/>
          <p:nvPr/>
        </p:nvSpPr>
        <p:spPr>
          <a:xfrm>
            <a:off x="1028700" y="2690007"/>
            <a:ext cx="1623060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Nous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pouvons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adapter le format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si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besoin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,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n’hésitez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pas à nous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contacter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.</a:t>
            </a: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45B5FEA-25CC-E0A9-C39C-1E6F9D103FA2}"/>
              </a:ext>
            </a:extLst>
          </p:cNvPr>
          <p:cNvSpPr/>
          <p:nvPr/>
        </p:nvSpPr>
        <p:spPr>
          <a:xfrm>
            <a:off x="1049482" y="4342098"/>
            <a:ext cx="15779705" cy="3466879"/>
          </a:xfrm>
          <a:custGeom>
            <a:avLst/>
            <a:gdLst/>
            <a:ahLst/>
            <a:cxnLst/>
            <a:rect l="l" t="t" r="r" b="b"/>
            <a:pathLst>
              <a:path w="15779705" h="3466879">
                <a:moveTo>
                  <a:pt x="0" y="0"/>
                </a:moveTo>
                <a:lnTo>
                  <a:pt x="15779705" y="0"/>
                </a:lnTo>
                <a:lnTo>
                  <a:pt x="15779705" y="3466880"/>
                </a:lnTo>
                <a:lnTo>
                  <a:pt x="0" y="346688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76200">
            <a:solidFill>
              <a:schemeClr val="bg1"/>
            </a:solidFill>
          </a:ln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77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Livret d’accueil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26127B7B-CBBA-D448-AB20-B9308DD2650B}"/>
              </a:ext>
            </a:extLst>
          </p:cNvPr>
          <p:cNvSpPr/>
          <p:nvPr/>
        </p:nvSpPr>
        <p:spPr>
          <a:xfrm>
            <a:off x="3001601" y="3779579"/>
            <a:ext cx="4484306" cy="5979075"/>
          </a:xfrm>
          <a:custGeom>
            <a:avLst/>
            <a:gdLst/>
            <a:ahLst/>
            <a:cxnLst/>
            <a:rect l="l" t="t" r="r" b="b"/>
            <a:pathLst>
              <a:path w="4484306" h="5979075">
                <a:moveTo>
                  <a:pt x="0" y="0"/>
                </a:moveTo>
                <a:lnTo>
                  <a:pt x="4484306" y="0"/>
                </a:lnTo>
                <a:lnTo>
                  <a:pt x="4484306" y="5979075"/>
                </a:lnTo>
                <a:lnTo>
                  <a:pt x="0" y="597907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BAED31C-3CF1-D93C-3B6E-C2B074363411}"/>
              </a:ext>
            </a:extLst>
          </p:cNvPr>
          <p:cNvSpPr txBox="1"/>
          <p:nvPr/>
        </p:nvSpPr>
        <p:spPr>
          <a:xfrm>
            <a:off x="787854" y="2152289"/>
            <a:ext cx="16230600" cy="1180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Quelques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exemples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d’informations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Mon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espace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santé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à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mettre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dans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votre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livret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d’accueil</a:t>
            </a:r>
            <a:endParaRPr lang="en-US" sz="3399" dirty="0">
              <a:solidFill>
                <a:srgbClr val="1168B3"/>
              </a:solidFill>
              <a:latin typeface="Open Sans Bold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BDAE1D8F-5B4B-B8EC-9EFA-8C0F0672610A}"/>
              </a:ext>
            </a:extLst>
          </p:cNvPr>
          <p:cNvSpPr txBox="1"/>
          <p:nvPr/>
        </p:nvSpPr>
        <p:spPr>
          <a:xfrm>
            <a:off x="8806907" y="5513721"/>
            <a:ext cx="3438993" cy="2510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60"/>
              </a:lnSpc>
            </a:pPr>
            <a:r>
              <a:rPr lang="en-US" sz="2400" u="sng" dirty="0">
                <a:solidFill>
                  <a:srgbClr val="000000"/>
                </a:solidFill>
                <a:latin typeface="Arimo"/>
                <a:hlinkClick r:id="rId4" tooltip="https://www.iuct-oncopole.fr/documents/20049/2106503/Guide+accueil+2022/3c7bf185-8fb5-45a6-a5e9-b9436ef8099c"/>
              </a:rPr>
              <a:t>https://www.iuct-oncopole.fr/documents/20049/2106503/Guide+accueil+2022/3c7bf185-8fb5-45a6-a5e9-b9436ef8099c</a:t>
            </a:r>
          </a:p>
        </p:txBody>
      </p:sp>
    </p:spTree>
    <p:extLst>
      <p:ext uri="{BB962C8B-B14F-4D97-AF65-F5344CB8AC3E}">
        <p14:creationId xmlns:p14="http://schemas.microsoft.com/office/powerpoint/2010/main" val="109753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Mail type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DBAED31C-3CF1-D93C-3B6E-C2B074363411}"/>
              </a:ext>
            </a:extLst>
          </p:cNvPr>
          <p:cNvSpPr txBox="1"/>
          <p:nvPr/>
        </p:nvSpPr>
        <p:spPr>
          <a:xfrm>
            <a:off x="787854" y="2152289"/>
            <a:ext cx="16230600" cy="5741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1168B3"/>
                </a:solidFill>
                <a:latin typeface="Open Sans Bold"/>
              </a:rPr>
              <a:t>Pour informer </a:t>
            </a:r>
            <a:r>
              <a:rPr lang="en-US" sz="3399" dirty="0" err="1">
                <a:solidFill>
                  <a:srgbClr val="1168B3"/>
                </a:solidFill>
                <a:latin typeface="Open Sans Bold"/>
              </a:rPr>
              <a:t>votre</a:t>
            </a:r>
            <a:r>
              <a:rPr lang="en-US" sz="3399" dirty="0">
                <a:solidFill>
                  <a:srgbClr val="1168B3"/>
                </a:solidFill>
                <a:latin typeface="Open Sans Bold"/>
              </a:rPr>
              <a:t> personnel</a:t>
            </a: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A49A0BDF-8D16-1E7B-8AA3-C1B6940C2B9C}"/>
              </a:ext>
            </a:extLst>
          </p:cNvPr>
          <p:cNvSpPr/>
          <p:nvPr/>
        </p:nvSpPr>
        <p:spPr>
          <a:xfrm>
            <a:off x="3102901" y="3155992"/>
            <a:ext cx="12082197" cy="6689957"/>
          </a:xfrm>
          <a:custGeom>
            <a:avLst/>
            <a:gdLst/>
            <a:ahLst/>
            <a:cxnLst/>
            <a:rect l="l" t="t" r="r" b="b"/>
            <a:pathLst>
              <a:path w="12082197" h="6689957">
                <a:moveTo>
                  <a:pt x="0" y="0"/>
                </a:moveTo>
                <a:lnTo>
                  <a:pt x="12082197" y="0"/>
                </a:lnTo>
                <a:lnTo>
                  <a:pt x="12082197" y="6689957"/>
                </a:lnTo>
                <a:lnTo>
                  <a:pt x="0" y="66899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9095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5DBBCF38-F5FB-7FF4-B043-BC9EA184D90A}"/>
              </a:ext>
            </a:extLst>
          </p:cNvPr>
          <p:cNvGrpSpPr/>
          <p:nvPr/>
        </p:nvGrpSpPr>
        <p:grpSpPr>
          <a:xfrm>
            <a:off x="-685800" y="736333"/>
            <a:ext cx="9525000" cy="946714"/>
            <a:chOff x="-685800" y="736333"/>
            <a:chExt cx="7666625" cy="946714"/>
          </a:xfrm>
        </p:grpSpPr>
        <p:sp>
          <p:nvSpPr>
            <p:cNvPr id="13" name="Flèche : pentagone 12">
              <a:extLst>
                <a:ext uri="{FF2B5EF4-FFF2-40B4-BE49-F238E27FC236}">
                  <a16:creationId xmlns:a16="http://schemas.microsoft.com/office/drawing/2014/main" id="{D1121984-3A5C-0F85-0499-3BC6C6AB1A32}"/>
                </a:ext>
              </a:extLst>
            </p:cNvPr>
            <p:cNvSpPr/>
            <p:nvPr/>
          </p:nvSpPr>
          <p:spPr>
            <a:xfrm>
              <a:off x="0" y="736333"/>
              <a:ext cx="6705600" cy="946714"/>
            </a:xfrm>
            <a:prstGeom prst="homePlate">
              <a:avLst/>
            </a:prstGeom>
            <a:solidFill>
              <a:srgbClr val="DD4087"/>
            </a:solidFill>
            <a:ln>
              <a:solidFill>
                <a:srgbClr val="DD4087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TextBox 33">
              <a:extLst>
                <a:ext uri="{FF2B5EF4-FFF2-40B4-BE49-F238E27FC236}">
                  <a16:creationId xmlns:a16="http://schemas.microsoft.com/office/drawing/2014/main" id="{4DDDB2BB-A3EE-95DD-EB52-0628671A313A}"/>
                </a:ext>
              </a:extLst>
            </p:cNvPr>
            <p:cNvSpPr txBox="1"/>
            <p:nvPr/>
          </p:nvSpPr>
          <p:spPr>
            <a:xfrm>
              <a:off x="-685800" y="832246"/>
              <a:ext cx="7666625" cy="754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299"/>
                </a:lnSpc>
              </a:pPr>
              <a:r>
                <a:rPr lang="fr-FR" sz="4499" dirty="0">
                  <a:solidFill>
                    <a:schemeClr val="bg1"/>
                  </a:solidFill>
                  <a:latin typeface="Open Sans Bold Italics"/>
                </a:rPr>
                <a:t>Actions à mettre en place</a:t>
              </a:r>
              <a:endParaRPr lang="en-US" sz="4499" dirty="0">
                <a:solidFill>
                  <a:schemeClr val="bg1"/>
                </a:solidFill>
                <a:latin typeface="Open Sans Bold Italics"/>
              </a:endParaRPr>
            </a:p>
          </p:txBody>
        </p:sp>
      </p:grpSp>
      <p:sp>
        <p:nvSpPr>
          <p:cNvPr id="15" name="Freeform 5">
            <a:extLst>
              <a:ext uri="{FF2B5EF4-FFF2-40B4-BE49-F238E27FC236}">
                <a16:creationId xmlns:a16="http://schemas.microsoft.com/office/drawing/2014/main" id="{EFC6077B-4685-BFE6-CB92-0D94E7FB6D3F}"/>
              </a:ext>
            </a:extLst>
          </p:cNvPr>
          <p:cNvSpPr/>
          <p:nvPr/>
        </p:nvSpPr>
        <p:spPr>
          <a:xfrm>
            <a:off x="15657980" y="325212"/>
            <a:ext cx="2206229" cy="1380252"/>
          </a:xfrm>
          <a:custGeom>
            <a:avLst/>
            <a:gdLst/>
            <a:ahLst/>
            <a:cxnLst/>
            <a:rect l="l" t="t" r="r" b="b"/>
            <a:pathLst>
              <a:path w="2206229" h="1380252">
                <a:moveTo>
                  <a:pt x="0" y="0"/>
                </a:moveTo>
                <a:lnTo>
                  <a:pt x="2206229" y="0"/>
                </a:lnTo>
                <a:lnTo>
                  <a:pt x="2206229" y="1380252"/>
                </a:lnTo>
                <a:lnTo>
                  <a:pt x="0" y="138025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fr-FR"/>
          </a:p>
        </p:txBody>
      </p:sp>
      <p:sp>
        <p:nvSpPr>
          <p:cNvPr id="2" name="TextBox 3">
            <a:extLst>
              <a:ext uri="{FF2B5EF4-FFF2-40B4-BE49-F238E27FC236}">
                <a16:creationId xmlns:a16="http://schemas.microsoft.com/office/drawing/2014/main" id="{8161AC0B-2668-BB55-D60F-5999BAC63B22}"/>
              </a:ext>
            </a:extLst>
          </p:cNvPr>
          <p:cNvSpPr txBox="1"/>
          <p:nvPr/>
        </p:nvSpPr>
        <p:spPr>
          <a:xfrm>
            <a:off x="1407475" y="3354543"/>
            <a:ext cx="15179668" cy="54738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40470" lvl="1" indent="-420235">
              <a:lnSpc>
                <a:spcPts val="5450"/>
              </a:lnSpc>
              <a:buFont typeface="Arial"/>
              <a:buChar char="•"/>
            </a:pPr>
            <a:r>
              <a:rPr lang="en-US" sz="3892" dirty="0" err="1">
                <a:solidFill>
                  <a:srgbClr val="1168B3"/>
                </a:solidFill>
                <a:latin typeface="Open Sans"/>
              </a:rPr>
              <a:t>Intégrer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Mon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Espace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Santé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dans les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sujets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d’échange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(CME,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réunion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d’équipe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, ...)</a:t>
            </a:r>
          </a:p>
          <a:p>
            <a:pPr marL="840470" lvl="1" indent="-420235">
              <a:lnSpc>
                <a:spcPts val="5450"/>
              </a:lnSpc>
              <a:buFont typeface="Arial"/>
              <a:buChar char="•"/>
            </a:pPr>
            <a:r>
              <a:rPr lang="en-US" sz="3892" dirty="0" err="1">
                <a:solidFill>
                  <a:srgbClr val="1168B3"/>
                </a:solidFill>
                <a:latin typeface="Open Sans"/>
              </a:rPr>
              <a:t>Mettre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de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l’affichage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dans les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locaux</a:t>
            </a:r>
            <a:endParaRPr lang="en-US" sz="3892" dirty="0">
              <a:solidFill>
                <a:srgbClr val="1168B3"/>
              </a:solidFill>
              <a:latin typeface="Open Sans"/>
            </a:endParaRPr>
          </a:p>
          <a:p>
            <a:pPr marL="840470" lvl="1" indent="-420235">
              <a:lnSpc>
                <a:spcPts val="5450"/>
              </a:lnSpc>
              <a:buFont typeface="Arial"/>
              <a:buChar char="•"/>
            </a:pPr>
            <a:r>
              <a:rPr lang="en-US" sz="3892" dirty="0" err="1">
                <a:solidFill>
                  <a:srgbClr val="1168B3"/>
                </a:solidFill>
                <a:latin typeface="Open Sans"/>
              </a:rPr>
              <a:t>Organiser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des ateliers de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sensibilisation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pour le public (stand de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sensibilisation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au hall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d’accueil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, ateliers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collectifs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en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petit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groupe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,...)</a:t>
            </a:r>
          </a:p>
          <a:p>
            <a:pPr marL="840470" lvl="1" indent="-420235">
              <a:lnSpc>
                <a:spcPts val="5450"/>
              </a:lnSpc>
              <a:buFont typeface="Arial"/>
              <a:buChar char="•"/>
            </a:pPr>
            <a:r>
              <a:rPr lang="en-US" sz="3892" dirty="0">
                <a:solidFill>
                  <a:srgbClr val="1168B3"/>
                </a:solidFill>
                <a:latin typeface="Open Sans"/>
              </a:rPr>
              <a:t>Informer via les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canaux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habituels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de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l’établissement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(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courrier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officiel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, notes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d’information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 dans les bulletins de </a:t>
            </a:r>
            <a:r>
              <a:rPr lang="en-US" sz="3892" dirty="0" err="1">
                <a:solidFill>
                  <a:srgbClr val="1168B3"/>
                </a:solidFill>
                <a:latin typeface="Open Sans"/>
              </a:rPr>
              <a:t>paie</a:t>
            </a:r>
            <a:r>
              <a:rPr lang="en-US" sz="3892" dirty="0">
                <a:solidFill>
                  <a:srgbClr val="1168B3"/>
                </a:solidFill>
                <a:latin typeface="Open Sans"/>
              </a:rPr>
              <a:t>, ...)</a:t>
            </a:r>
          </a:p>
        </p:txBody>
      </p:sp>
    </p:spTree>
    <p:extLst>
      <p:ext uri="{BB962C8B-B14F-4D97-AF65-F5344CB8AC3E}">
        <p14:creationId xmlns:p14="http://schemas.microsoft.com/office/powerpoint/2010/main" val="31952378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389</Words>
  <Application>Microsoft Office PowerPoint</Application>
  <PresentationFormat>Personnalisé</PresentationFormat>
  <Paragraphs>51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15</vt:i4>
      </vt:variant>
    </vt:vector>
  </HeadingPairs>
  <TitlesOfParts>
    <vt:vector size="24" baseType="lpstr">
      <vt:lpstr>Open Sans Bold Italics</vt:lpstr>
      <vt:lpstr>Calibri</vt:lpstr>
      <vt:lpstr>Arial</vt:lpstr>
      <vt:lpstr>Open Sans</vt:lpstr>
      <vt:lpstr>Open Sans Bold</vt:lpstr>
      <vt:lpstr>Arimo</vt:lpstr>
      <vt:lpstr>Office Theme</vt:lpstr>
      <vt:lpstr>1_Office Theme</vt:lpstr>
      <vt:lpstr>2_Office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com ES</dc:title>
  <cp:lastModifiedBy>Laurane BOUSSON</cp:lastModifiedBy>
  <cp:revision>2</cp:revision>
  <dcterms:created xsi:type="dcterms:W3CDTF">2006-08-16T00:00:00Z</dcterms:created>
  <dcterms:modified xsi:type="dcterms:W3CDTF">2024-04-08T10:21:32Z</dcterms:modified>
  <dc:identifier>DAF7iuT_hGw</dc:identifier>
</cp:coreProperties>
</file>